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14" r:id="rId4"/>
    <p:sldId id="312" r:id="rId5"/>
    <p:sldId id="275" r:id="rId6"/>
    <p:sldId id="279" r:id="rId7"/>
    <p:sldId id="282" r:id="rId8"/>
    <p:sldId id="283" r:id="rId9"/>
    <p:sldId id="284" r:id="rId10"/>
    <p:sldId id="285" r:id="rId11"/>
    <p:sldId id="315" r:id="rId12"/>
    <p:sldId id="287" r:id="rId13"/>
    <p:sldId id="295" r:id="rId14"/>
    <p:sldId id="291" r:id="rId15"/>
    <p:sldId id="296" r:id="rId16"/>
    <p:sldId id="299" r:id="rId17"/>
    <p:sldId id="301" r:id="rId18"/>
    <p:sldId id="286" r:id="rId19"/>
    <p:sldId id="303" r:id="rId20"/>
    <p:sldId id="304" r:id="rId21"/>
    <p:sldId id="306" r:id="rId22"/>
    <p:sldId id="307" r:id="rId23"/>
    <p:sldId id="305" r:id="rId24"/>
    <p:sldId id="317" r:id="rId25"/>
    <p:sldId id="310" r:id="rId26"/>
    <p:sldId id="311" r:id="rId27"/>
    <p:sldId id="319" r:id="rId28"/>
    <p:sldId id="320" r:id="rId29"/>
    <p:sldId id="302" r:id="rId30"/>
    <p:sldId id="325" r:id="rId31"/>
    <p:sldId id="326" r:id="rId32"/>
    <p:sldId id="323" r:id="rId33"/>
    <p:sldId id="327" r:id="rId34"/>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UdrsBvPA7kRowbppMkPg==" hashData="tcsVSFz6yMQXm828fmivAMLgq2k="/>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402"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F9237F2-03D0-4286-8C39-656794B51303}" type="datetimeFigureOut">
              <a:rPr lang="es-ES_tradnl" smtClean="0"/>
              <a:pPr/>
              <a:t>08/06/2013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F795977-1DC7-4AFD-8859-313DB1F9D67E}"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B7EE47D-BB6F-4F65-BFC6-84ADA7FF208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9237F2-03D0-4286-8C39-656794B51303}" type="datetimeFigureOut">
              <a:rPr lang="es-ES_tradnl" smtClean="0"/>
              <a:pPr/>
              <a:t>08/06/2013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795977-1DC7-4AFD-8859-313DB1F9D67E}"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0185C0A-4431-4BF9-BC72-1E53894DBBA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1.bp.blogspot.com/-eqy_ZEuw0ts/T3PNloqA9-I/AAAAAAAAARw/j3TCwxxPyt0/s1600/9d383ed37b423f4fc2690d19b619585c.jpg" TargetMode="External"/><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fotoshombreshermosos.com/men/estados-unidos-al-pachino" TargetMode="External"/><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26.gif"/></Relationships>
</file>

<file path=ppt/slides/_rels/slide17.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gif"/><Relationship Id="rId7" Type="http://schemas.openxmlformats.org/officeDocument/2006/relationships/image" Target="../media/image42.gif"/><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41.gif"/><Relationship Id="rId5" Type="http://schemas.openxmlformats.org/officeDocument/2006/relationships/image" Target="../media/image40.gif"/><Relationship Id="rId4" Type="http://schemas.openxmlformats.org/officeDocument/2006/relationships/image" Target="../media/image39.gif"/></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1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5" Type="http://schemas.openxmlformats.org/officeDocument/2006/relationships/image" Target="../media/image51.gif"/><Relationship Id="rId4" Type="http://schemas.openxmlformats.org/officeDocument/2006/relationships/image" Target="../media/image50.gif"/></Relationships>
</file>

<file path=ppt/slides/_rels/slide2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4.jpeg"/><Relationship Id="rId1" Type="http://schemas.openxmlformats.org/officeDocument/2006/relationships/slideLayout" Target="../slideLayouts/slideLayout2.xml"/><Relationship Id="rId5" Type="http://schemas.openxmlformats.org/officeDocument/2006/relationships/image" Target="../media/image57.gif"/><Relationship Id="rId4" Type="http://schemas.openxmlformats.org/officeDocument/2006/relationships/image" Target="../media/image56.gif"/></Relationships>
</file>

<file path=ppt/slides/_rels/slide2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2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dirty="0"/>
          </a:p>
        </p:txBody>
      </p:sp>
      <p:sp>
        <p:nvSpPr>
          <p:cNvPr id="3" name="2 Subtítulo"/>
          <p:cNvSpPr>
            <a:spLocks noGrp="1"/>
          </p:cNvSpPr>
          <p:nvPr>
            <p:ph type="subTitle" idx="1"/>
          </p:nvPr>
        </p:nvSpPr>
        <p:spPr/>
        <p:txBody>
          <a:bodyPr/>
          <a:lstStyle/>
          <a:p>
            <a:endParaRPr lang="es-ES_tradnl"/>
          </a:p>
        </p:txBody>
      </p:sp>
      <p:pic>
        <p:nvPicPr>
          <p:cNvPr id="8" name="Picture 6" descr="http://1.bp.blogspot.com/-gsUT6sdkw5o/T070gB88E4I/AAAAAAAAHpY/k4UjdHsHYKk/s1600/fondos+colores2.jpg"/>
          <p:cNvPicPr>
            <a:picLocks noChangeAspect="1" noChangeArrowheads="1"/>
          </p:cNvPicPr>
          <p:nvPr/>
        </p:nvPicPr>
        <p:blipFill>
          <a:blip r:embed="rId3" cstate="print"/>
          <a:srcRect/>
          <a:stretch>
            <a:fillRect/>
          </a:stretch>
        </p:blipFill>
        <p:spPr bwMode="auto">
          <a:xfrm>
            <a:off x="0" y="-1"/>
            <a:ext cx="9264000" cy="6948000"/>
          </a:xfrm>
          <a:prstGeom prst="rect">
            <a:avLst/>
          </a:prstGeom>
          <a:noFill/>
        </p:spPr>
      </p:pic>
      <p:pic>
        <p:nvPicPr>
          <p:cNvPr id="9" name="Picture 2" descr="http://3.bp.blogspot.com/-pCd4PdUxz8Y/TwS87jAKLYI/AAAAAAAAEwA/0c-6dG_ZGsA/s1600/diferencias-ricos-pobres.gif"/>
          <p:cNvPicPr>
            <a:picLocks noChangeAspect="1" noChangeArrowheads="1"/>
          </p:cNvPicPr>
          <p:nvPr/>
        </p:nvPicPr>
        <p:blipFill>
          <a:blip r:embed="rId4" cstate="print"/>
          <a:srcRect/>
          <a:stretch>
            <a:fillRect/>
          </a:stretch>
        </p:blipFill>
        <p:spPr bwMode="auto">
          <a:xfrm>
            <a:off x="214282" y="3438525"/>
            <a:ext cx="4476750" cy="3419475"/>
          </a:xfrm>
          <a:prstGeom prst="roundRect">
            <a:avLst/>
          </a:prstGeom>
          <a:noFill/>
          <a:effectLst>
            <a:softEdge rad="635000"/>
          </a:effectLst>
        </p:spPr>
      </p:pic>
      <p:pic>
        <p:nvPicPr>
          <p:cNvPr id="10" name="Picture 2" descr="http://3.bp.blogspot.com/-tqzc0qkiM84/T0vG3ds--PI/AAAAAAAAAVk/yrC3gW8EsBc/s1600/ricos+y+pobres.jpg"/>
          <p:cNvPicPr>
            <a:picLocks noChangeAspect="1" noChangeArrowheads="1"/>
          </p:cNvPicPr>
          <p:nvPr/>
        </p:nvPicPr>
        <p:blipFill>
          <a:blip r:embed="rId5" cstate="print"/>
          <a:srcRect/>
          <a:stretch>
            <a:fillRect/>
          </a:stretch>
        </p:blipFill>
        <p:spPr bwMode="auto">
          <a:xfrm>
            <a:off x="5072066" y="3729372"/>
            <a:ext cx="3143272" cy="3128628"/>
          </a:xfrm>
          <a:prstGeom prst="roundRect">
            <a:avLst/>
          </a:prstGeom>
          <a:noFill/>
          <a:effectLst>
            <a:softEdge rad="317500"/>
          </a:effectLst>
        </p:spPr>
      </p:pic>
      <p:sp>
        <p:nvSpPr>
          <p:cNvPr id="11" name="10 Rectángulo"/>
          <p:cNvSpPr/>
          <p:nvPr/>
        </p:nvSpPr>
        <p:spPr>
          <a:xfrm>
            <a:off x="1857356" y="2285992"/>
            <a:ext cx="5873724" cy="923330"/>
          </a:xfrm>
          <a:prstGeom prst="rect">
            <a:avLst/>
          </a:prstGeom>
          <a:noFill/>
        </p:spPr>
        <p:txBody>
          <a:bodyPr wrap="none" lIns="91440" tIns="45720" rIns="91440" bIns="45720">
            <a:spAutoFit/>
          </a:bodyPr>
          <a:lstStyle/>
          <a:p>
            <a:pPr algn="ctr"/>
            <a:r>
              <a:rPr lang="es-ES"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Algerian" pitchFamily="82" charset="0"/>
              </a:rPr>
              <a:t>¡QUIÉN ES POBRE!</a:t>
            </a:r>
            <a:endParaRPr lang="es-E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Algerian" pitchFamily="82" charset="0"/>
            </a:endParaRPr>
          </a:p>
        </p:txBody>
      </p:sp>
      <p:pic>
        <p:nvPicPr>
          <p:cNvPr id="31746" name="Picture 2" descr="http://www.almomento.net/CVStore/Articulos/Imgs/sA2D7SaDA5mundo_de_vidrio.jpg"/>
          <p:cNvPicPr>
            <a:picLocks noChangeAspect="1" noChangeArrowheads="1"/>
          </p:cNvPicPr>
          <p:nvPr/>
        </p:nvPicPr>
        <p:blipFill>
          <a:blip r:embed="rId6" cstate="print"/>
          <a:srcRect/>
          <a:stretch>
            <a:fillRect/>
          </a:stretch>
        </p:blipFill>
        <p:spPr bwMode="auto">
          <a:xfrm>
            <a:off x="-428660" y="0"/>
            <a:ext cx="3409950" cy="3667125"/>
          </a:xfrm>
          <a:prstGeom prst="ellipse">
            <a:avLst/>
          </a:prstGeom>
          <a:noFill/>
          <a:effectLst>
            <a:softEdge rad="635000"/>
          </a:effectLst>
        </p:spPr>
      </p:pic>
      <p:sp>
        <p:nvSpPr>
          <p:cNvPr id="12" name="11 Rectángulo"/>
          <p:cNvSpPr/>
          <p:nvPr/>
        </p:nvSpPr>
        <p:spPr>
          <a:xfrm>
            <a:off x="357158" y="6581001"/>
            <a:ext cx="1032655" cy="276999"/>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200" cap="none" spc="0" dirty="0" err="1" smtClean="0">
                <a:ln w="50800"/>
                <a:solidFill>
                  <a:schemeClr val="bg1"/>
                </a:solidFill>
                <a:effectLst/>
                <a:latin typeface="Blackadder ITC" pitchFamily="82" charset="0"/>
              </a:rPr>
              <a:t>Pps.</a:t>
            </a:r>
            <a:r>
              <a:rPr lang="es-ES" sz="1200" cap="none" spc="0" dirty="0" smtClean="0">
                <a:ln w="50800"/>
                <a:solidFill>
                  <a:schemeClr val="bg1"/>
                </a:solidFill>
                <a:effectLst/>
                <a:latin typeface="Blackadder ITC" pitchFamily="82" charset="0"/>
              </a:rPr>
              <a:t> </a:t>
            </a:r>
            <a:r>
              <a:rPr lang="es-ES" sz="1200" dirty="0" smtClean="0">
                <a:ln w="50800"/>
                <a:solidFill>
                  <a:schemeClr val="bg1"/>
                </a:solidFill>
                <a:latin typeface="Blackadder ITC" pitchFamily="82" charset="0"/>
              </a:rPr>
              <a:t>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8000">
    <p:fade thruBlk="1"/>
    <p:sndAc>
      <p:stSnd>
        <p:snd r:embed="rId2" name="bue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5000" fill="hold"/>
                                        <p:tgtEl>
                                          <p:spTgt spid="31746"/>
                                        </p:tgtEl>
                                        <p:attrNameLst>
                                          <p:attrName>ppt_w</p:attrName>
                                        </p:attrNameLst>
                                      </p:cBhvr>
                                      <p:tavLst>
                                        <p:tav tm="0">
                                          <p:val>
                                            <p:fltVal val="0"/>
                                          </p:val>
                                        </p:tav>
                                        <p:tav tm="100000">
                                          <p:val>
                                            <p:strVal val="#ppt_w"/>
                                          </p:val>
                                        </p:tav>
                                      </p:tavLst>
                                    </p:anim>
                                    <p:anim calcmode="lin" valueType="num">
                                      <p:cBhvr>
                                        <p:cTn id="8" dur="5000" fill="hold"/>
                                        <p:tgtEl>
                                          <p:spTgt spid="31746"/>
                                        </p:tgtEl>
                                        <p:attrNameLst>
                                          <p:attrName>ppt_h</p:attrName>
                                        </p:attrNameLst>
                                      </p:cBhvr>
                                      <p:tavLst>
                                        <p:tav tm="0">
                                          <p:val>
                                            <p:fltVal val="0"/>
                                          </p:val>
                                        </p:tav>
                                        <p:tav tm="100000">
                                          <p:val>
                                            <p:strVal val="#ppt_h"/>
                                          </p:val>
                                        </p:tav>
                                      </p:tavLst>
                                    </p:anim>
                                    <p:animEffect transition="in" filter="fade">
                                      <p:cBhvr>
                                        <p:cTn id="9" dur="5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sp>
        <p:nvSpPr>
          <p:cNvPr id="53250" name="AutoShape 2" descr="data:image/jpeg;base64,/9j/4AAQSkZJRgABAQAAAQABAAD/2wCEAAkGBxAPDxAUDxQUFA8PDxQPFBQPDxAPDxQPFBQWFhQUFBQYHCggGBolHBQUITEhJSkrLi4uFx8zODMsNygtLisBCgoKDg0OGg8PGywcHBwsLCwsLCwsLCwsLCwsKywsKzcsNzcsKzcsLDcsKyssNyssLCsrNyssKysrKysrKysrK//AABEIAMIBAwMBIgACEQEDEQH/xAAaAAEAAwEBAQAAAAAAAAAAAAAAAQQFAwIG/8QALhABAAEDAwIFBAIBBQAAAAAAAAQBAhQDEhMRYSExQbHwgcHR4XGR8TJCUXKh/8QAGgEBAAMBAQEAAAAAAAAAAAAAAAEDBAIFBv/EABsRAQACAwEBAAAAAAAAAAAAAAACEwEDERIh/9oADAMBAAIRAxEAPwD3p2rOlomhZ7tKPoPWlJ8vCHVWyP4UdKRWrpxli2IqzNoxpYeKYjexOxiIsdUMGkUxG9iGIWFDCxeyKRW9iGJ2LChg4pWK3sQxOxYUMGkQxG9idjE7FhQwqRUUiN7EMQsKGFi9kYrexDE7FhSwsVGK3sTsYnYsKGDSIYjexDE7FhQwaRTFb2IViFhQwsXsjFb2IYnYsKGFiorFb2IYnYsKGDivF0Z9BiOV8VPtGdL56+Oramm39aOzZGn88/8AxZGSievjL29h2us+dB31Rxdi2eTZiaTKiUbkKiieW3Thf0NFat0CPauWWs2cvRhDHFemgcC5tNrnqzwp10DgXNpsOnhT4DgXNpsOnhT4DgXNhtOnhT4DgXNpsOnhT4DgXNpsOnhT4DgXNpsOnhT4DgXNhtOnhT4DgXNpsOnhT4DgXNptOnhT4DgXNhsOnhT4DgXNhsOnhSroOGrotOtrhq2pxlzKDDlaTFl2PopVGHMo0a8sO6LHvp41/A93Up1F/wBYVmJ+G9CYMNvQlU2vQ2Y67YpRl2xky9OD3RPQoIWB0EgjohIB0OgAdDolAI6J6CQR0AA6HQKgdClEoBCeiQEdAAOh0SgHm5w1XeqvqmHMmZLYUxuy2FNaNbBuZF9PGom6vj+hoYFmI3YTBht6F6K5tOhsxl2xSjrtjJl6cHSgUShYgSgEoSAAAgSAgSAISAAAgEggSAISAAgHm5w1ne5w1jDmTLlsKb6t2YwZvq062Dcyrq+P7C/zqL+vPWYdW7BYUNuwlc2rQ2Yy7YpR12xky9ODpQKCFgCQQJAQlAAlCQQCQQUSAhKABIAgEgihRKAEoAebnDWd7nDWMOZMuWwpjdl+rCmtGtg3Mm7z/QX+Y0vPWYfo3YTCiNyEpm1aG1GXbFKMu2MuXpwdKBQQsAoAJQAAkEAABQASgABIIEoACgAlFQAEg8XOGq73OGsYcyZctgzfVvSvVhTGjWwbmVfd4/oRdb4pafrA7xG9CYMRvQlU2nQ2Y67YpRl2xky9ODpQKCFgCQEACUACUJQACQEACUACUJQACQEACUADzc4arvc4aphzJly2FM9W7LowptGjWwbmRfTxE3efp9RoYFiG3oTBiN6F6K5tOhsxl2xSjrtjJl6cHSgUELASAISAAgAAASAISAAgAKJBFBIAhIACAebnDWd7nDWMOZMuWwptG7MYM31adbz9zKu6dahf51F/WFZh/PBuwmDDb0JXNp0NmMu2KUZdsZMvTg6UCiULEAkEJAAQkEJAEAkEFEgAgASAIBIIoUSACAHm5w1ne5w1TDmTLlsKZ6t2WwprRrefuZN3Tr/kRfXxGlgWYfo3oTCiN2Eqm1aWzGXbFKMu2MmXpwdKBQQsAAEoAAAAAAAEoqAAAAAAAJRUAAB5ucNV3ucNYw5ky5bBm+rel+rCmtGt5+5lXXeP7r+RF9viNLCsQ6t2HV8/FubcO9VPDRpy3Y9V2yrL0NVct1mXOHpQkubjcrcpyo4s9LPU3K3KcqOHpZ3G5W5TlTw9LO43K3McyOHpZ3G5W5TlTw9LPU3K3Kcpw9LO43K3Kcpw9LO43K3McyOHpZ3G5W5TlTw9LPU3K3Kcpw9LO43K3Kcpw9LO43K3McyOHpYrcr61UV1XDV1U4w5lJUl1YUyrWk6jFl3NGvDBuyzb/P1EXXU6/saGHpHvasbWYWlet6Wv3RKLrXPj6PRkLNsl87ZK6O1JSnOtqjub2UnKYOWnLRW6vbuUZTByzLKy5vZRlMHKMvuVlzeyjKYNZZllZc3qyjLYOWmksrL27lGUwcsyisub2UZTByzL7lZc3soymDlmWVlzeyjLYOWUllZe3soymDlmUVlzeyjKYOWZfcrLm9lGUwcsyysubtZTjqSWPWW83Sk41ozuXZEhlydTr8+dkamup62p5rYx4zT2dea3U+dPyK911Oos4z9LPn90daV9wMow7WV9/wAulAcLMI6+9fsmvp/CROEvFapur8+gIDr4fP8AhN1fcBKOvn/H3evX6V9wEI+eyfSn1BOB4rX5/aa1BAUr4fRNa+34ASUr7VTSv+n6+wCEUPSn8pE4Hi6vz+k9QQFlfP6JpXyASilfavs9U/2/9vvUBDzWvn/H3KeX1AwZcL6uN/kDrCvLj1AduX//2Q=="/>
          <p:cNvSpPr>
            <a:spLocks noChangeAspect="1" noChangeArrowheads="1"/>
          </p:cNvSpPr>
          <p:nvPr/>
        </p:nvSpPr>
        <p:spPr bwMode="auto">
          <a:xfrm>
            <a:off x="635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53252" name="AutoShape 4" descr="data:image/jpeg;base64,/9j/4AAQSkZJRgABAQAAAQABAAD/2wCEAAkGBxAPDxAUDxQUFA8PDxQPFBQPDxAPDxQPFBQWFhQUFBQYHCggGBolHBQUITEhJSkrLi4uFx8zODMsNygtLisBCgoKDg0OGg8PGywcHBwsLCwsLCwsLCwsLCwsKywsKzcsNzcsKzcsLDcsKyssNyssLCsrNyssKysrKysrKysrK//AABEIAMIBAwMBIgACEQEDEQH/xAAaAAEAAwEBAQAAAAAAAAAAAAAAAQQFAwIG/8QALhABAAEDAwIFBAIBBQAAAAAAAAQBAhQDEhMRYSExQbHwgcHR4XGR8TJCUXKh/8QAGgEBAAMBAQEAAAAAAAAAAAAAAAEDBAIFBv/EABsRAQACAwEBAAAAAAAAAAAAAAACEwEDERIh/9oADAMBAAIRAxEAPwD3p2rOlomhZ7tKPoPWlJ8vCHVWyP4UdKRWrpxli2IqzNoxpYeKYjexOxiIsdUMGkUxG9iGIWFDCxeyKRW9iGJ2LChg4pWK3sQxOxYUMGkQxG9idjE7FhQwqRUUiN7EMQsKGFi9kYrexDE7FhSwsVGK3sTsYnYsKGDSIYjexDE7FhQwaRTFb2IViFhQwsXsjFb2IYnYsKGFiorFb2IYnYsKGDivF0Z9BiOV8VPtGdL56+Oramm39aOzZGn88/8AxZGSievjL29h2us+dB31Rxdi2eTZiaTKiUbkKiieW3Thf0NFat0CPauWWs2cvRhDHFemgcC5tNrnqzwp10DgXNpsOnhT4DgXNpsOnhT4DgXNhtOnhT4DgXNpsOnhT4DgXNpsOnhT4DgXNpsOnhT4DgXNhtOnhT4DgXNpsOnhT4DgXNptOnhT4DgXNhsOnhT4DgXNhsOnhSroOGrotOtrhq2pxlzKDDlaTFl2PopVGHMo0a8sO6LHvp41/A93Up1F/wBYVmJ+G9CYMNvQlU2vQ2Y67YpRl2xky9OD3RPQoIWB0EgjohIB0OgAdDolAI6J6CQR0AA6HQKgdClEoBCeiQEdAAOh0SgHm5w1XeqvqmHMmZLYUxuy2FNaNbBuZF9PGom6vj+hoYFmI3YTBht6F6K5tOhsxl2xSjrtjJl6cHSgUShYgSgEoSAAAgSAgSAISAAAgEggSAISAAgHm5w1ne5w1jDmTLlsKb6t2YwZvq062Dcyrq+P7C/zqL+vPWYdW7BYUNuwlc2rQ2Yy7YpR12xky9ODpQKCFgCQQJAQlAAlCQQCQQUSAhKABIAgEgihRKAEoAebnDWd7nDWMOZMuWwpjdl+rCmtGtg3Mm7z/QX+Y0vPWYfo3YTCiNyEpm1aG1GXbFKMu2MuXpwdKBQQsAoAJQAAkEAABQASgABIIEoACgAlFQAEg8XOGq73OGsYcyZctgzfVvSvVhTGjWwbmVfd4/oRdb4pafrA7xG9CYMRvQlU2nQ2Y67YpRl2xky9ODpQKCFgCQEACUACUJQACQEACUACUJQACQEACUADzc4arvc4aphzJly2FM9W7LowptGjWwbmRfTxE3efp9RoYFiG3oTBiN6F6K5tOhsxl2xSjrtjJl6cHSgUELASAISAAgAAASAISAAgAKJBFBIAhIACAebnDWd7nDWMOZMuWwptG7MYM31adbz9zKu6dahf51F/WFZh/PBuwmDDb0JXNp0NmMu2KUZdsZMvTg6UCiULEAkEJAAQkEJAEAkEFEgAgASAIBIIoUSACAHm5w1ne5w1TDmTLlsKZ6t2WwprRrefuZN3Tr/kRfXxGlgWYfo3oTCiN2Eqm1aWzGXbFKMu2MmXpwdKBQQsAAEoAAAAAAAEoqAAAAAAAJRUAAB5ucNV3ucNYw5ky5bBm+rel+rCmtGt5+5lXXeP7r+RF9viNLCsQ6t2HV8/FubcO9VPDRpy3Y9V2yrL0NVct1mXOHpQkubjcrcpyo4s9LPU3K3KcqOHpZ3G5W5TlTw9LO43K3McyOHpZ3G5W5TlTw9LPU3K3Kcpw9LO43K3Kcpw9LO43K3McyOHpZ3G5W5TlTw9LPU3K3Kcpw9LO43K3Kcpw9LO43K3McyOHpYrcr61UV1XDV1U4w5lJUl1YUyrWk6jFl3NGvDBuyzb/P1EXXU6/saGHpHvasbWYWlet6Wv3RKLrXPj6PRkLNsl87ZK6O1JSnOtqjub2UnKYOWnLRW6vbuUZTByzLKy5vZRlMHKMvuVlzeyjKYNZZllZc3qyjLYOWmksrL27lGUwcsyisub2UZTByzL7lZc3soymDlmWVlzeyjLYOWUllZe3soymDlmUVlzeyjKYOWZfcrLm9lGUwcsyysubtZTjqSWPWW83Sk41ozuXZEhlydTr8+dkamup62p5rYx4zT2dea3U+dPyK911Oos4z9LPn90daV9wMow7WV9/wAulAcLMI6+9fsmvp/CROEvFapur8+gIDr4fP8AhN1fcBKOvn/H3evX6V9wEI+eyfSn1BOB4rX5/aa1BAUr4fRNa+34ASUr7VTSv+n6+wCEUPSn8pE4Hi6vz+k9QQFlfP6JpXyASilfavs9U/2/9vvUBDzWvn/H3KeX1AwZcL6uN/kDrCvLj1AduX//2Q=="/>
          <p:cNvSpPr>
            <a:spLocks noChangeAspect="1" noChangeArrowheads="1"/>
          </p:cNvSpPr>
          <p:nvPr/>
        </p:nvSpPr>
        <p:spPr bwMode="auto">
          <a:xfrm>
            <a:off x="635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53254" name="Picture 6" descr="http://k32.kn3.net/taringa/6/5/2/1/3/1/4/b2kcarolina/269.jpg?453"/>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pic>
        <p:nvPicPr>
          <p:cNvPr id="7" name="Picture 2" descr="http://api.ning.com/files/XU2Pfpkpbov5ILqfVpnWcZxZwqnoXAn2P675Axtzz3a7f6UQC0d-XnzByga8bJkWp4n9LqNblimwjbyToZ1lCMnCSWERzsK3/file.jpg"/>
          <p:cNvPicPr>
            <a:picLocks noChangeAspect="1" noChangeArrowheads="1"/>
          </p:cNvPicPr>
          <p:nvPr/>
        </p:nvPicPr>
        <p:blipFill>
          <a:blip r:embed="rId3" cstate="print"/>
          <a:srcRect/>
          <a:stretch>
            <a:fillRect/>
          </a:stretch>
        </p:blipFill>
        <p:spPr bwMode="auto">
          <a:xfrm>
            <a:off x="714348" y="2357430"/>
            <a:ext cx="7620000" cy="3371850"/>
          </a:xfrm>
          <a:prstGeom prst="roundRect">
            <a:avLst/>
          </a:prstGeom>
          <a:noFill/>
          <a:effectLst>
            <a:softEdge rad="317500"/>
          </a:effectLst>
        </p:spPr>
      </p:pic>
      <p:pic>
        <p:nvPicPr>
          <p:cNvPr id="30722" name="Picture 2" descr="http://erasmusv.files.wordpress.com/2008/03/el_mundo.jpg"/>
          <p:cNvPicPr>
            <a:picLocks noChangeAspect="1" noChangeArrowheads="1"/>
          </p:cNvPicPr>
          <p:nvPr/>
        </p:nvPicPr>
        <p:blipFill>
          <a:blip r:embed="rId4" cstate="print"/>
          <a:srcRect/>
          <a:stretch>
            <a:fillRect/>
          </a:stretch>
        </p:blipFill>
        <p:spPr bwMode="auto">
          <a:xfrm>
            <a:off x="2428860" y="428604"/>
            <a:ext cx="3587834" cy="2124000"/>
          </a:xfrm>
          <a:prstGeom prst="roundRect">
            <a:avLst/>
          </a:prstGeom>
          <a:noFill/>
          <a:effectLst>
            <a:softEdge rad="635000"/>
          </a:effectLst>
        </p:spPr>
      </p:pic>
      <p:sp>
        <p:nvSpPr>
          <p:cNvPr id="9" name="8 Rectángulo"/>
          <p:cNvSpPr/>
          <p:nvPr/>
        </p:nvSpPr>
        <p:spPr>
          <a:xfrm>
            <a:off x="499721"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30722"/>
                                        </p:tgtEl>
                                        <p:attrNameLst>
                                          <p:attrName>style.opacity</p:attrName>
                                        </p:attrNameLst>
                                      </p:cBhvr>
                                      <p:to>
                                        <p:strVal val="0.5"/>
                                      </p:to>
                                    </p:set>
                                    <p:animEffect filter="image" prLst="opacity: 0.5">
                                      <p:cBhvr rctx="IE">
                                        <p:cTn id="7" dur="indefinite"/>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80" name="Picture 4" descr="http://blog.paralideres.org/wp-content/uploads/2012/11/opera-en-Ubuntu-10.04-8.jpg"/>
          <p:cNvPicPr>
            <a:picLocks noChangeAspect="1" noChangeArrowheads="1"/>
          </p:cNvPicPr>
          <p:nvPr/>
        </p:nvPicPr>
        <p:blipFill>
          <a:blip r:embed="rId2" cstate="print"/>
          <a:srcRect/>
          <a:stretch>
            <a:fillRect/>
          </a:stretch>
        </p:blipFill>
        <p:spPr bwMode="auto">
          <a:xfrm>
            <a:off x="0" y="0"/>
            <a:ext cx="9261663" cy="6858000"/>
          </a:xfrm>
          <a:prstGeom prst="rect">
            <a:avLst/>
          </a:prstGeom>
          <a:noFill/>
        </p:spPr>
      </p:pic>
      <p:sp>
        <p:nvSpPr>
          <p:cNvPr id="8" name="7 Rectángulo"/>
          <p:cNvSpPr/>
          <p:nvPr/>
        </p:nvSpPr>
        <p:spPr>
          <a:xfrm>
            <a:off x="4857752" y="2285992"/>
            <a:ext cx="4572000" cy="523220"/>
          </a:xfrm>
          <a:prstGeom prst="rect">
            <a:avLst/>
          </a:prstGeom>
        </p:spPr>
        <p:txBody>
          <a:bodyPr>
            <a:spAutoFit/>
          </a:bodyPr>
          <a:lstStyle/>
          <a:p>
            <a:endParaRPr lang="es-ES_tradnl" sz="2800" dirty="0" smtClean="0">
              <a:solidFill>
                <a:schemeClr val="accent2">
                  <a:lumMod val="75000"/>
                </a:schemeClr>
              </a:solidFill>
              <a:latin typeface="Comic Sans MS" pitchFamily="66" charset="0"/>
            </a:endParaRPr>
          </a:p>
        </p:txBody>
      </p:sp>
      <p:sp>
        <p:nvSpPr>
          <p:cNvPr id="6" name="5 Pergamino vertical"/>
          <p:cNvSpPr/>
          <p:nvPr/>
        </p:nvSpPr>
        <p:spPr>
          <a:xfrm>
            <a:off x="357158" y="642918"/>
            <a:ext cx="4357718" cy="4788000"/>
          </a:xfrm>
          <a:prstGeom prst="verticalScroll">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s-ES_tradnl"/>
          </a:p>
        </p:txBody>
      </p:sp>
      <p:sp>
        <p:nvSpPr>
          <p:cNvPr id="7" name="6 Rectángulo"/>
          <p:cNvSpPr/>
          <p:nvPr/>
        </p:nvSpPr>
        <p:spPr>
          <a:xfrm>
            <a:off x="1071538" y="1357298"/>
            <a:ext cx="3071834" cy="3785652"/>
          </a:xfrm>
          <a:prstGeom prst="rect">
            <a:avLst/>
          </a:prstGeom>
        </p:spPr>
        <p:txBody>
          <a:bodyPr wrap="square">
            <a:spAutoFit/>
          </a:bodyPr>
          <a:lstStyle/>
          <a:p>
            <a:r>
              <a:rPr lang="es-ES_tradnl" sz="2000" dirty="0" smtClean="0">
                <a:solidFill>
                  <a:schemeClr val="accent2">
                    <a:lumMod val="75000"/>
                  </a:schemeClr>
                </a:solidFill>
                <a:latin typeface="Comic Sans MS" pitchFamily="66" charset="0"/>
              </a:rPr>
              <a:t>Cientos de sueños rotos se difuminan por nuestro masacrado, injusto y mal repartido mundo, el problema de la pobreza extrema es un problema tan denunciado, tan sabido </a:t>
            </a:r>
          </a:p>
          <a:p>
            <a:r>
              <a:rPr lang="es-ES_tradnl" sz="2000" dirty="0" smtClean="0">
                <a:solidFill>
                  <a:schemeClr val="accent2">
                    <a:lumMod val="75000"/>
                  </a:schemeClr>
                </a:solidFill>
                <a:latin typeface="Comic Sans MS" pitchFamily="66" charset="0"/>
              </a:rPr>
              <a:t>y que forma parte en nuestras vidas, que ya no nos impresiona en absoluto. </a:t>
            </a:r>
            <a:endParaRPr lang="es-ES_tradnl" sz="2000" dirty="0">
              <a:solidFill>
                <a:schemeClr val="accent2">
                  <a:lumMod val="75000"/>
                </a:schemeClr>
              </a:solidFill>
              <a:latin typeface="Comic Sans MS" pitchFamily="66" charset="0"/>
            </a:endParaRPr>
          </a:p>
        </p:txBody>
      </p:sp>
      <p:pic>
        <p:nvPicPr>
          <p:cNvPr id="29698" name="Picture 2" descr="http://4.bp.blogspot.com/_E7TAJYeoARU/TAPVf4YPPGI/AAAAAAAAAxo/S99c8zT5kXQ/s1600/mundo1.jpg"/>
          <p:cNvPicPr>
            <a:picLocks noChangeAspect="1" noChangeArrowheads="1"/>
          </p:cNvPicPr>
          <p:nvPr/>
        </p:nvPicPr>
        <p:blipFill>
          <a:blip r:embed="rId3" cstate="print"/>
          <a:srcRect/>
          <a:stretch>
            <a:fillRect/>
          </a:stretch>
        </p:blipFill>
        <p:spPr bwMode="auto">
          <a:xfrm>
            <a:off x="5000628" y="3048000"/>
            <a:ext cx="3810000" cy="3810000"/>
          </a:xfrm>
          <a:prstGeom prst="roundRect">
            <a:avLst/>
          </a:prstGeom>
          <a:noFill/>
          <a:effectLst>
            <a:softEdge rad="635000"/>
          </a:effectLst>
        </p:spPr>
      </p:pic>
      <p:sp>
        <p:nvSpPr>
          <p:cNvPr id="9" name="8 Rectángulo"/>
          <p:cNvSpPr/>
          <p:nvPr/>
        </p:nvSpPr>
        <p:spPr>
          <a:xfrm>
            <a:off x="499721"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http://lazarohades.com/wp-content/uploads/2011/09/NI%C3%91O-POBRE-feliz.jpg"/>
          <p:cNvPicPr>
            <a:picLocks noChangeAspect="1" noChangeArrowheads="1"/>
          </p:cNvPicPr>
          <p:nvPr/>
        </p:nvPicPr>
        <p:blipFill>
          <a:blip r:embed="rId2" cstate="print"/>
          <a:srcRect/>
          <a:stretch>
            <a:fillRect/>
          </a:stretch>
        </p:blipFill>
        <p:spPr bwMode="auto">
          <a:xfrm>
            <a:off x="0" y="0"/>
            <a:ext cx="9144000" cy="6912000"/>
          </a:xfrm>
          <a:prstGeom prst="rect">
            <a:avLst/>
          </a:prstGeom>
          <a:noFill/>
        </p:spPr>
      </p:pic>
      <p:pic>
        <p:nvPicPr>
          <p:cNvPr id="35842" name="Picture 2" descr="http://farm1.static.flickr.com/142/322835168_239ef01e3f.jpg"/>
          <p:cNvPicPr>
            <a:picLocks noChangeAspect="1" noChangeArrowheads="1"/>
          </p:cNvPicPr>
          <p:nvPr/>
        </p:nvPicPr>
        <p:blipFill>
          <a:blip r:embed="rId3" cstate="print"/>
          <a:srcRect/>
          <a:stretch>
            <a:fillRect/>
          </a:stretch>
        </p:blipFill>
        <p:spPr bwMode="auto">
          <a:xfrm>
            <a:off x="-120000" y="0"/>
            <a:ext cx="9264000" cy="6948000"/>
          </a:xfrm>
          <a:prstGeom prst="rect">
            <a:avLst/>
          </a:prstGeom>
          <a:noFill/>
        </p:spPr>
      </p:pic>
      <p:pic>
        <p:nvPicPr>
          <p:cNvPr id="35844" name="Picture 4" descr="http://k34.kn3.net/taringa/6/5/2/1/3/1/4/b2kcarolina/C05.jpg?2555"/>
          <p:cNvPicPr>
            <a:picLocks noChangeAspect="1" noChangeArrowheads="1"/>
          </p:cNvPicPr>
          <p:nvPr/>
        </p:nvPicPr>
        <p:blipFill>
          <a:blip r:embed="rId4" cstate="print"/>
          <a:srcRect/>
          <a:stretch>
            <a:fillRect/>
          </a:stretch>
        </p:blipFill>
        <p:spPr bwMode="auto">
          <a:xfrm>
            <a:off x="-214346" y="0"/>
            <a:ext cx="9648000" cy="7236000"/>
          </a:xfrm>
          <a:prstGeom prst="rect">
            <a:avLst/>
          </a:prstGeom>
          <a:noFill/>
        </p:spPr>
      </p:pic>
      <p:sp>
        <p:nvSpPr>
          <p:cNvPr id="7" name="6 Rectángulo"/>
          <p:cNvSpPr/>
          <p:nvPr/>
        </p:nvSpPr>
        <p:spPr>
          <a:xfrm>
            <a:off x="214001" y="6488668"/>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35844"/>
                                        </p:tgtEl>
                                      </p:cBhvr>
                                    </p:animEffect>
                                    <p:set>
                                      <p:cBhvr>
                                        <p:cTn id="7" dur="1" fill="hold">
                                          <p:stCondLst>
                                            <p:cond delay="4999"/>
                                          </p:stCondLst>
                                        </p:cTn>
                                        <p:tgtEl>
                                          <p:spTgt spid="35844"/>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35842"/>
                                        </p:tgtEl>
                                      </p:cBhvr>
                                    </p:animEffect>
                                    <p:set>
                                      <p:cBhvr>
                                        <p:cTn id="10" dur="1" fill="hold">
                                          <p:stCondLst>
                                            <p:cond delay="4999"/>
                                          </p:stCondLst>
                                        </p:cTn>
                                        <p:tgtEl>
                                          <p:spTgt spid="358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2">
            <a:schemeClr val="dk1"/>
          </a:fillRef>
          <a:effectRef idx="0">
            <a:scrgbClr r="0" g="0" b="0"/>
          </a:effectRef>
          <a:fontRef idx="major"/>
        </p:style>
        <p:txBody>
          <a:bodyPr/>
          <a:lstStyle/>
          <a:p>
            <a:endParaRPr lang="es-ES_tradnl" dirty="0"/>
          </a:p>
        </p:txBody>
      </p:sp>
      <p:pic>
        <p:nvPicPr>
          <p:cNvPr id="36866" name="Picture 2" descr="http://latinpost.es/wp-content/uploads/2013/03/Aunque-pobre-y-paci%CC%81fica-EEUU-2-e1362780281266.jpg"/>
          <p:cNvPicPr>
            <a:picLocks noChangeAspect="1" noChangeArrowheads="1"/>
          </p:cNvPicPr>
          <p:nvPr/>
        </p:nvPicPr>
        <p:blipFill>
          <a:blip r:embed="rId2" cstate="print"/>
          <a:srcRect/>
          <a:stretch>
            <a:fillRect/>
          </a:stretch>
        </p:blipFill>
        <p:spPr bwMode="auto">
          <a:xfrm>
            <a:off x="0" y="357166"/>
            <a:ext cx="9146054" cy="5786455"/>
          </a:xfrm>
          <a:prstGeom prst="rect">
            <a:avLst/>
          </a:prstGeom>
          <a:noFill/>
          <a:effectLst>
            <a:softEdge rad="635000"/>
          </a:effectLst>
        </p:spPr>
      </p:pic>
      <p:sp>
        <p:nvSpPr>
          <p:cNvPr id="5" name="4 Rectángulo"/>
          <p:cNvSpPr/>
          <p:nvPr/>
        </p:nvSpPr>
        <p:spPr>
          <a:xfrm>
            <a:off x="499721"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5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34818" name="Picture 2" descr="http://xpressate.net/wp-content/uploads/2012/10/Pobreza2.jpg"/>
          <p:cNvPicPr>
            <a:picLocks noChangeAspect="1" noChangeArrowheads="1"/>
          </p:cNvPicPr>
          <p:nvPr/>
        </p:nvPicPr>
        <p:blipFill>
          <a:blip r:embed="rId2" cstate="print"/>
          <a:srcRect/>
          <a:stretch>
            <a:fillRect/>
          </a:stretch>
        </p:blipFill>
        <p:spPr bwMode="auto">
          <a:xfrm>
            <a:off x="500034" y="1714488"/>
            <a:ext cx="9156435" cy="5724000"/>
          </a:xfrm>
          <a:prstGeom prst="ellipse">
            <a:avLst/>
          </a:prstGeom>
          <a:noFill/>
          <a:effectLst>
            <a:softEdge rad="635000"/>
          </a:effectLst>
        </p:spPr>
      </p:pic>
      <p:sp>
        <p:nvSpPr>
          <p:cNvPr id="5" name="4 Rectángulo"/>
          <p:cNvSpPr/>
          <p:nvPr/>
        </p:nvSpPr>
        <p:spPr>
          <a:xfrm>
            <a:off x="428596" y="4286256"/>
            <a:ext cx="8286808" cy="400110"/>
          </a:xfrm>
          <a:prstGeom prst="rect">
            <a:avLst/>
          </a:prstGeom>
        </p:spPr>
        <p:txBody>
          <a:bodyPr wrap="square">
            <a:spAutoFit/>
          </a:bodyPr>
          <a:lstStyle/>
          <a:p>
            <a:endParaRPr lang="es-ES_tradnl" sz="2000" dirty="0">
              <a:solidFill>
                <a:schemeClr val="tx2">
                  <a:lumMod val="40000"/>
                  <a:lumOff val="60000"/>
                </a:schemeClr>
              </a:solidFill>
              <a:latin typeface="Comic Sans MS" pitchFamily="66" charset="0"/>
            </a:endParaRPr>
          </a:p>
        </p:txBody>
      </p:sp>
      <p:sp>
        <p:nvSpPr>
          <p:cNvPr id="6" name="5 Pergamino vertical"/>
          <p:cNvSpPr/>
          <p:nvPr/>
        </p:nvSpPr>
        <p:spPr>
          <a:xfrm>
            <a:off x="357158" y="214290"/>
            <a:ext cx="8501122" cy="1643074"/>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Rectángulo"/>
          <p:cNvSpPr/>
          <p:nvPr/>
        </p:nvSpPr>
        <p:spPr>
          <a:xfrm>
            <a:off x="642910" y="428604"/>
            <a:ext cx="8001056" cy="1477328"/>
          </a:xfrm>
          <a:prstGeom prst="rect">
            <a:avLst/>
          </a:prstGeom>
        </p:spPr>
        <p:txBody>
          <a:bodyPr wrap="square">
            <a:spAutoFit/>
          </a:bodyPr>
          <a:lstStyle/>
          <a:p>
            <a:r>
              <a:rPr lang="es-ES_tradnl" dirty="0" smtClean="0">
                <a:solidFill>
                  <a:schemeClr val="tx2">
                    <a:lumMod val="50000"/>
                  </a:schemeClr>
                </a:solidFill>
                <a:latin typeface="Comic Sans MS" pitchFamily="66" charset="0"/>
              </a:rPr>
              <a:t>¿Realmente somos conscientes de que cientos de niños mueren a cada minuto que pasa, en el mundo?, ¿Y enfermedades?, enfermedades que en nuestra aislada ínsula del primer mundo no tienen apenas repercusión en nuestros cuerpos, masacran miles de personas también en el tercer mundo. </a:t>
            </a:r>
            <a:endParaRPr lang="es-ES_tradnl" dirty="0">
              <a:solidFill>
                <a:schemeClr val="tx2">
                  <a:lumMod val="50000"/>
                </a:schemeClr>
              </a:solidFill>
              <a:latin typeface="Comic Sans MS" pitchFamily="66" charset="0"/>
            </a:endParaRPr>
          </a:p>
        </p:txBody>
      </p:sp>
      <p:sp>
        <p:nvSpPr>
          <p:cNvPr id="8" name="7 Rectángulo"/>
          <p:cNvSpPr/>
          <p:nvPr/>
        </p:nvSpPr>
        <p:spPr>
          <a:xfrm>
            <a:off x="428283" y="6488668"/>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9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http://3.bp.blogspot.com/-DhPUx3xpPMw/UYA9i1PESRI/AAAAAAAABL4/j_MeXI-BggQ/s1600/nin%CC%83osabandonados.jpg"/>
          <p:cNvPicPr>
            <a:picLocks noChangeAspect="1" noChangeArrowheads="1"/>
          </p:cNvPicPr>
          <p:nvPr/>
        </p:nvPicPr>
        <p:blipFill>
          <a:blip r:embed="rId2" cstate="print"/>
          <a:srcRect/>
          <a:stretch>
            <a:fillRect/>
          </a:stretch>
        </p:blipFill>
        <p:spPr bwMode="auto">
          <a:xfrm>
            <a:off x="0" y="0"/>
            <a:ext cx="9144000" cy="6912000"/>
          </a:xfrm>
          <a:prstGeom prst="rect">
            <a:avLst/>
          </a:prstGeom>
          <a:noFill/>
        </p:spPr>
      </p:pic>
      <p:sp>
        <p:nvSpPr>
          <p:cNvPr id="5" name="4 Rectángulo"/>
          <p:cNvSpPr/>
          <p:nvPr/>
        </p:nvSpPr>
        <p:spPr>
          <a:xfrm>
            <a:off x="2285984" y="4180344"/>
            <a:ext cx="3357586" cy="461665"/>
          </a:xfrm>
          <a:prstGeom prst="rect">
            <a:avLst/>
          </a:prstGeom>
        </p:spPr>
        <p:txBody>
          <a:bodyPr wrap="square">
            <a:spAutoFit/>
          </a:bodyPr>
          <a:lstStyle/>
          <a:p>
            <a:endParaRPr lang="es-ES_tradnl" sz="2400" b="1" dirty="0">
              <a:solidFill>
                <a:srgbClr val="FF0000"/>
              </a:solidFill>
              <a:latin typeface="Comic Sans MS" pitchFamily="66" charset="0"/>
            </a:endParaRPr>
          </a:p>
        </p:txBody>
      </p:sp>
      <p:sp>
        <p:nvSpPr>
          <p:cNvPr id="7" name="6 Esquina doblada"/>
          <p:cNvSpPr/>
          <p:nvPr/>
        </p:nvSpPr>
        <p:spPr>
          <a:xfrm>
            <a:off x="357158" y="285728"/>
            <a:ext cx="2428892" cy="2786082"/>
          </a:xfrm>
          <a:prstGeom prst="foldedCorner">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s-ES_tradnl"/>
          </a:p>
        </p:txBody>
      </p:sp>
      <p:sp>
        <p:nvSpPr>
          <p:cNvPr id="8" name="7 Rectángulo"/>
          <p:cNvSpPr/>
          <p:nvPr/>
        </p:nvSpPr>
        <p:spPr>
          <a:xfrm>
            <a:off x="428596" y="357166"/>
            <a:ext cx="2500330" cy="2554545"/>
          </a:xfrm>
          <a:prstGeom prst="rect">
            <a:avLst/>
          </a:prstGeom>
        </p:spPr>
        <p:txBody>
          <a:bodyPr wrap="square">
            <a:spAutoFit/>
          </a:bodyPr>
          <a:lstStyle/>
          <a:p>
            <a:r>
              <a:rPr lang="es-ES_tradnl" sz="2000" dirty="0" smtClean="0">
                <a:solidFill>
                  <a:schemeClr val="tx1">
                    <a:lumMod val="95000"/>
                    <a:lumOff val="5000"/>
                  </a:schemeClr>
                </a:solidFill>
                <a:latin typeface="Comic Sans MS" pitchFamily="66" charset="0"/>
              </a:rPr>
              <a:t>Las diferentes </a:t>
            </a:r>
          </a:p>
          <a:p>
            <a:r>
              <a:rPr lang="es-ES_tradnl" sz="2000" dirty="0" smtClean="0">
                <a:solidFill>
                  <a:schemeClr val="tx1">
                    <a:lumMod val="95000"/>
                    <a:lumOff val="5000"/>
                  </a:schemeClr>
                </a:solidFill>
                <a:latin typeface="Comic Sans MS" pitchFamily="66" charset="0"/>
              </a:rPr>
              <a:t>artimañas de los países ricos para mantener a estas pobres gentes en un estado de </a:t>
            </a:r>
          </a:p>
          <a:p>
            <a:r>
              <a:rPr lang="es-ES_tradnl" sz="2000" dirty="0" smtClean="0">
                <a:solidFill>
                  <a:schemeClr val="tx1">
                    <a:lumMod val="95000"/>
                    <a:lumOff val="5000"/>
                  </a:schemeClr>
                </a:solidFill>
                <a:latin typeface="Comic Sans MS" pitchFamily="66" charset="0"/>
              </a:rPr>
              <a:t>ignorancia y de </a:t>
            </a:r>
          </a:p>
          <a:p>
            <a:r>
              <a:rPr lang="es-ES_tradnl" sz="2000" dirty="0" smtClean="0">
                <a:solidFill>
                  <a:schemeClr val="tx1">
                    <a:lumMod val="95000"/>
                    <a:lumOff val="5000"/>
                  </a:schemeClr>
                </a:solidFill>
                <a:latin typeface="Comic Sans MS" pitchFamily="66" charset="0"/>
              </a:rPr>
              <a:t>pobreza total</a:t>
            </a:r>
            <a:endParaRPr lang="es-ES_tradnl" sz="2000" dirty="0">
              <a:solidFill>
                <a:schemeClr val="tx1">
                  <a:lumMod val="95000"/>
                  <a:lumOff val="5000"/>
                </a:schemeClr>
              </a:solidFill>
              <a:latin typeface="Comic Sans MS" pitchFamily="66" charset="0"/>
            </a:endParaRPr>
          </a:p>
        </p:txBody>
      </p:sp>
      <p:sp>
        <p:nvSpPr>
          <p:cNvPr id="9" name="8 Rectángulo"/>
          <p:cNvSpPr/>
          <p:nvPr/>
        </p:nvSpPr>
        <p:spPr>
          <a:xfrm>
            <a:off x="499721"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8" name="Picture 4" descr="http://bucket1.clanacion.com.ar/anexos/fotos/96/instantaneas-1697996h640.jpg"/>
          <p:cNvPicPr>
            <a:picLocks noChangeAspect="1" noChangeArrowheads="1"/>
          </p:cNvPicPr>
          <p:nvPr/>
        </p:nvPicPr>
        <p:blipFill>
          <a:blip r:embed="rId2" cstate="print"/>
          <a:srcRect/>
          <a:stretch>
            <a:fillRect/>
          </a:stretch>
        </p:blipFill>
        <p:spPr bwMode="auto">
          <a:xfrm>
            <a:off x="-1" y="0"/>
            <a:ext cx="9180000" cy="6858000"/>
          </a:xfrm>
          <a:prstGeom prst="rect">
            <a:avLst/>
          </a:prstGeom>
          <a:noFill/>
        </p:spPr>
      </p:pic>
      <p:sp>
        <p:nvSpPr>
          <p:cNvPr id="6" name="5 Rectángulo"/>
          <p:cNvSpPr/>
          <p:nvPr/>
        </p:nvSpPr>
        <p:spPr>
          <a:xfrm>
            <a:off x="2000232" y="214290"/>
            <a:ext cx="4572000" cy="369332"/>
          </a:xfrm>
          <a:prstGeom prst="rect">
            <a:avLst/>
          </a:prstGeom>
        </p:spPr>
        <p:txBody>
          <a:bodyPr>
            <a:spAutoFit/>
          </a:bodyPr>
          <a:lstStyle/>
          <a:p>
            <a:pPr lvl="0" fontAlgn="base">
              <a:spcBef>
                <a:spcPct val="0"/>
              </a:spcBef>
              <a:spcAft>
                <a:spcPct val="0"/>
              </a:spcAft>
            </a:pPr>
            <a:endParaRPr lang="es-ES_tradnl" dirty="0" smtClean="0">
              <a:latin typeface="Arial" pitchFamily="34" charset="0"/>
              <a:cs typeface="Arial" pitchFamily="34" charset="0"/>
            </a:endParaRPr>
          </a:p>
        </p:txBody>
      </p:sp>
      <p:sp>
        <p:nvSpPr>
          <p:cNvPr id="7" name="6 Pantalla"/>
          <p:cNvSpPr/>
          <p:nvPr/>
        </p:nvSpPr>
        <p:spPr>
          <a:xfrm>
            <a:off x="4214810" y="214290"/>
            <a:ext cx="4643470" cy="1071570"/>
          </a:xfrm>
          <a:prstGeom prst="flowChartDisplay">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s-ES_tradnl"/>
          </a:p>
        </p:txBody>
      </p:sp>
      <p:sp>
        <p:nvSpPr>
          <p:cNvPr id="8" name="7 Rectángulo"/>
          <p:cNvSpPr/>
          <p:nvPr/>
        </p:nvSpPr>
        <p:spPr>
          <a:xfrm>
            <a:off x="4929190" y="214290"/>
            <a:ext cx="4572000" cy="1015663"/>
          </a:xfrm>
          <a:prstGeom prst="rect">
            <a:avLst/>
          </a:prstGeom>
        </p:spPr>
        <p:txBody>
          <a:bodyPr>
            <a:spAutoFit/>
          </a:bodyPr>
          <a:lstStyle/>
          <a:p>
            <a:pPr lvl="0" fontAlgn="base">
              <a:spcBef>
                <a:spcPct val="0"/>
              </a:spcBef>
              <a:spcAft>
                <a:spcPct val="0"/>
              </a:spcAft>
            </a:pPr>
            <a:r>
              <a:rPr lang="es-ES_tradnl" sz="2000" dirty="0" smtClean="0">
                <a:latin typeface="Comic Sans MS" pitchFamily="66" charset="0"/>
                <a:ea typeface="Calibri" pitchFamily="34" charset="0"/>
                <a:cs typeface="Arial" pitchFamily="34" charset="0"/>
              </a:rPr>
              <a:t>Miramos el televisor y vemos </a:t>
            </a:r>
          </a:p>
          <a:p>
            <a:pPr lvl="0" fontAlgn="base">
              <a:spcBef>
                <a:spcPct val="0"/>
              </a:spcBef>
              <a:spcAft>
                <a:spcPct val="0"/>
              </a:spcAft>
            </a:pPr>
            <a:r>
              <a:rPr lang="es-ES_tradnl" sz="2000" dirty="0" smtClean="0">
                <a:latin typeface="Comic Sans MS" pitchFamily="66" charset="0"/>
                <a:ea typeface="Calibri" pitchFamily="34" charset="0"/>
                <a:cs typeface="Arial" pitchFamily="34" charset="0"/>
              </a:rPr>
              <a:t>imágenes desoladoras que no</a:t>
            </a:r>
          </a:p>
          <a:p>
            <a:pPr lvl="0" fontAlgn="base">
              <a:spcBef>
                <a:spcPct val="0"/>
              </a:spcBef>
              <a:spcAft>
                <a:spcPct val="0"/>
              </a:spcAft>
            </a:pPr>
            <a:r>
              <a:rPr lang="es-ES_tradnl" sz="2000" dirty="0" smtClean="0">
                <a:latin typeface="Comic Sans MS" pitchFamily="66" charset="0"/>
                <a:ea typeface="Calibri" pitchFamily="34" charset="0"/>
                <a:cs typeface="Arial" pitchFamily="34" charset="0"/>
              </a:rPr>
              <a:t> nos impresionan en absoluto. </a:t>
            </a:r>
            <a:endParaRPr lang="es-ES_tradnl" sz="2000" dirty="0" smtClean="0">
              <a:latin typeface="Comic Sans MS" pitchFamily="66" charset="0"/>
              <a:cs typeface="Arial" pitchFamily="34" charset="0"/>
            </a:endParaRPr>
          </a:p>
        </p:txBody>
      </p:sp>
      <p:sp>
        <p:nvSpPr>
          <p:cNvPr id="10" name="9 Rectángulo"/>
          <p:cNvSpPr/>
          <p:nvPr/>
        </p:nvSpPr>
        <p:spPr>
          <a:xfrm rot="19173174">
            <a:off x="1873738" y="5905092"/>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7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C:\Users\abuelitos\Desktop\get[.jpg"/>
          <p:cNvPicPr>
            <a:picLocks noChangeAspect="1" noChangeArrowheads="1"/>
          </p:cNvPicPr>
          <p:nvPr/>
        </p:nvPicPr>
        <p:blipFill>
          <a:blip r:embed="rId2" cstate="print"/>
          <a:srcRect/>
          <a:stretch>
            <a:fillRect/>
          </a:stretch>
        </p:blipFill>
        <p:spPr bwMode="auto">
          <a:xfrm>
            <a:off x="-285781" y="0"/>
            <a:ext cx="9422638" cy="6858000"/>
          </a:xfrm>
          <a:prstGeom prst="rect">
            <a:avLst/>
          </a:prstGeom>
          <a:noFill/>
        </p:spPr>
      </p:pic>
      <p:pic>
        <p:nvPicPr>
          <p:cNvPr id="24578" name="Picture 2" descr="http://www.pauloporta.com/Fotografia/modos/exloxico12.gif"/>
          <p:cNvPicPr>
            <a:picLocks noChangeAspect="1" noChangeArrowheads="1"/>
          </p:cNvPicPr>
          <p:nvPr/>
        </p:nvPicPr>
        <p:blipFill>
          <a:blip r:embed="rId3" cstate="print"/>
          <a:srcRect/>
          <a:stretch>
            <a:fillRect/>
          </a:stretch>
        </p:blipFill>
        <p:spPr bwMode="auto">
          <a:xfrm>
            <a:off x="-214346" y="0"/>
            <a:ext cx="9358346" cy="6912000"/>
          </a:xfrm>
          <a:prstGeom prst="rect">
            <a:avLst/>
          </a:prstGeom>
          <a:noFill/>
        </p:spPr>
      </p:pic>
      <p:sp>
        <p:nvSpPr>
          <p:cNvPr id="6" name="5 Rectángulo"/>
          <p:cNvSpPr/>
          <p:nvPr/>
        </p:nvSpPr>
        <p:spPr>
          <a:xfrm>
            <a:off x="428283" y="6488668"/>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24578"/>
                                        </p:tgtEl>
                                      </p:cBhvr>
                                    </p:animEffect>
                                    <p:set>
                                      <p:cBhvr>
                                        <p:cTn id="7" dur="1" fill="hold">
                                          <p:stCondLst>
                                            <p:cond delay="4999"/>
                                          </p:stCondLst>
                                        </p:cTn>
                                        <p:tgtEl>
                                          <p:spTgt spid="2457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www.cafaalfonso.com.ar/fondos/celeste_mano.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857224" y="785794"/>
            <a:ext cx="4572000" cy="4524315"/>
          </a:xfrm>
          <a:prstGeom prst="rect">
            <a:avLst/>
          </a:prstGeom>
        </p:spPr>
        <p:txBody>
          <a:bodyPr>
            <a:spAutoFit/>
          </a:bodyPr>
          <a:lstStyle/>
          <a:p>
            <a:r>
              <a:rPr lang="es-ES_tradnl" sz="2400" dirty="0" smtClean="0">
                <a:latin typeface="Comic Sans MS" pitchFamily="66" charset="0"/>
              </a:rPr>
              <a:t>A veces me pregunto si alguna vez nos paramos a pensar en esas personas como seres humanos que piensan, sufren y en definitiva son como nosotros, no son ninguna especie extraña, son seres humanos en un teórico mundo evolucionado tecnológicamente del que están apartados y que no tienen ninguna posibilidad de compartir con nosotros. </a:t>
            </a:r>
            <a:endParaRPr lang="es-ES_tradnl" sz="2400" dirty="0">
              <a:latin typeface="Comic Sans MS" pitchFamily="66" charset="0"/>
            </a:endParaRPr>
          </a:p>
        </p:txBody>
      </p:sp>
      <p:pic>
        <p:nvPicPr>
          <p:cNvPr id="28675" name="Picture 3" descr="http://1.bp.blogspot.com/-eqy_ZEuw0ts/T3PNloqA9-I/AAAAAAAAARw/j3TCwxxPyt0/s400/9d383ed37b423f4fc2690d19b619585c.jpg">
            <a:hlinkClick r:id="rId3"/>
          </p:cNvPr>
          <p:cNvPicPr>
            <a:picLocks noChangeAspect="1" noChangeArrowheads="1"/>
          </p:cNvPicPr>
          <p:nvPr/>
        </p:nvPicPr>
        <p:blipFill>
          <a:blip r:embed="rId4" cstate="print"/>
          <a:srcRect/>
          <a:stretch>
            <a:fillRect/>
          </a:stretch>
        </p:blipFill>
        <p:spPr bwMode="auto">
          <a:xfrm>
            <a:off x="5357818" y="642918"/>
            <a:ext cx="3085719" cy="2428892"/>
          </a:xfrm>
          <a:prstGeom prst="can">
            <a:avLst/>
          </a:prstGeom>
          <a:noFill/>
          <a:effectLst>
            <a:softEdge rad="63500"/>
          </a:effectLst>
        </p:spPr>
      </p:pic>
      <p:pic>
        <p:nvPicPr>
          <p:cNvPr id="28677" name="Picture 5" descr="http://ibsenmartinez.com/wp-content/uploads/2011/01/pobreza1.jpg"/>
          <p:cNvPicPr>
            <a:picLocks noChangeAspect="1" noChangeArrowheads="1"/>
          </p:cNvPicPr>
          <p:nvPr/>
        </p:nvPicPr>
        <p:blipFill>
          <a:blip r:embed="rId5" cstate="print"/>
          <a:srcRect/>
          <a:stretch>
            <a:fillRect/>
          </a:stretch>
        </p:blipFill>
        <p:spPr bwMode="auto">
          <a:xfrm>
            <a:off x="5429256" y="3357562"/>
            <a:ext cx="2857500" cy="2857500"/>
          </a:xfrm>
          <a:prstGeom prst="can">
            <a:avLst/>
          </a:prstGeom>
          <a:noFill/>
        </p:spPr>
      </p:pic>
      <p:sp>
        <p:nvSpPr>
          <p:cNvPr id="8" name="7 Rectángulo"/>
          <p:cNvSpPr/>
          <p:nvPr/>
        </p:nvSpPr>
        <p:spPr>
          <a:xfrm>
            <a:off x="499721"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5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4034" name="Picture 2" descr="http://www.wallsave.com/wallpapers/1366x768/violetta/231388/violetta-fondos-de-pantalla-c-rculos-violeta-y-el-blanco-231388.jpg"/>
          <p:cNvPicPr>
            <a:picLocks noChangeAspect="1" noChangeArrowheads="1"/>
          </p:cNvPicPr>
          <p:nvPr/>
        </p:nvPicPr>
        <p:blipFill>
          <a:blip r:embed="rId2" cstate="print"/>
          <a:srcRect/>
          <a:stretch>
            <a:fillRect/>
          </a:stretch>
        </p:blipFill>
        <p:spPr bwMode="auto">
          <a:xfrm>
            <a:off x="-285784" y="0"/>
            <a:ext cx="9150931" cy="6858002"/>
          </a:xfrm>
          <a:prstGeom prst="rect">
            <a:avLst/>
          </a:prstGeom>
          <a:noFill/>
        </p:spPr>
      </p:pic>
      <p:sp>
        <p:nvSpPr>
          <p:cNvPr id="5" name="4 Rectángulo"/>
          <p:cNvSpPr/>
          <p:nvPr/>
        </p:nvSpPr>
        <p:spPr>
          <a:xfrm>
            <a:off x="428596" y="285728"/>
            <a:ext cx="8215370" cy="3046988"/>
          </a:xfrm>
          <a:prstGeom prst="rect">
            <a:avLst/>
          </a:prstGeom>
        </p:spPr>
        <p:txBody>
          <a:bodyPr wrap="square">
            <a:spAutoFit/>
          </a:bodyPr>
          <a:lstStyle/>
          <a:p>
            <a:r>
              <a:rPr lang="es-ES" sz="2400" dirty="0" smtClean="0">
                <a:solidFill>
                  <a:schemeClr val="accent2">
                    <a:lumMod val="50000"/>
                  </a:schemeClr>
                </a:solidFill>
                <a:latin typeface="Comic Sans MS" pitchFamily="66" charset="0"/>
              </a:rPr>
              <a:t>Una breve y profunda reflexión sobre las posesiones y las carencias, sobre la alegría y la soledad... Nosotros tenemos lámparas de diseño ellos el cielo. No es más rico el que más tiene sino el que menos necesita. </a:t>
            </a:r>
          </a:p>
          <a:p>
            <a:r>
              <a:rPr lang="es-ES" sz="2400" dirty="0" smtClean="0">
                <a:solidFill>
                  <a:schemeClr val="accent2">
                    <a:lumMod val="50000"/>
                  </a:schemeClr>
                </a:solidFill>
                <a:latin typeface="Comic Sans MS" pitchFamily="66" charset="0"/>
              </a:rPr>
              <a:t>                 </a:t>
            </a:r>
          </a:p>
          <a:p>
            <a:r>
              <a:rPr lang="es-ES" sz="2400" dirty="0" smtClean="0">
                <a:solidFill>
                  <a:schemeClr val="accent2">
                    <a:lumMod val="50000"/>
                  </a:schemeClr>
                </a:solidFill>
                <a:latin typeface="Comic Sans MS" pitchFamily="66" charset="0"/>
              </a:rPr>
              <a:t>                           Relato breve……</a:t>
            </a:r>
          </a:p>
          <a:p>
            <a:r>
              <a:rPr lang="es-ES" sz="2400" dirty="0" smtClean="0">
                <a:solidFill>
                  <a:schemeClr val="accent2">
                    <a:lumMod val="50000"/>
                  </a:schemeClr>
                </a:solidFill>
                <a:latin typeface="Comic Sans MS" pitchFamily="66" charset="0"/>
              </a:rPr>
              <a:t>Un padre y una hija regresan de un viaje por lugares que no son los que la niña está acostumbrada a recorrer:</a:t>
            </a:r>
            <a:endParaRPr lang="es-ES_tradnl" sz="2400" dirty="0">
              <a:solidFill>
                <a:schemeClr val="accent2">
                  <a:lumMod val="50000"/>
                </a:schemeClr>
              </a:solidFill>
              <a:latin typeface="Comic Sans MS" pitchFamily="66" charset="0"/>
            </a:endParaRPr>
          </a:p>
        </p:txBody>
      </p:sp>
      <p:pic>
        <p:nvPicPr>
          <p:cNvPr id="21508" name="Picture 4" descr="http://www.montevideo.com.uy/imgnoticias/201001/_W420/262566.jpg"/>
          <p:cNvPicPr>
            <a:picLocks noChangeAspect="1" noChangeArrowheads="1"/>
          </p:cNvPicPr>
          <p:nvPr/>
        </p:nvPicPr>
        <p:blipFill>
          <a:blip r:embed="rId3" cstate="print"/>
          <a:srcRect/>
          <a:stretch>
            <a:fillRect/>
          </a:stretch>
        </p:blipFill>
        <p:spPr bwMode="auto">
          <a:xfrm>
            <a:off x="1285852" y="3000372"/>
            <a:ext cx="5676294" cy="4068000"/>
          </a:xfrm>
          <a:prstGeom prst="rect">
            <a:avLst/>
          </a:prstGeom>
          <a:noFill/>
          <a:effectLst>
            <a:softEdge rad="635000"/>
          </a:effectLst>
        </p:spPr>
      </p:pic>
      <p:pic>
        <p:nvPicPr>
          <p:cNvPr id="22530" name="Picture 2" descr="http://2.bp.blogspot.com/_5bdO0FMWXa8/TI_CcF1OJ9I/AAAAAAAAAPc/2rWBpfvaplA/s1600/warty-final-ubuntu.png"/>
          <p:cNvPicPr>
            <a:picLocks noChangeAspect="1" noChangeArrowheads="1"/>
          </p:cNvPicPr>
          <p:nvPr/>
        </p:nvPicPr>
        <p:blipFill>
          <a:blip r:embed="rId4" cstate="print"/>
          <a:srcRect/>
          <a:stretch>
            <a:fillRect/>
          </a:stretch>
        </p:blipFill>
        <p:spPr bwMode="auto">
          <a:xfrm>
            <a:off x="-571537" y="0"/>
            <a:ext cx="9720000" cy="6858000"/>
          </a:xfrm>
          <a:prstGeom prst="rect">
            <a:avLst/>
          </a:prstGeom>
          <a:noFill/>
        </p:spPr>
      </p:pic>
      <p:sp>
        <p:nvSpPr>
          <p:cNvPr id="8" name="7 Rectángulo"/>
          <p:cNvSpPr/>
          <p:nvPr/>
        </p:nvSpPr>
        <p:spPr>
          <a:xfrm>
            <a:off x="-143221" y="6215082"/>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22530"/>
                                        </p:tgtEl>
                                        <p:attrNameLst>
                                          <p:attrName>ppt_w</p:attrName>
                                        </p:attrNameLst>
                                      </p:cBhvr>
                                      <p:tavLst>
                                        <p:tav tm="0">
                                          <p:val>
                                            <p:strVal val="ppt_w"/>
                                          </p:val>
                                        </p:tav>
                                        <p:tav tm="100000">
                                          <p:val>
                                            <p:strVal val="ppt_w+.3"/>
                                          </p:val>
                                        </p:tav>
                                      </p:tavLst>
                                    </p:anim>
                                    <p:anim calcmode="lin" valueType="num">
                                      <p:cBhvr>
                                        <p:cTn id="7" dur="3000"/>
                                        <p:tgtEl>
                                          <p:spTgt spid="22530"/>
                                        </p:tgtEl>
                                        <p:attrNameLst>
                                          <p:attrName>ppt_h</p:attrName>
                                        </p:attrNameLst>
                                      </p:cBhvr>
                                      <p:tavLst>
                                        <p:tav tm="0">
                                          <p:val>
                                            <p:strVal val="ppt_h"/>
                                          </p:val>
                                        </p:tav>
                                        <p:tav tm="100000">
                                          <p:val>
                                            <p:strVal val="ppt_h"/>
                                          </p:val>
                                        </p:tav>
                                      </p:tavLst>
                                    </p:anim>
                                    <p:animEffect transition="out" filter="fade">
                                      <p:cBhvr>
                                        <p:cTn id="8" dur="3000"/>
                                        <p:tgtEl>
                                          <p:spTgt spid="22530"/>
                                        </p:tgtEl>
                                      </p:cBhvr>
                                    </p:animEffect>
                                    <p:set>
                                      <p:cBhvr>
                                        <p:cTn id="9" dur="1" fill="hold">
                                          <p:stCondLst>
                                            <p:cond delay="2999"/>
                                          </p:stCondLst>
                                        </p:cTn>
                                        <p:tgtEl>
                                          <p:spTgt spid="225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46082" name="Picture 2" descr="http://www.solocochesdelujo.com/wp-content/uploads/bmw-m6-convertible-2012.jpg"/>
          <p:cNvPicPr>
            <a:picLocks noChangeAspect="1" noChangeArrowheads="1"/>
          </p:cNvPicPr>
          <p:nvPr/>
        </p:nvPicPr>
        <p:blipFill>
          <a:blip r:embed="rId2" cstate="print"/>
          <a:srcRect/>
          <a:stretch>
            <a:fillRect/>
          </a:stretch>
        </p:blipFill>
        <p:spPr bwMode="auto">
          <a:xfrm>
            <a:off x="0" y="1000108"/>
            <a:ext cx="8572500" cy="5372100"/>
          </a:xfrm>
          <a:prstGeom prst="rect">
            <a:avLst/>
          </a:prstGeom>
          <a:noFill/>
          <a:effectLst>
            <a:softEdge rad="635000"/>
          </a:effectLst>
        </p:spPr>
      </p:pic>
      <p:sp>
        <p:nvSpPr>
          <p:cNvPr id="5" name="4 Rectángulo"/>
          <p:cNvSpPr/>
          <p:nvPr/>
        </p:nvSpPr>
        <p:spPr>
          <a:xfrm>
            <a:off x="785786" y="5857892"/>
            <a:ext cx="7286676" cy="830997"/>
          </a:xfrm>
          <a:prstGeom prst="rect">
            <a:avLst/>
          </a:prstGeom>
        </p:spPr>
        <p:txBody>
          <a:bodyPr wrap="square">
            <a:spAutoFit/>
          </a:bodyPr>
          <a:lstStyle/>
          <a:p>
            <a:pPr lvl="0" fontAlgn="base">
              <a:spcBef>
                <a:spcPct val="0"/>
              </a:spcBef>
              <a:spcAft>
                <a:spcPct val="0"/>
              </a:spcAft>
            </a:pPr>
            <a:r>
              <a:rPr lang="es-ES" sz="2400" dirty="0" smtClean="0">
                <a:solidFill>
                  <a:schemeClr val="bg1"/>
                </a:solidFill>
                <a:latin typeface="Comic Sans MS" pitchFamily="66" charset="0"/>
                <a:ea typeface="Times New Roman" pitchFamily="18" charset="0"/>
                <a:cs typeface="Arial" pitchFamily="34" charset="0"/>
              </a:rPr>
              <a:t>Al concluir el viaje y de regreso a casa el padre le pregunta a su hija:</a:t>
            </a:r>
            <a:endParaRPr lang="es-ES" sz="2400" dirty="0" smtClean="0">
              <a:solidFill>
                <a:schemeClr val="bg1"/>
              </a:solidFill>
              <a:latin typeface="Comic Sans MS" pitchFamily="66" charset="0"/>
              <a:cs typeface="Arial" pitchFamily="34" charset="0"/>
            </a:endParaRPr>
          </a:p>
        </p:txBody>
      </p:sp>
      <p:pic>
        <p:nvPicPr>
          <p:cNvPr id="6" name="Picture 3" descr="J:\HACER PPS\INFANTILES\2iqe9ht[1].gif"/>
          <p:cNvPicPr>
            <a:picLocks noChangeAspect="1" noChangeArrowheads="1" noCrop="1"/>
          </p:cNvPicPr>
          <p:nvPr/>
        </p:nvPicPr>
        <p:blipFill>
          <a:blip r:embed="rId3" cstate="print"/>
          <a:srcRect/>
          <a:stretch>
            <a:fillRect/>
          </a:stretch>
        </p:blipFill>
        <p:spPr bwMode="auto">
          <a:xfrm>
            <a:off x="3286116" y="2214554"/>
            <a:ext cx="1410468" cy="1368000"/>
          </a:xfrm>
          <a:prstGeom prst="rect">
            <a:avLst/>
          </a:prstGeom>
          <a:noFill/>
          <a:effectLst>
            <a:softEdge rad="317500"/>
          </a:effectLst>
        </p:spPr>
      </p:pic>
      <p:sp>
        <p:nvSpPr>
          <p:cNvPr id="7" name="6 Rectángulo"/>
          <p:cNvSpPr/>
          <p:nvPr/>
        </p:nvSpPr>
        <p:spPr>
          <a:xfrm>
            <a:off x="2214233" y="4786322"/>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J:\HACER PPS\FONDITOS\1081[1].jpg"/>
          <p:cNvPicPr>
            <a:picLocks noChangeAspect="1" noChangeArrowheads="1"/>
          </p:cNvPicPr>
          <p:nvPr/>
        </p:nvPicPr>
        <p:blipFill>
          <a:blip r:embed="rId2" cstate="print"/>
          <a:srcRect/>
          <a:stretch>
            <a:fillRect/>
          </a:stretch>
        </p:blipFill>
        <p:spPr bwMode="auto">
          <a:xfrm>
            <a:off x="-358055" y="0"/>
            <a:ext cx="9502055" cy="6876000"/>
          </a:xfrm>
          <a:prstGeom prst="rect">
            <a:avLst/>
          </a:prstGeom>
          <a:noFill/>
        </p:spPr>
      </p:pic>
      <p:pic>
        <p:nvPicPr>
          <p:cNvPr id="2051" name="Picture 3" descr="J:\HACER PPS\INFANTILES\5-anos-Ninas-coquetas-y-ninos-brutotes_articulo_landscape[1].jpg"/>
          <p:cNvPicPr>
            <a:picLocks noChangeAspect="1" noChangeArrowheads="1"/>
          </p:cNvPicPr>
          <p:nvPr/>
        </p:nvPicPr>
        <p:blipFill>
          <a:blip r:embed="rId3" cstate="print"/>
          <a:srcRect/>
          <a:stretch>
            <a:fillRect/>
          </a:stretch>
        </p:blipFill>
        <p:spPr bwMode="auto">
          <a:xfrm>
            <a:off x="-214346" y="3492500"/>
            <a:ext cx="4479925" cy="3365500"/>
          </a:xfrm>
          <a:prstGeom prst="roundRect">
            <a:avLst/>
          </a:prstGeom>
          <a:noFill/>
          <a:effectLst>
            <a:softEdge rad="635000"/>
          </a:effectLst>
        </p:spPr>
      </p:pic>
      <p:sp>
        <p:nvSpPr>
          <p:cNvPr id="8" name="7 Rectángulo"/>
          <p:cNvSpPr/>
          <p:nvPr/>
        </p:nvSpPr>
        <p:spPr>
          <a:xfrm>
            <a:off x="1214414" y="571480"/>
            <a:ext cx="4572000" cy="830997"/>
          </a:xfrm>
          <a:prstGeom prst="rect">
            <a:avLst/>
          </a:prstGeom>
        </p:spPr>
        <p:txBody>
          <a:bodyPr>
            <a:spAutoFit/>
          </a:bodyPr>
          <a:lstStyle/>
          <a:p>
            <a:r>
              <a:rPr lang="es-ES" sz="2400" dirty="0" smtClean="0">
                <a:latin typeface="Comic Sans MS" pitchFamily="66" charset="0"/>
              </a:rPr>
              <a:t>¿Qué te pareció el viaje?</a:t>
            </a:r>
            <a:br>
              <a:rPr lang="es-ES" sz="2400" dirty="0" smtClean="0">
                <a:latin typeface="Comic Sans MS" pitchFamily="66" charset="0"/>
              </a:rPr>
            </a:br>
            <a:r>
              <a:rPr lang="es-ES" sz="2400" dirty="0" smtClean="0">
                <a:latin typeface="Comic Sans MS" pitchFamily="66" charset="0"/>
              </a:rPr>
              <a:t> ¡Muy bonito papá!</a:t>
            </a:r>
            <a:endParaRPr lang="es-ES_tradnl" sz="2400" dirty="0">
              <a:latin typeface="Comic Sans MS" pitchFamily="66" charset="0"/>
            </a:endParaRPr>
          </a:p>
        </p:txBody>
      </p:sp>
      <p:pic>
        <p:nvPicPr>
          <p:cNvPr id="20482" name="Picture 2" descr="http://static.freepik.com/foto-gratis/fondo-verde-degradado-resumen_95671.jpg"/>
          <p:cNvPicPr>
            <a:picLocks noChangeAspect="1" noChangeArrowheads="1"/>
          </p:cNvPicPr>
          <p:nvPr/>
        </p:nvPicPr>
        <p:blipFill>
          <a:blip r:embed="rId4" cstate="print"/>
          <a:srcRect/>
          <a:stretch>
            <a:fillRect/>
          </a:stretch>
        </p:blipFill>
        <p:spPr bwMode="auto">
          <a:xfrm>
            <a:off x="-428660" y="0"/>
            <a:ext cx="9572660" cy="6912000"/>
          </a:xfrm>
          <a:prstGeom prst="rect">
            <a:avLst/>
          </a:prstGeom>
          <a:noFill/>
        </p:spPr>
      </p:pic>
      <p:sp>
        <p:nvSpPr>
          <p:cNvPr id="9" name="8 Rectángulo"/>
          <p:cNvSpPr/>
          <p:nvPr/>
        </p:nvSpPr>
        <p:spPr>
          <a:xfrm>
            <a:off x="214001"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20482"/>
                                        </p:tgtEl>
                                        <p:attrNameLst>
                                          <p:attrName>ppt_w</p:attrName>
                                        </p:attrNameLst>
                                      </p:cBhvr>
                                      <p:tavLst>
                                        <p:tav tm="0">
                                          <p:val>
                                            <p:strVal val="ppt_w"/>
                                          </p:val>
                                        </p:tav>
                                        <p:tav tm="100000">
                                          <p:val>
                                            <p:strVal val="ppt_w+.3"/>
                                          </p:val>
                                        </p:tav>
                                      </p:tavLst>
                                    </p:anim>
                                    <p:anim calcmode="lin" valueType="num">
                                      <p:cBhvr>
                                        <p:cTn id="7" dur="3000"/>
                                        <p:tgtEl>
                                          <p:spTgt spid="20482"/>
                                        </p:tgtEl>
                                        <p:attrNameLst>
                                          <p:attrName>ppt_h</p:attrName>
                                        </p:attrNameLst>
                                      </p:cBhvr>
                                      <p:tavLst>
                                        <p:tav tm="0">
                                          <p:val>
                                            <p:strVal val="ppt_h"/>
                                          </p:val>
                                        </p:tav>
                                        <p:tav tm="100000">
                                          <p:val>
                                            <p:strVal val="ppt_h"/>
                                          </p:val>
                                        </p:tav>
                                      </p:tavLst>
                                    </p:anim>
                                    <p:animEffect transition="out" filter="fade">
                                      <p:cBhvr>
                                        <p:cTn id="8" dur="3000"/>
                                        <p:tgtEl>
                                          <p:spTgt spid="20482"/>
                                        </p:tgtEl>
                                      </p:cBhvr>
                                    </p:animEffect>
                                    <p:set>
                                      <p:cBhvr>
                                        <p:cTn id="9" dur="1" fill="hold">
                                          <p:stCondLst>
                                            <p:cond delay="2999"/>
                                          </p:stCondLst>
                                        </p:cTn>
                                        <p:tgtEl>
                                          <p:spTgt spid="2048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7106" name="Picture 2" descr="http://1.bp.blogspot.com/-u8FmfusZksU/UOIF61dqL7I/AAAAAAAAAC4/wX5ysq6Nhlg/s1600/hostos+.jpg"/>
          <p:cNvPicPr>
            <a:picLocks noChangeAspect="1" noChangeArrowheads="1"/>
          </p:cNvPicPr>
          <p:nvPr/>
        </p:nvPicPr>
        <p:blipFill>
          <a:blip r:embed="rId2" cstate="print"/>
          <a:srcRect/>
          <a:stretch>
            <a:fillRect/>
          </a:stretch>
        </p:blipFill>
        <p:spPr bwMode="auto">
          <a:xfrm>
            <a:off x="-122777" y="-214339"/>
            <a:ext cx="9339677" cy="7416000"/>
          </a:xfrm>
          <a:prstGeom prst="rect">
            <a:avLst/>
          </a:prstGeom>
          <a:noFill/>
        </p:spPr>
      </p:pic>
      <p:sp>
        <p:nvSpPr>
          <p:cNvPr id="5" name="4 Rectángulo"/>
          <p:cNvSpPr/>
          <p:nvPr/>
        </p:nvSpPr>
        <p:spPr>
          <a:xfrm>
            <a:off x="4786314" y="785794"/>
            <a:ext cx="4572000" cy="2862322"/>
          </a:xfrm>
          <a:prstGeom prst="rect">
            <a:avLst/>
          </a:prstGeom>
        </p:spPr>
        <p:txBody>
          <a:bodyPr wrap="square">
            <a:spAutoFit/>
          </a:bodyPr>
          <a:lstStyle/>
          <a:p>
            <a:r>
              <a:rPr lang="es-ES" sz="2800" dirty="0" smtClean="0">
                <a:solidFill>
                  <a:srgbClr val="FFFF00"/>
                </a:solidFill>
                <a:latin typeface="Comic Sans MS" pitchFamily="66" charset="0"/>
              </a:rPr>
              <a:t>¿Viste que tan </a:t>
            </a:r>
          </a:p>
          <a:p>
            <a:r>
              <a:rPr lang="es-ES" sz="2800" dirty="0" smtClean="0">
                <a:solidFill>
                  <a:srgbClr val="FFFF00"/>
                </a:solidFill>
                <a:latin typeface="Comic Sans MS" pitchFamily="66" charset="0"/>
              </a:rPr>
              <a:t>pobre puede ser</a:t>
            </a:r>
          </a:p>
          <a:p>
            <a:r>
              <a:rPr lang="es-ES" sz="2800" dirty="0" smtClean="0">
                <a:solidFill>
                  <a:srgbClr val="FFFF00"/>
                </a:solidFill>
                <a:latin typeface="Comic Sans MS" pitchFamily="66" charset="0"/>
              </a:rPr>
              <a:t> la gente?</a:t>
            </a:r>
          </a:p>
          <a:p>
            <a:pPr>
              <a:buFontTx/>
              <a:buChar char="-"/>
            </a:pPr>
            <a:endParaRPr lang="es-ES" sz="3200" dirty="0" smtClean="0">
              <a:solidFill>
                <a:srgbClr val="FFFF00"/>
              </a:solidFill>
              <a:latin typeface="Comic Sans MS" pitchFamily="66" charset="0"/>
            </a:endParaRPr>
          </a:p>
          <a:p>
            <a:r>
              <a:rPr lang="es-ES" sz="3200" dirty="0" smtClean="0">
                <a:solidFill>
                  <a:srgbClr val="FFFF00"/>
                </a:solidFill>
                <a:latin typeface="Comic Sans MS" pitchFamily="66" charset="0"/>
              </a:rPr>
              <a:t>              </a:t>
            </a:r>
          </a:p>
          <a:p>
            <a:r>
              <a:rPr lang="es-ES" sz="3200" dirty="0" smtClean="0">
                <a:solidFill>
                  <a:srgbClr val="FFFF00"/>
                </a:solidFill>
                <a:latin typeface="Comic Sans MS" pitchFamily="66" charset="0"/>
              </a:rPr>
              <a:t>               </a:t>
            </a:r>
            <a:r>
              <a:rPr lang="es-ES" sz="3200" b="1" dirty="0" smtClean="0">
                <a:latin typeface="Comic Sans MS" pitchFamily="66" charset="0"/>
              </a:rPr>
              <a:t>¡Si!</a:t>
            </a:r>
            <a:endParaRPr lang="es-ES_tradnl" sz="3200" b="1" dirty="0">
              <a:latin typeface="Comic Sans MS" pitchFamily="66" charset="0"/>
            </a:endParaRPr>
          </a:p>
        </p:txBody>
      </p:sp>
      <p:sp>
        <p:nvSpPr>
          <p:cNvPr id="6" name="5 Rectángulo"/>
          <p:cNvSpPr/>
          <p:nvPr/>
        </p:nvSpPr>
        <p:spPr>
          <a:xfrm>
            <a:off x="571472" y="6581001"/>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79" name="Picture 3" descr="J:\HACER PPS\FONDOS PANTALLAS\VERANO[1] (6).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6" name="Picture 2" descr="Al' Pachino">
            <a:hlinkClick r:id="rId3"/>
          </p:cNvPr>
          <p:cNvPicPr>
            <a:picLocks noChangeAspect="1" noChangeArrowheads="1"/>
          </p:cNvPicPr>
          <p:nvPr/>
        </p:nvPicPr>
        <p:blipFill>
          <a:blip r:embed="rId4" cstate="print"/>
          <a:srcRect/>
          <a:stretch>
            <a:fillRect/>
          </a:stretch>
        </p:blipFill>
        <p:spPr bwMode="auto">
          <a:xfrm>
            <a:off x="1285852" y="1714499"/>
            <a:ext cx="3952875" cy="5143501"/>
          </a:xfrm>
          <a:prstGeom prst="roundRect">
            <a:avLst/>
          </a:prstGeom>
          <a:noFill/>
          <a:effectLst>
            <a:softEdge rad="635000"/>
          </a:effectLst>
        </p:spPr>
      </p:pic>
      <p:sp>
        <p:nvSpPr>
          <p:cNvPr id="7" name="6 Rectángulo"/>
          <p:cNvSpPr/>
          <p:nvPr/>
        </p:nvSpPr>
        <p:spPr>
          <a:xfrm>
            <a:off x="1643042" y="357166"/>
            <a:ext cx="3453189" cy="584775"/>
          </a:xfrm>
          <a:prstGeom prst="rect">
            <a:avLst/>
          </a:prstGeom>
        </p:spPr>
        <p:txBody>
          <a:bodyPr wrap="none">
            <a:spAutoFit/>
          </a:bodyPr>
          <a:lstStyle/>
          <a:p>
            <a:r>
              <a:rPr lang="es-ES" sz="3200" dirty="0" smtClean="0"/>
              <a:t> </a:t>
            </a:r>
            <a:r>
              <a:rPr lang="es-ES" sz="2800" dirty="0" smtClean="0">
                <a:latin typeface="Comic Sans MS" pitchFamily="66" charset="0"/>
              </a:rPr>
              <a:t>¿Y qué aprendiste?</a:t>
            </a:r>
            <a:endParaRPr lang="es-ES_tradnl" sz="2800" dirty="0">
              <a:latin typeface="Comic Sans MS" pitchFamily="66" charset="0"/>
            </a:endParaRPr>
          </a:p>
        </p:txBody>
      </p:sp>
      <p:pic>
        <p:nvPicPr>
          <p:cNvPr id="18434" name="Picture 2" descr="http://www.fondosya.com/wallpapers/imagen_de_un_fondo_negro_en_degradado-1440x900.jpg"/>
          <p:cNvPicPr>
            <a:picLocks noChangeAspect="1" noChangeArrowheads="1"/>
          </p:cNvPicPr>
          <p:nvPr/>
        </p:nvPicPr>
        <p:blipFill>
          <a:blip r:embed="rId5" cstate="print"/>
          <a:srcRect/>
          <a:stretch>
            <a:fillRect/>
          </a:stretch>
        </p:blipFill>
        <p:spPr bwMode="auto">
          <a:xfrm>
            <a:off x="-357223" y="-285776"/>
            <a:ext cx="9851722" cy="8001056"/>
          </a:xfrm>
          <a:prstGeom prst="rect">
            <a:avLst/>
          </a:prstGeom>
          <a:noFill/>
        </p:spPr>
      </p:pic>
      <p:pic>
        <p:nvPicPr>
          <p:cNvPr id="8" name="Picture 2" descr="http://www.fondosya.com/wallpapers/imagen_de_un_fondo_negro_en_degradado-1440x900.jpg"/>
          <p:cNvPicPr>
            <a:picLocks noChangeAspect="1" noChangeArrowheads="1"/>
          </p:cNvPicPr>
          <p:nvPr/>
        </p:nvPicPr>
        <p:blipFill>
          <a:blip r:embed="rId5" cstate="print"/>
          <a:srcRect/>
          <a:stretch>
            <a:fillRect/>
          </a:stretch>
        </p:blipFill>
        <p:spPr bwMode="auto">
          <a:xfrm>
            <a:off x="-357222" y="-357214"/>
            <a:ext cx="9851722" cy="8001056"/>
          </a:xfrm>
          <a:prstGeom prst="rect">
            <a:avLst/>
          </a:prstGeom>
          <a:noFill/>
        </p:spPr>
      </p:pic>
      <p:sp>
        <p:nvSpPr>
          <p:cNvPr id="9" name="8 Rectángulo"/>
          <p:cNvSpPr/>
          <p:nvPr/>
        </p:nvSpPr>
        <p:spPr>
          <a:xfrm>
            <a:off x="428283" y="6488668"/>
            <a:ext cx="1032654" cy="276999"/>
          </a:xfrm>
          <a:prstGeom prst="rect">
            <a:avLst/>
          </a:prstGeom>
        </p:spPr>
        <p:txBody>
          <a:bodyPr wrap="none">
            <a:spAutoFit/>
          </a:bodyPr>
          <a:lstStyle/>
          <a:p>
            <a:pPr algn="ctr"/>
            <a:r>
              <a:rPr lang="es-ES" sz="1200" dirty="0" err="1" smtClean="0">
                <a:ln w="50800"/>
                <a:solidFill>
                  <a:srgbClr val="C00000"/>
                </a:solidFill>
                <a:latin typeface="Blackadder ITC" pitchFamily="82" charset="0"/>
              </a:rPr>
              <a:t>Pps.</a:t>
            </a:r>
            <a:r>
              <a:rPr lang="es-ES" sz="1200" dirty="0" smtClean="0">
                <a:ln w="50800"/>
                <a:solidFill>
                  <a:srgbClr val="C00000"/>
                </a:solidFill>
                <a:latin typeface="Blackadder ITC" pitchFamily="82" charset="0"/>
              </a:rPr>
              <a:t> Mari Tere</a:t>
            </a:r>
            <a:endParaRPr lang="es-ES" sz="1200" dirty="0">
              <a:ln w="50800"/>
              <a:solidFill>
                <a:srgbClr val="C00000"/>
              </a:solidFill>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18434"/>
                                        </p:tgtEl>
                                      </p:cBhvr>
                                    </p:animEffect>
                                    <p:set>
                                      <p:cBhvr>
                                        <p:cTn id="7" dur="1" fill="hold">
                                          <p:stCondLst>
                                            <p:cond delay="4999"/>
                                          </p:stCondLst>
                                        </p:cTn>
                                        <p:tgtEl>
                                          <p:spTgt spid="18434"/>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J:\HACER PPS\FONDITOS\amor_libre-1024x768[1].jpg"/>
          <p:cNvPicPr>
            <a:picLocks noChangeAspect="1" noChangeArrowheads="1"/>
          </p:cNvPicPr>
          <p:nvPr/>
        </p:nvPicPr>
        <p:blipFill>
          <a:blip r:embed="rId2" cstate="print"/>
          <a:srcRect/>
          <a:stretch>
            <a:fillRect/>
          </a:stretch>
        </p:blipFill>
        <p:spPr bwMode="auto">
          <a:xfrm>
            <a:off x="-357222" y="0"/>
            <a:ext cx="9753600" cy="7315200"/>
          </a:xfrm>
          <a:prstGeom prst="rect">
            <a:avLst/>
          </a:prstGeom>
          <a:noFill/>
        </p:spPr>
      </p:pic>
      <p:pic>
        <p:nvPicPr>
          <p:cNvPr id="5" name="Picture 2" descr="J:\HACER PPS\FONDITOS\casaxb5[1].gif"/>
          <p:cNvPicPr>
            <a:picLocks noChangeAspect="1" noChangeArrowheads="1" noCrop="1"/>
          </p:cNvPicPr>
          <p:nvPr/>
        </p:nvPicPr>
        <p:blipFill>
          <a:blip r:embed="rId3" cstate="print"/>
          <a:srcRect/>
          <a:stretch>
            <a:fillRect/>
          </a:stretch>
        </p:blipFill>
        <p:spPr bwMode="auto">
          <a:xfrm>
            <a:off x="0" y="0"/>
            <a:ext cx="5715000" cy="5314950"/>
          </a:xfrm>
          <a:prstGeom prst="rect">
            <a:avLst/>
          </a:prstGeom>
          <a:noFill/>
        </p:spPr>
      </p:pic>
      <p:pic>
        <p:nvPicPr>
          <p:cNvPr id="3075" name="Picture 3" descr="J:\HACER PPS\INFANTILES\2iqe9ht[1].gif"/>
          <p:cNvPicPr>
            <a:picLocks noChangeAspect="1" noChangeArrowheads="1" noCrop="1"/>
          </p:cNvPicPr>
          <p:nvPr/>
        </p:nvPicPr>
        <p:blipFill>
          <a:blip r:embed="rId4" cstate="print"/>
          <a:srcRect/>
          <a:stretch>
            <a:fillRect/>
          </a:stretch>
        </p:blipFill>
        <p:spPr bwMode="auto">
          <a:xfrm>
            <a:off x="1071538" y="2643182"/>
            <a:ext cx="2078582" cy="2016000"/>
          </a:xfrm>
          <a:prstGeom prst="rect">
            <a:avLst/>
          </a:prstGeom>
          <a:noFill/>
        </p:spPr>
      </p:pic>
      <p:pic>
        <p:nvPicPr>
          <p:cNvPr id="7" name="Picture 2" descr="http://www.opinion.com.bo/opinion/articulos/2011/1125/fotos/114716_600.jpg"/>
          <p:cNvPicPr>
            <a:picLocks noChangeAspect="1" noChangeArrowheads="1"/>
          </p:cNvPicPr>
          <p:nvPr/>
        </p:nvPicPr>
        <p:blipFill>
          <a:blip r:embed="rId5" cstate="print"/>
          <a:srcRect/>
          <a:stretch>
            <a:fillRect/>
          </a:stretch>
        </p:blipFill>
        <p:spPr bwMode="auto">
          <a:xfrm>
            <a:off x="5214942" y="3714752"/>
            <a:ext cx="3548041" cy="2664000"/>
          </a:xfrm>
          <a:prstGeom prst="roundRect">
            <a:avLst/>
          </a:prstGeom>
          <a:noFill/>
          <a:effectLst>
            <a:softEdge rad="635000"/>
          </a:effectLst>
        </p:spPr>
      </p:pic>
      <p:sp>
        <p:nvSpPr>
          <p:cNvPr id="8" name="7 Rectángulo"/>
          <p:cNvSpPr/>
          <p:nvPr/>
        </p:nvSpPr>
        <p:spPr>
          <a:xfrm>
            <a:off x="0" y="6072206"/>
            <a:ext cx="7300396" cy="523220"/>
          </a:xfrm>
          <a:prstGeom prst="rect">
            <a:avLst/>
          </a:prstGeom>
        </p:spPr>
        <p:txBody>
          <a:bodyPr wrap="none">
            <a:spAutoFit/>
          </a:bodyPr>
          <a:lstStyle/>
          <a:p>
            <a:r>
              <a:rPr lang="es-ES" sz="2800" dirty="0" smtClean="0">
                <a:solidFill>
                  <a:schemeClr val="accent2">
                    <a:lumMod val="20000"/>
                    <a:lumOff val="80000"/>
                  </a:schemeClr>
                </a:solidFill>
                <a:latin typeface="Comic Sans MS" pitchFamily="66" charset="0"/>
              </a:rPr>
              <a:t>Vi que nosotros tenemos un perro en casa, </a:t>
            </a:r>
            <a:endParaRPr lang="es-ES_tradnl" sz="2800" dirty="0">
              <a:latin typeface="Comic Sans MS" pitchFamily="66" charset="0"/>
            </a:endParaRPr>
          </a:p>
        </p:txBody>
      </p:sp>
      <p:sp>
        <p:nvSpPr>
          <p:cNvPr id="9" name="8 Rectángulo"/>
          <p:cNvSpPr/>
          <p:nvPr/>
        </p:nvSpPr>
        <p:spPr>
          <a:xfrm>
            <a:off x="2785737" y="642918"/>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7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http://lh4.ggpht.com/_IjzyagQUJRE/TbzlJHb_TMI/AAAAAAAANNg/y-HpxA9rqiM/ElTallerDeLaBrujaMar-mayorojo0003_thumb%5B7%5D.jpg?imgmax=800"/>
          <p:cNvPicPr>
            <a:picLocks noChangeAspect="1" noChangeArrowheads="1"/>
          </p:cNvPicPr>
          <p:nvPr/>
        </p:nvPicPr>
        <p:blipFill>
          <a:blip r:embed="rId2" cstate="print"/>
          <a:srcRect/>
          <a:stretch>
            <a:fillRect/>
          </a:stretch>
        </p:blipFill>
        <p:spPr bwMode="auto">
          <a:xfrm>
            <a:off x="-142908" y="0"/>
            <a:ext cx="9814236" cy="7380000"/>
          </a:xfrm>
          <a:prstGeom prst="rect">
            <a:avLst/>
          </a:prstGeom>
          <a:noFill/>
        </p:spPr>
      </p:pic>
      <p:pic>
        <p:nvPicPr>
          <p:cNvPr id="19459" name="Picture 3" descr="J:\HACER PPS\ANIMALES EN MOVIMIENTO\GIF006[1].gif"/>
          <p:cNvPicPr>
            <a:picLocks noChangeAspect="1" noChangeArrowheads="1" noCrop="1"/>
          </p:cNvPicPr>
          <p:nvPr/>
        </p:nvPicPr>
        <p:blipFill>
          <a:blip r:embed="rId3" cstate="print"/>
          <a:srcRect/>
          <a:stretch>
            <a:fillRect/>
          </a:stretch>
        </p:blipFill>
        <p:spPr bwMode="auto">
          <a:xfrm>
            <a:off x="6858016" y="4806000"/>
            <a:ext cx="1619262" cy="2052000"/>
          </a:xfrm>
          <a:prstGeom prst="rect">
            <a:avLst/>
          </a:prstGeom>
          <a:noFill/>
        </p:spPr>
      </p:pic>
      <p:pic>
        <p:nvPicPr>
          <p:cNvPr id="19461" name="Picture 5" descr="J:\HACER PPS\ANIMALES EN MOVIMIENTO\wani04run[1].gif"/>
          <p:cNvPicPr>
            <a:picLocks noChangeAspect="1" noChangeArrowheads="1" noCrop="1"/>
          </p:cNvPicPr>
          <p:nvPr/>
        </p:nvPicPr>
        <p:blipFill>
          <a:blip r:embed="rId4" cstate="print"/>
          <a:srcRect/>
          <a:stretch>
            <a:fillRect/>
          </a:stretch>
        </p:blipFill>
        <p:spPr bwMode="auto">
          <a:xfrm>
            <a:off x="2428860" y="4572008"/>
            <a:ext cx="1276350" cy="1885950"/>
          </a:xfrm>
          <a:prstGeom prst="rect">
            <a:avLst/>
          </a:prstGeom>
          <a:noFill/>
        </p:spPr>
      </p:pic>
      <p:pic>
        <p:nvPicPr>
          <p:cNvPr id="19463" name="Picture 7" descr="Gifs animados de perros: cachorro"/>
          <p:cNvPicPr>
            <a:picLocks noChangeAspect="1" noChangeArrowheads="1" noCrop="1"/>
          </p:cNvPicPr>
          <p:nvPr/>
        </p:nvPicPr>
        <p:blipFill>
          <a:blip r:embed="rId5" cstate="print"/>
          <a:srcRect/>
          <a:stretch>
            <a:fillRect/>
          </a:stretch>
        </p:blipFill>
        <p:spPr bwMode="auto">
          <a:xfrm>
            <a:off x="4000496" y="4000504"/>
            <a:ext cx="2114550" cy="2276475"/>
          </a:xfrm>
          <a:prstGeom prst="rect">
            <a:avLst/>
          </a:prstGeom>
          <a:noFill/>
        </p:spPr>
      </p:pic>
      <p:pic>
        <p:nvPicPr>
          <p:cNvPr id="19465" name="Picture 9" descr="Perros. Gifs"/>
          <p:cNvPicPr>
            <a:picLocks noChangeAspect="1" noChangeArrowheads="1" noCrop="1"/>
          </p:cNvPicPr>
          <p:nvPr/>
        </p:nvPicPr>
        <p:blipFill>
          <a:blip r:embed="rId6" cstate="print"/>
          <a:srcRect/>
          <a:stretch>
            <a:fillRect/>
          </a:stretch>
        </p:blipFill>
        <p:spPr bwMode="auto">
          <a:xfrm>
            <a:off x="6429388" y="3643314"/>
            <a:ext cx="1590675" cy="1533526"/>
          </a:xfrm>
          <a:prstGeom prst="rect">
            <a:avLst/>
          </a:prstGeom>
          <a:noFill/>
        </p:spPr>
      </p:pic>
      <p:pic>
        <p:nvPicPr>
          <p:cNvPr id="19467" name="Picture 11" descr="Gifs animados de perros: Dálmata"/>
          <p:cNvPicPr>
            <a:picLocks noChangeAspect="1" noChangeArrowheads="1" noCrop="1"/>
          </p:cNvPicPr>
          <p:nvPr/>
        </p:nvPicPr>
        <p:blipFill>
          <a:blip r:embed="rId7" cstate="print"/>
          <a:srcRect/>
          <a:stretch>
            <a:fillRect/>
          </a:stretch>
        </p:blipFill>
        <p:spPr bwMode="auto">
          <a:xfrm>
            <a:off x="3643306" y="3286124"/>
            <a:ext cx="1266825" cy="781051"/>
          </a:xfrm>
          <a:prstGeom prst="rect">
            <a:avLst/>
          </a:prstGeom>
          <a:noFill/>
        </p:spPr>
      </p:pic>
      <p:sp>
        <p:nvSpPr>
          <p:cNvPr id="13" name="12 Rectángulo"/>
          <p:cNvSpPr/>
          <p:nvPr/>
        </p:nvSpPr>
        <p:spPr>
          <a:xfrm>
            <a:off x="642910" y="571480"/>
            <a:ext cx="4572000" cy="523220"/>
          </a:xfrm>
          <a:prstGeom prst="rect">
            <a:avLst/>
          </a:prstGeom>
        </p:spPr>
        <p:txBody>
          <a:bodyPr>
            <a:spAutoFit/>
          </a:bodyPr>
          <a:lstStyle/>
          <a:p>
            <a:r>
              <a:rPr lang="es-ES" sz="2800" dirty="0" smtClean="0">
                <a:solidFill>
                  <a:schemeClr val="bg1"/>
                </a:solidFill>
                <a:latin typeface="Comic Sans MS" pitchFamily="66" charset="0"/>
              </a:rPr>
              <a:t>ellos tienen cinco….</a:t>
            </a:r>
            <a:endParaRPr lang="es-ES_tradnl" sz="2800" dirty="0">
              <a:solidFill>
                <a:schemeClr val="bg1"/>
              </a:solidFill>
              <a:latin typeface="Comic Sans MS" pitchFamily="66" charset="0"/>
            </a:endParaRPr>
          </a:p>
        </p:txBody>
      </p:sp>
      <p:pic>
        <p:nvPicPr>
          <p:cNvPr id="16388" name="Picture 4" descr="http://3.bp.blogspot.com/__26K3hHtwFE/TPKWi5djFaI/AAAAAAAAAZA/QRrK4jXri0w/s1600/plasma.jpg"/>
          <p:cNvPicPr>
            <a:picLocks noChangeAspect="1" noChangeArrowheads="1"/>
          </p:cNvPicPr>
          <p:nvPr/>
        </p:nvPicPr>
        <p:blipFill>
          <a:blip r:embed="rId8" cstate="print"/>
          <a:srcRect/>
          <a:stretch>
            <a:fillRect/>
          </a:stretch>
        </p:blipFill>
        <p:spPr bwMode="auto">
          <a:xfrm>
            <a:off x="-214369" y="0"/>
            <a:ext cx="9508121" cy="7500966"/>
          </a:xfrm>
          <a:prstGeom prst="rect">
            <a:avLst/>
          </a:prstGeom>
          <a:noFill/>
        </p:spPr>
      </p:pic>
      <p:sp>
        <p:nvSpPr>
          <p:cNvPr id="12" name="11 Rectángulo"/>
          <p:cNvSpPr/>
          <p:nvPr/>
        </p:nvSpPr>
        <p:spPr>
          <a:xfrm>
            <a:off x="499721"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3000"/>
                                        <p:tgtEl>
                                          <p:spTgt spid="16388"/>
                                        </p:tgtEl>
                                        <p:attrNameLst>
                                          <p:attrName>ppt_w</p:attrName>
                                        </p:attrNameLst>
                                      </p:cBhvr>
                                      <p:tavLst>
                                        <p:tav tm="0">
                                          <p:val>
                                            <p:strVal val="ppt_w"/>
                                          </p:val>
                                        </p:tav>
                                        <p:tav tm="100000">
                                          <p:val>
                                            <p:strVal val="ppt_w*0.70"/>
                                          </p:val>
                                        </p:tav>
                                      </p:tavLst>
                                    </p:anim>
                                    <p:anim calcmode="lin" valueType="num">
                                      <p:cBhvr>
                                        <p:cTn id="7" dur="3000"/>
                                        <p:tgtEl>
                                          <p:spTgt spid="16388"/>
                                        </p:tgtEl>
                                        <p:attrNameLst>
                                          <p:attrName>ppt_h</p:attrName>
                                        </p:attrNameLst>
                                      </p:cBhvr>
                                      <p:tavLst>
                                        <p:tav tm="0">
                                          <p:val>
                                            <p:strVal val="ppt_h"/>
                                          </p:val>
                                        </p:tav>
                                        <p:tav tm="100000">
                                          <p:val>
                                            <p:strVal val="ppt_h"/>
                                          </p:val>
                                        </p:tav>
                                      </p:tavLst>
                                    </p:anim>
                                    <p:animEffect transition="out" filter="fade">
                                      <p:cBhvr>
                                        <p:cTn id="8" dur="3000"/>
                                        <p:tgtEl>
                                          <p:spTgt spid="16388"/>
                                        </p:tgtEl>
                                      </p:cBhvr>
                                    </p:animEffect>
                                    <p:set>
                                      <p:cBhvr>
                                        <p:cTn id="9" dur="1" fill="hold">
                                          <p:stCondLst>
                                            <p:cond delay="2999"/>
                                          </p:stCondLst>
                                        </p:cTn>
                                        <p:tgtEl>
                                          <p:spTgt spid="1638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2226" name="Picture 2" descr="http://imagenes.infojardin.com/subidas/images/rgh1183390330b.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785786" y="5715016"/>
            <a:ext cx="7429552" cy="954107"/>
          </a:xfrm>
          <a:prstGeom prst="rect">
            <a:avLst/>
          </a:prstGeom>
        </p:spPr>
        <p:txBody>
          <a:bodyPr wrap="square">
            <a:spAutoFit/>
          </a:bodyPr>
          <a:lstStyle/>
          <a:p>
            <a:r>
              <a:rPr lang="es-ES" sz="2800" dirty="0" smtClean="0">
                <a:solidFill>
                  <a:schemeClr val="tx1">
                    <a:lumMod val="95000"/>
                    <a:lumOff val="5000"/>
                  </a:schemeClr>
                </a:solidFill>
                <a:latin typeface="Comic Sans MS" pitchFamily="66" charset="0"/>
              </a:rPr>
              <a:t>Nosotros tenemos una piscina que llega del vallado a la mitad del jardín </a:t>
            </a:r>
            <a:endParaRPr lang="es-ES_tradnl" sz="2800" dirty="0">
              <a:solidFill>
                <a:schemeClr val="tx1">
                  <a:lumMod val="95000"/>
                  <a:lumOff val="5000"/>
                </a:schemeClr>
              </a:solidFill>
              <a:latin typeface="Comic Sans MS" pitchFamily="66" charset="0"/>
            </a:endParaRPr>
          </a:p>
        </p:txBody>
      </p:sp>
      <p:pic>
        <p:nvPicPr>
          <p:cNvPr id="52228" name="Picture 4" descr="http://pequelia.es/files/2010/02/piscina-1.jpg"/>
          <p:cNvPicPr>
            <a:picLocks noChangeAspect="1" noChangeArrowheads="1"/>
          </p:cNvPicPr>
          <p:nvPr/>
        </p:nvPicPr>
        <p:blipFill>
          <a:blip r:embed="rId3" cstate="print"/>
          <a:srcRect/>
          <a:stretch>
            <a:fillRect/>
          </a:stretch>
        </p:blipFill>
        <p:spPr bwMode="auto">
          <a:xfrm>
            <a:off x="5286380" y="3500438"/>
            <a:ext cx="2484000" cy="1656000"/>
          </a:xfrm>
          <a:prstGeom prst="ellipse">
            <a:avLst/>
          </a:prstGeom>
          <a:noFill/>
          <a:effectLst>
            <a:softEdge rad="317500"/>
          </a:effectLst>
        </p:spPr>
      </p:pic>
      <p:pic>
        <p:nvPicPr>
          <p:cNvPr id="15364" name="Picture 4" descr="http://fotos.subefotos.com/fe93a86beb623456f12d67a10824a4ddo.jpg"/>
          <p:cNvPicPr>
            <a:picLocks noChangeAspect="1" noChangeArrowheads="1"/>
          </p:cNvPicPr>
          <p:nvPr/>
        </p:nvPicPr>
        <p:blipFill>
          <a:blip r:embed="rId4" cstate="print"/>
          <a:srcRect/>
          <a:stretch>
            <a:fillRect/>
          </a:stretch>
        </p:blipFill>
        <p:spPr bwMode="auto">
          <a:xfrm>
            <a:off x="-220058" y="0"/>
            <a:ext cx="9364058" cy="7020000"/>
          </a:xfrm>
          <a:prstGeom prst="rect">
            <a:avLst/>
          </a:prstGeom>
          <a:noFill/>
        </p:spPr>
      </p:pic>
      <p:sp>
        <p:nvSpPr>
          <p:cNvPr id="8" name="7 Rectángulo"/>
          <p:cNvSpPr/>
          <p:nvPr/>
        </p:nvSpPr>
        <p:spPr>
          <a:xfrm>
            <a:off x="7429520" y="6357958"/>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15364"/>
                                        </p:tgtEl>
                                        <p:attrNameLst>
                                          <p:attrName>ppt_w</p:attrName>
                                        </p:attrNameLst>
                                      </p:cBhvr>
                                      <p:tavLst>
                                        <p:tav tm="0">
                                          <p:val>
                                            <p:strVal val="ppt_w"/>
                                          </p:val>
                                        </p:tav>
                                        <p:tav tm="100000">
                                          <p:val>
                                            <p:strVal val="ppt_w+.3"/>
                                          </p:val>
                                        </p:tav>
                                      </p:tavLst>
                                    </p:anim>
                                    <p:anim calcmode="lin" valueType="num">
                                      <p:cBhvr>
                                        <p:cTn id="7" dur="3000"/>
                                        <p:tgtEl>
                                          <p:spTgt spid="15364"/>
                                        </p:tgtEl>
                                        <p:attrNameLst>
                                          <p:attrName>ppt_h</p:attrName>
                                        </p:attrNameLst>
                                      </p:cBhvr>
                                      <p:tavLst>
                                        <p:tav tm="0">
                                          <p:val>
                                            <p:strVal val="ppt_h"/>
                                          </p:val>
                                        </p:tav>
                                        <p:tav tm="100000">
                                          <p:val>
                                            <p:strVal val="ppt_h"/>
                                          </p:val>
                                        </p:tav>
                                      </p:tavLst>
                                    </p:anim>
                                    <p:animEffect transition="out" filter="fade">
                                      <p:cBhvr>
                                        <p:cTn id="8" dur="3000"/>
                                        <p:tgtEl>
                                          <p:spTgt spid="15364"/>
                                        </p:tgtEl>
                                      </p:cBhvr>
                                    </p:animEffect>
                                    <p:set>
                                      <p:cBhvr>
                                        <p:cTn id="9" dur="1" fill="hold">
                                          <p:stCondLst>
                                            <p:cond delay="2999"/>
                                          </p:stCondLst>
                                        </p:cTn>
                                        <p:tgtEl>
                                          <p:spTgt spid="1536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5300" name="Picture 4" descr="http://4.bp.blogspot.com/-8hQjYeOefmM/Tq4kJ9dIwfI/AAAAAAAAouM/fsyG4SGeCXk/s1600/www.BancodeImagenesGratuitas.com-rio-en-el-bosque.jpg"/>
          <p:cNvPicPr>
            <a:picLocks noChangeAspect="1" noChangeArrowheads="1"/>
          </p:cNvPicPr>
          <p:nvPr/>
        </p:nvPicPr>
        <p:blipFill>
          <a:blip r:embed="rId2" cstate="print"/>
          <a:srcRect/>
          <a:stretch>
            <a:fillRect/>
          </a:stretch>
        </p:blipFill>
        <p:spPr bwMode="auto">
          <a:xfrm>
            <a:off x="0" y="0"/>
            <a:ext cx="9372600" cy="6858000"/>
          </a:xfrm>
          <a:prstGeom prst="rect">
            <a:avLst/>
          </a:prstGeom>
          <a:noFill/>
        </p:spPr>
      </p:pic>
      <p:sp>
        <p:nvSpPr>
          <p:cNvPr id="6" name="5 Rectángulo"/>
          <p:cNvSpPr/>
          <p:nvPr/>
        </p:nvSpPr>
        <p:spPr>
          <a:xfrm>
            <a:off x="785786" y="714356"/>
            <a:ext cx="6563015" cy="523220"/>
          </a:xfrm>
          <a:prstGeom prst="rect">
            <a:avLst/>
          </a:prstGeom>
        </p:spPr>
        <p:txBody>
          <a:bodyPr wrap="none">
            <a:spAutoFit/>
          </a:bodyPr>
          <a:lstStyle/>
          <a:p>
            <a:r>
              <a:rPr lang="es-ES" sz="2800" dirty="0" smtClean="0">
                <a:solidFill>
                  <a:srgbClr val="FFFF00"/>
                </a:solidFill>
                <a:latin typeface="Comic Sans MS" pitchFamily="66" charset="0"/>
              </a:rPr>
              <a:t>ellos tienen un arroyo que no tiene fin.</a:t>
            </a:r>
            <a:endParaRPr lang="es-ES_tradnl" sz="2800" dirty="0">
              <a:solidFill>
                <a:srgbClr val="FFFF00"/>
              </a:solidFill>
              <a:latin typeface="Comic Sans MS" pitchFamily="66" charset="0"/>
            </a:endParaRPr>
          </a:p>
        </p:txBody>
      </p:sp>
      <p:sp>
        <p:nvSpPr>
          <p:cNvPr id="7" name="6 Rectángulo"/>
          <p:cNvSpPr/>
          <p:nvPr/>
        </p:nvSpPr>
        <p:spPr>
          <a:xfrm>
            <a:off x="499721" y="6072206"/>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57346" name="Picture 2" descr="Iluminacion de Jardines: Luces para Iluminar las Plantas"/>
          <p:cNvPicPr>
            <a:picLocks noChangeAspect="1" noChangeArrowheads="1"/>
          </p:cNvPicPr>
          <p:nvPr/>
        </p:nvPicPr>
        <p:blipFill>
          <a:blip r:embed="rId2" cstate="print"/>
          <a:srcRect/>
          <a:stretch>
            <a:fillRect/>
          </a:stretch>
        </p:blipFill>
        <p:spPr bwMode="auto">
          <a:xfrm>
            <a:off x="1214414" y="1214422"/>
            <a:ext cx="6568764" cy="3996000"/>
          </a:xfrm>
          <a:prstGeom prst="rect">
            <a:avLst/>
          </a:prstGeom>
          <a:noFill/>
          <a:effectLst>
            <a:softEdge rad="635000"/>
          </a:effectLst>
        </p:spPr>
      </p:pic>
      <p:pic>
        <p:nvPicPr>
          <p:cNvPr id="57348" name="Picture 4" descr="http://fotos.infojardin.com/subir-imagen/images/jdv1219498554o.jpg"/>
          <p:cNvPicPr>
            <a:picLocks noChangeAspect="1" noChangeArrowheads="1"/>
          </p:cNvPicPr>
          <p:nvPr/>
        </p:nvPicPr>
        <p:blipFill>
          <a:blip r:embed="rId3" cstate="print"/>
          <a:srcRect/>
          <a:stretch>
            <a:fillRect/>
          </a:stretch>
        </p:blipFill>
        <p:spPr bwMode="auto">
          <a:xfrm>
            <a:off x="0" y="4194000"/>
            <a:ext cx="1612995" cy="2664000"/>
          </a:xfrm>
          <a:prstGeom prst="ellipse">
            <a:avLst/>
          </a:prstGeom>
          <a:noFill/>
          <a:effectLst>
            <a:softEdge rad="317500"/>
          </a:effectLst>
        </p:spPr>
      </p:pic>
      <p:pic>
        <p:nvPicPr>
          <p:cNvPr id="6" name="Picture 4" descr="http://fotos.infojardin.com/subir-imagen/images/jdv1219498554o.jpg"/>
          <p:cNvPicPr>
            <a:picLocks noChangeAspect="1" noChangeArrowheads="1"/>
          </p:cNvPicPr>
          <p:nvPr/>
        </p:nvPicPr>
        <p:blipFill>
          <a:blip r:embed="rId3" cstate="print"/>
          <a:srcRect/>
          <a:stretch>
            <a:fillRect/>
          </a:stretch>
        </p:blipFill>
        <p:spPr bwMode="auto">
          <a:xfrm>
            <a:off x="7215206" y="4143380"/>
            <a:ext cx="1547604" cy="2556000"/>
          </a:xfrm>
          <a:prstGeom prst="ellipse">
            <a:avLst/>
          </a:prstGeom>
          <a:noFill/>
          <a:effectLst>
            <a:softEdge rad="317500"/>
          </a:effectLst>
        </p:spPr>
      </p:pic>
      <p:pic>
        <p:nvPicPr>
          <p:cNvPr id="7" name="Picture 4" descr="http://fotos.infojardin.com/subir-imagen/images/jdv1219498554o.jpg"/>
          <p:cNvPicPr>
            <a:picLocks noChangeAspect="1" noChangeArrowheads="1"/>
          </p:cNvPicPr>
          <p:nvPr/>
        </p:nvPicPr>
        <p:blipFill>
          <a:blip r:embed="rId3" cstate="print"/>
          <a:srcRect/>
          <a:stretch>
            <a:fillRect/>
          </a:stretch>
        </p:blipFill>
        <p:spPr bwMode="auto">
          <a:xfrm>
            <a:off x="2714612" y="3714752"/>
            <a:ext cx="1569401" cy="2592000"/>
          </a:xfrm>
          <a:prstGeom prst="ellipse">
            <a:avLst/>
          </a:prstGeom>
          <a:noFill/>
          <a:effectLst>
            <a:softEdge rad="317500"/>
          </a:effectLst>
        </p:spPr>
      </p:pic>
      <p:sp>
        <p:nvSpPr>
          <p:cNvPr id="8" name="7 Rectángulo"/>
          <p:cNvSpPr/>
          <p:nvPr/>
        </p:nvSpPr>
        <p:spPr>
          <a:xfrm>
            <a:off x="642910" y="500042"/>
            <a:ext cx="8501090" cy="461665"/>
          </a:xfrm>
          <a:prstGeom prst="rect">
            <a:avLst/>
          </a:prstGeom>
        </p:spPr>
        <p:txBody>
          <a:bodyPr wrap="square">
            <a:spAutoFit/>
          </a:bodyPr>
          <a:lstStyle/>
          <a:p>
            <a:r>
              <a:rPr lang="es-ES" sz="2400" dirty="0" smtClean="0">
                <a:solidFill>
                  <a:srgbClr val="FFFF00"/>
                </a:solidFill>
                <a:latin typeface="Comic Sans MS" pitchFamily="66" charset="0"/>
              </a:rPr>
              <a:t>Nosotros tenemos unas lámparas importadas en el jardín</a:t>
            </a:r>
            <a:endParaRPr lang="es-ES_tradnl" sz="2400" dirty="0">
              <a:solidFill>
                <a:srgbClr val="FFFF00"/>
              </a:solidFill>
              <a:latin typeface="Comic Sans MS" pitchFamily="66" charset="0"/>
            </a:endParaRPr>
          </a:p>
        </p:txBody>
      </p:sp>
      <p:pic>
        <p:nvPicPr>
          <p:cNvPr id="18437" name="Picture 5" descr="http://agaudi.files.wordpress.com/2010/03/tumblr_kywkzaikpm1qzt4vjo1_500.gif?w=500&amp;h=500&amp;h=500"/>
          <p:cNvPicPr>
            <a:picLocks noChangeAspect="1" noChangeArrowheads="1" noCrop="1"/>
          </p:cNvPicPr>
          <p:nvPr/>
        </p:nvPicPr>
        <p:blipFill>
          <a:blip r:embed="rId4" cstate="print"/>
          <a:srcRect/>
          <a:stretch>
            <a:fillRect/>
          </a:stretch>
        </p:blipFill>
        <p:spPr bwMode="auto">
          <a:xfrm>
            <a:off x="0" y="5382000"/>
            <a:ext cx="1697396" cy="1476000"/>
          </a:xfrm>
          <a:prstGeom prst="ellipse">
            <a:avLst/>
          </a:prstGeom>
          <a:noFill/>
          <a:effectLst>
            <a:softEdge rad="317500"/>
          </a:effectLst>
        </p:spPr>
      </p:pic>
      <p:pic>
        <p:nvPicPr>
          <p:cNvPr id="12" name="Picture 5" descr="http://agaudi.files.wordpress.com/2010/03/tumblr_kywkzaikpm1qzt4vjo1_500.gif?w=500&amp;h=500&amp;h=500"/>
          <p:cNvPicPr>
            <a:picLocks noChangeAspect="1" noChangeArrowheads="1" noCrop="1"/>
          </p:cNvPicPr>
          <p:nvPr/>
        </p:nvPicPr>
        <p:blipFill>
          <a:blip r:embed="rId4" cstate="print"/>
          <a:srcRect/>
          <a:stretch>
            <a:fillRect/>
          </a:stretch>
        </p:blipFill>
        <p:spPr bwMode="auto">
          <a:xfrm>
            <a:off x="2643174" y="4857760"/>
            <a:ext cx="1643042" cy="1428736"/>
          </a:xfrm>
          <a:prstGeom prst="ellipse">
            <a:avLst/>
          </a:prstGeom>
          <a:noFill/>
          <a:effectLst>
            <a:softEdge rad="317500"/>
          </a:effectLst>
        </p:spPr>
      </p:pic>
      <p:pic>
        <p:nvPicPr>
          <p:cNvPr id="13" name="Picture 5" descr="http://agaudi.files.wordpress.com/2010/03/tumblr_kywkzaikpm1qzt4vjo1_500.gif?w=500&amp;h=500&amp;h=500"/>
          <p:cNvPicPr>
            <a:picLocks noChangeAspect="1" noChangeArrowheads="1" noCrop="1"/>
          </p:cNvPicPr>
          <p:nvPr/>
        </p:nvPicPr>
        <p:blipFill>
          <a:blip r:embed="rId4" cstate="print"/>
          <a:srcRect/>
          <a:stretch>
            <a:fillRect/>
          </a:stretch>
        </p:blipFill>
        <p:spPr bwMode="auto">
          <a:xfrm>
            <a:off x="7143768" y="5286388"/>
            <a:ext cx="1573196" cy="1368000"/>
          </a:xfrm>
          <a:prstGeom prst="ellipse">
            <a:avLst/>
          </a:prstGeom>
          <a:noFill/>
          <a:effectLst>
            <a:softEdge rad="317500"/>
          </a:effectLst>
        </p:spPr>
      </p:pic>
      <p:pic>
        <p:nvPicPr>
          <p:cNvPr id="12290" name="Picture 2" descr="http://f0.pepst.com/c/B78B2A/53085/ssc3/home/021/destellos.de.luz/animation5_gif_160_160_256_32000_0_1_02.gif_480_480_0_64000_0_1_0.gif"/>
          <p:cNvPicPr>
            <a:picLocks noChangeAspect="1" noChangeArrowheads="1" noCrop="1"/>
          </p:cNvPicPr>
          <p:nvPr/>
        </p:nvPicPr>
        <p:blipFill>
          <a:blip r:embed="rId5" cstate="print"/>
          <a:srcRect/>
          <a:stretch>
            <a:fillRect/>
          </a:stretch>
        </p:blipFill>
        <p:spPr bwMode="auto">
          <a:xfrm>
            <a:off x="2500298" y="4857760"/>
            <a:ext cx="1899778" cy="1692000"/>
          </a:xfrm>
          <a:prstGeom prst="ellipse">
            <a:avLst/>
          </a:prstGeom>
          <a:noFill/>
          <a:effectLst>
            <a:softEdge rad="635000"/>
          </a:effectLst>
        </p:spPr>
      </p:pic>
      <p:pic>
        <p:nvPicPr>
          <p:cNvPr id="14" name="Picture 2" descr="http://f0.pepst.com/c/B78B2A/53085/ssc3/home/021/destellos.de.luz/animation5_gif_160_160_256_32000_0_1_02.gif_480_480_0_64000_0_1_0.gif"/>
          <p:cNvPicPr>
            <a:picLocks noChangeAspect="1" noChangeArrowheads="1" noCrop="1"/>
          </p:cNvPicPr>
          <p:nvPr/>
        </p:nvPicPr>
        <p:blipFill>
          <a:blip r:embed="rId5" cstate="print"/>
          <a:srcRect/>
          <a:stretch>
            <a:fillRect/>
          </a:stretch>
        </p:blipFill>
        <p:spPr bwMode="auto">
          <a:xfrm>
            <a:off x="-214346" y="5357826"/>
            <a:ext cx="1899778" cy="1692000"/>
          </a:xfrm>
          <a:prstGeom prst="ellipse">
            <a:avLst/>
          </a:prstGeom>
          <a:noFill/>
          <a:effectLst>
            <a:softEdge rad="635000"/>
          </a:effectLst>
        </p:spPr>
      </p:pic>
      <p:pic>
        <p:nvPicPr>
          <p:cNvPr id="15" name="Picture 2" descr="http://f0.pepst.com/c/B78B2A/53085/ssc3/home/021/destellos.de.luz/animation5_gif_160_160_256_32000_0_1_02.gif_480_480_0_64000_0_1_0.gif"/>
          <p:cNvPicPr>
            <a:picLocks noChangeAspect="1" noChangeArrowheads="1" noCrop="1"/>
          </p:cNvPicPr>
          <p:nvPr/>
        </p:nvPicPr>
        <p:blipFill>
          <a:blip r:embed="rId5" cstate="print"/>
          <a:srcRect/>
          <a:stretch>
            <a:fillRect/>
          </a:stretch>
        </p:blipFill>
        <p:spPr bwMode="auto">
          <a:xfrm>
            <a:off x="6929454" y="5166000"/>
            <a:ext cx="1899778" cy="1692000"/>
          </a:xfrm>
          <a:prstGeom prst="ellipse">
            <a:avLst/>
          </a:prstGeom>
          <a:noFill/>
          <a:effectLst>
            <a:softEdge rad="635000"/>
          </a:effectLst>
        </p:spPr>
      </p:pic>
      <p:sp>
        <p:nvSpPr>
          <p:cNvPr id="16" name="15 Rectángulo"/>
          <p:cNvSpPr/>
          <p:nvPr/>
        </p:nvSpPr>
        <p:spPr>
          <a:xfrm>
            <a:off x="7643834" y="6357958"/>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http://st.gdefon.ru/wallpapers_original/72732_(www.GdeFon.ru).jpg"/>
          <p:cNvPicPr>
            <a:picLocks noChangeAspect="1" noChangeArrowheads="1"/>
          </p:cNvPicPr>
          <p:nvPr/>
        </p:nvPicPr>
        <p:blipFill>
          <a:blip r:embed="rId2" cstate="print"/>
          <a:srcRect/>
          <a:stretch>
            <a:fillRect/>
          </a:stretch>
        </p:blipFill>
        <p:spPr bwMode="auto">
          <a:xfrm>
            <a:off x="0" y="-126000"/>
            <a:ext cx="12430212" cy="6984000"/>
          </a:xfrm>
          <a:prstGeom prst="rect">
            <a:avLst/>
          </a:prstGeom>
          <a:noFill/>
        </p:spPr>
      </p:pic>
      <p:sp>
        <p:nvSpPr>
          <p:cNvPr id="5" name="4 Rectángulo"/>
          <p:cNvSpPr/>
          <p:nvPr/>
        </p:nvSpPr>
        <p:spPr>
          <a:xfrm>
            <a:off x="1785918" y="857232"/>
            <a:ext cx="4884671" cy="461665"/>
          </a:xfrm>
          <a:prstGeom prst="rect">
            <a:avLst/>
          </a:prstGeom>
        </p:spPr>
        <p:txBody>
          <a:bodyPr wrap="none">
            <a:spAutoFit/>
          </a:bodyPr>
          <a:lstStyle/>
          <a:p>
            <a:r>
              <a:rPr lang="es-ES" sz="2400" dirty="0" smtClean="0">
                <a:solidFill>
                  <a:schemeClr val="bg1"/>
                </a:solidFill>
                <a:latin typeface="Comic Sans MS" pitchFamily="66" charset="0"/>
              </a:rPr>
              <a:t>ellos tienen las estrellas y la luna</a:t>
            </a:r>
            <a:endParaRPr lang="es-ES_tradnl" sz="2400" dirty="0">
              <a:solidFill>
                <a:schemeClr val="bg1"/>
              </a:solidFill>
              <a:latin typeface="Comic Sans MS" pitchFamily="66" charset="0"/>
            </a:endParaRPr>
          </a:p>
        </p:txBody>
      </p:sp>
      <p:pic>
        <p:nvPicPr>
          <p:cNvPr id="11266" name="Picture 2" descr="http://m1.paperblog.com/i/55/558073/el-impresionante-mundo-fantasia-kagaya-L-oUn4hr.jpeg"/>
          <p:cNvPicPr>
            <a:picLocks noChangeAspect="1" noChangeArrowheads="1"/>
          </p:cNvPicPr>
          <p:nvPr/>
        </p:nvPicPr>
        <p:blipFill>
          <a:blip r:embed="rId3" cstate="print"/>
          <a:srcRect/>
          <a:stretch>
            <a:fillRect/>
          </a:stretch>
        </p:blipFill>
        <p:spPr bwMode="auto">
          <a:xfrm>
            <a:off x="2928926" y="3078000"/>
            <a:ext cx="4728244" cy="3780000"/>
          </a:xfrm>
          <a:prstGeom prst="roundRect">
            <a:avLst/>
          </a:prstGeom>
          <a:noFill/>
          <a:effectLst>
            <a:softEdge rad="635000"/>
          </a:effectLst>
        </p:spPr>
      </p:pic>
      <p:sp>
        <p:nvSpPr>
          <p:cNvPr id="7" name="6 Rectángulo"/>
          <p:cNvSpPr/>
          <p:nvPr/>
        </p:nvSpPr>
        <p:spPr>
          <a:xfrm>
            <a:off x="785473" y="6215082"/>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5000" fill="hold"/>
                                        <p:tgtEl>
                                          <p:spTgt spid="5837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6" name="Picture 6" descr="http://www.arqhys.com/wp-content/fotos/2011/08/Fotos-de-dise%C3%B1o-de-jardines.jpg"/>
          <p:cNvPicPr>
            <a:picLocks noChangeAspect="1" noChangeArrowheads="1"/>
          </p:cNvPicPr>
          <p:nvPr/>
        </p:nvPicPr>
        <p:blipFill>
          <a:blip r:embed="rId2" cstate="print"/>
          <a:srcRect/>
          <a:stretch>
            <a:fillRect/>
          </a:stretch>
        </p:blipFill>
        <p:spPr bwMode="auto">
          <a:xfrm>
            <a:off x="0" y="-1"/>
            <a:ext cx="9216000" cy="6912000"/>
          </a:xfrm>
          <a:prstGeom prst="rect">
            <a:avLst/>
          </a:prstGeom>
          <a:noFill/>
        </p:spPr>
      </p:pic>
      <p:sp>
        <p:nvSpPr>
          <p:cNvPr id="7" name="6 Rectángulo"/>
          <p:cNvSpPr/>
          <p:nvPr/>
        </p:nvSpPr>
        <p:spPr>
          <a:xfrm>
            <a:off x="857224" y="5643578"/>
            <a:ext cx="4288353" cy="954107"/>
          </a:xfrm>
          <a:prstGeom prst="rect">
            <a:avLst/>
          </a:prstGeom>
        </p:spPr>
        <p:txBody>
          <a:bodyPr wrap="none">
            <a:spAutoFit/>
          </a:bodyPr>
          <a:lstStyle/>
          <a:p>
            <a:r>
              <a:rPr lang="es-ES" sz="2800" dirty="0" smtClean="0">
                <a:latin typeface="Comic Sans MS" pitchFamily="66" charset="0"/>
              </a:rPr>
              <a:t>Nuestro jardín llega </a:t>
            </a:r>
          </a:p>
          <a:p>
            <a:r>
              <a:rPr lang="es-ES" sz="2800" dirty="0" smtClean="0">
                <a:latin typeface="Comic Sans MS" pitchFamily="66" charset="0"/>
              </a:rPr>
              <a:t>hasta la valla de la casa, </a:t>
            </a:r>
            <a:endParaRPr lang="es-ES_tradnl" sz="2800" dirty="0">
              <a:latin typeface="Comic Sans MS" pitchFamily="66" charset="0"/>
            </a:endParaRPr>
          </a:p>
        </p:txBody>
      </p:sp>
      <p:pic>
        <p:nvPicPr>
          <p:cNvPr id="16385" name="Picture 1" descr="C:\Users\abuelitos\Desktop\BICICLETAS\bicicleta-16[1].gif"/>
          <p:cNvPicPr>
            <a:picLocks noChangeAspect="1" noChangeArrowheads="1"/>
          </p:cNvPicPr>
          <p:nvPr/>
        </p:nvPicPr>
        <p:blipFill>
          <a:blip r:embed="rId3" cstate="print"/>
          <a:srcRect/>
          <a:stretch>
            <a:fillRect/>
          </a:stretch>
        </p:blipFill>
        <p:spPr bwMode="auto">
          <a:xfrm>
            <a:off x="2571736" y="2285992"/>
            <a:ext cx="2190750" cy="2095500"/>
          </a:xfrm>
          <a:prstGeom prst="rect">
            <a:avLst/>
          </a:prstGeom>
          <a:noFill/>
        </p:spPr>
      </p:pic>
      <p:pic>
        <p:nvPicPr>
          <p:cNvPr id="16392" name="Picture 8" descr="http://sl.glitter-graphics.net/pub/697/697285uuvfhmab9a.gif"/>
          <p:cNvPicPr>
            <a:picLocks noChangeAspect="1" noChangeArrowheads="1" noCrop="1"/>
          </p:cNvPicPr>
          <p:nvPr/>
        </p:nvPicPr>
        <p:blipFill>
          <a:blip r:embed="rId4" cstate="print"/>
          <a:srcRect/>
          <a:stretch>
            <a:fillRect/>
          </a:stretch>
        </p:blipFill>
        <p:spPr bwMode="auto">
          <a:xfrm>
            <a:off x="857224" y="2000240"/>
            <a:ext cx="1440000" cy="1440000"/>
          </a:xfrm>
          <a:prstGeom prst="rect">
            <a:avLst/>
          </a:prstGeom>
          <a:noFill/>
        </p:spPr>
      </p:pic>
      <p:pic>
        <p:nvPicPr>
          <p:cNvPr id="16394" name="Picture 10" descr="http://picturestack.com/364/932/cNx120pd.gif"/>
          <p:cNvPicPr>
            <a:picLocks noChangeAspect="1" noChangeArrowheads="1"/>
          </p:cNvPicPr>
          <p:nvPr/>
        </p:nvPicPr>
        <p:blipFill>
          <a:blip r:embed="rId5" cstate="print"/>
          <a:srcRect/>
          <a:stretch>
            <a:fillRect/>
          </a:stretch>
        </p:blipFill>
        <p:spPr bwMode="auto">
          <a:xfrm>
            <a:off x="6072198" y="2500306"/>
            <a:ext cx="2573935" cy="3636000"/>
          </a:xfrm>
          <a:prstGeom prst="rect">
            <a:avLst/>
          </a:prstGeom>
          <a:noFill/>
        </p:spPr>
      </p:pic>
      <p:sp>
        <p:nvSpPr>
          <p:cNvPr id="9" name="8 Rectángulo"/>
          <p:cNvSpPr/>
          <p:nvPr/>
        </p:nvSpPr>
        <p:spPr>
          <a:xfrm rot="19721471">
            <a:off x="7429207" y="628652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7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52226" name="Picture 2" descr="http://4.bp.blogspot.com/_Hc6UAEgRtmg/TKqCR1_67mI/AAAAAAAAACE/ApSrEBvt5Vs/s1600/esperanca_no_horizonte.jpg"/>
          <p:cNvPicPr>
            <a:picLocks noChangeAspect="1" noChangeArrowheads="1"/>
          </p:cNvPicPr>
          <p:nvPr/>
        </p:nvPicPr>
        <p:blipFill>
          <a:blip r:embed="rId2" cstate="print"/>
          <a:srcRect/>
          <a:stretch>
            <a:fillRect/>
          </a:stretch>
        </p:blipFill>
        <p:spPr bwMode="auto">
          <a:xfrm>
            <a:off x="285720" y="486000"/>
            <a:ext cx="8496000" cy="6372000"/>
          </a:xfrm>
          <a:prstGeom prst="rect">
            <a:avLst/>
          </a:prstGeom>
          <a:noFill/>
          <a:effectLst>
            <a:softEdge rad="635000"/>
          </a:effectLst>
        </p:spPr>
      </p:pic>
      <p:sp>
        <p:nvSpPr>
          <p:cNvPr id="5" name="4 Rectángulo"/>
          <p:cNvSpPr/>
          <p:nvPr/>
        </p:nvSpPr>
        <p:spPr>
          <a:xfrm>
            <a:off x="1428728" y="428604"/>
            <a:ext cx="5904180" cy="461665"/>
          </a:xfrm>
          <a:prstGeom prst="rect">
            <a:avLst/>
          </a:prstGeom>
        </p:spPr>
        <p:txBody>
          <a:bodyPr wrap="none">
            <a:spAutoFit/>
          </a:bodyPr>
          <a:lstStyle/>
          <a:p>
            <a:r>
              <a:rPr lang="es-ES" sz="2400" dirty="0" smtClean="0">
                <a:latin typeface="Comic Sans MS" pitchFamily="66" charset="0"/>
              </a:rPr>
              <a:t>ellos tienen todo un horizonte de jardín.</a:t>
            </a:r>
            <a:endParaRPr lang="es-ES_tradnl" sz="2400" dirty="0"/>
          </a:p>
        </p:txBody>
      </p:sp>
      <p:pic>
        <p:nvPicPr>
          <p:cNvPr id="6" name="Picture 4" descr="http://www.abc.com.py/imagenes/2013/03/01/patios-baldios-en-los-que-se-reproducen-mosquitos-y-alimanas-_595_446_140728.jpg"/>
          <p:cNvPicPr>
            <a:picLocks noChangeAspect="1" noChangeArrowheads="1"/>
          </p:cNvPicPr>
          <p:nvPr/>
        </p:nvPicPr>
        <p:blipFill>
          <a:blip r:embed="rId3" cstate="print"/>
          <a:srcRect/>
          <a:stretch>
            <a:fillRect/>
          </a:stretch>
        </p:blipFill>
        <p:spPr bwMode="auto">
          <a:xfrm>
            <a:off x="4357686" y="3500438"/>
            <a:ext cx="5379013" cy="4032000"/>
          </a:xfrm>
          <a:prstGeom prst="rect">
            <a:avLst/>
          </a:prstGeom>
          <a:noFill/>
          <a:effectLst>
            <a:softEdge rad="635000"/>
          </a:effectLst>
        </p:spPr>
      </p:pic>
      <p:sp>
        <p:nvSpPr>
          <p:cNvPr id="7" name="6 Rectángulo"/>
          <p:cNvSpPr/>
          <p:nvPr/>
        </p:nvSpPr>
        <p:spPr>
          <a:xfrm>
            <a:off x="499721" y="6215082"/>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61442" name="Picture 2" descr="http://www.abc.com.py/imagenes/2012/09/09/dionisio-amarilla-aspirante-a-diputado-por-central-conversando-con-liberales-de-villeta-_595_374_68798.jpg"/>
          <p:cNvPicPr>
            <a:picLocks noChangeAspect="1" noChangeArrowheads="1"/>
          </p:cNvPicPr>
          <p:nvPr/>
        </p:nvPicPr>
        <p:blipFill>
          <a:blip r:embed="rId2" cstate="print"/>
          <a:srcRect/>
          <a:stretch>
            <a:fillRect/>
          </a:stretch>
        </p:blipFill>
        <p:spPr bwMode="auto">
          <a:xfrm>
            <a:off x="1214414" y="1571612"/>
            <a:ext cx="6643641" cy="4176000"/>
          </a:xfrm>
          <a:prstGeom prst="rect">
            <a:avLst/>
          </a:prstGeom>
          <a:noFill/>
          <a:effectLst>
            <a:softEdge rad="635000"/>
          </a:effectLst>
        </p:spPr>
      </p:pic>
      <p:sp>
        <p:nvSpPr>
          <p:cNvPr id="5" name="4 Rectángulo"/>
          <p:cNvSpPr/>
          <p:nvPr/>
        </p:nvSpPr>
        <p:spPr>
          <a:xfrm>
            <a:off x="1000100" y="357166"/>
            <a:ext cx="7286676" cy="461665"/>
          </a:xfrm>
          <a:prstGeom prst="rect">
            <a:avLst/>
          </a:prstGeom>
        </p:spPr>
        <p:txBody>
          <a:bodyPr wrap="square">
            <a:spAutoFit/>
          </a:bodyPr>
          <a:lstStyle/>
          <a:p>
            <a:r>
              <a:rPr lang="es-ES" sz="2400" dirty="0" smtClean="0">
                <a:latin typeface="Comic Sans MS" pitchFamily="66" charset="0"/>
              </a:rPr>
              <a:t>Ellos tienen tiempo de hablar y convivir en familia; </a:t>
            </a:r>
            <a:endParaRPr lang="es-ES_tradnl" sz="2400" dirty="0">
              <a:latin typeface="Comic Sans MS" pitchFamily="66" charset="0"/>
            </a:endParaRPr>
          </a:p>
        </p:txBody>
      </p:sp>
      <p:pic>
        <p:nvPicPr>
          <p:cNvPr id="9218" name="Picture 2" descr="http://www.artecreativo.net/sp/imgarticulos/650/imagen-21.png"/>
          <p:cNvPicPr>
            <a:picLocks noChangeAspect="1" noChangeArrowheads="1"/>
          </p:cNvPicPr>
          <p:nvPr/>
        </p:nvPicPr>
        <p:blipFill>
          <a:blip r:embed="rId3" cstate="print"/>
          <a:srcRect/>
          <a:stretch>
            <a:fillRect/>
          </a:stretch>
        </p:blipFill>
        <p:spPr bwMode="auto">
          <a:xfrm>
            <a:off x="-53" y="0"/>
            <a:ext cx="9291170" cy="7020000"/>
          </a:xfrm>
          <a:prstGeom prst="rect">
            <a:avLst/>
          </a:prstGeom>
          <a:noFill/>
        </p:spPr>
      </p:pic>
      <p:pic>
        <p:nvPicPr>
          <p:cNvPr id="7" name="Picture 2" descr="http://www.artecreativo.net/sp/imgarticulos/650/imagen-21.png"/>
          <p:cNvPicPr>
            <a:picLocks noChangeAspect="1" noChangeArrowheads="1"/>
          </p:cNvPicPr>
          <p:nvPr/>
        </p:nvPicPr>
        <p:blipFill>
          <a:blip r:embed="rId3" cstate="print"/>
          <a:srcRect/>
          <a:stretch>
            <a:fillRect/>
          </a:stretch>
        </p:blipFill>
        <p:spPr bwMode="auto">
          <a:xfrm>
            <a:off x="0" y="0"/>
            <a:ext cx="9291170" cy="7020000"/>
          </a:xfrm>
          <a:prstGeom prst="rect">
            <a:avLst/>
          </a:prstGeom>
          <a:noFill/>
        </p:spPr>
      </p:pic>
      <p:sp>
        <p:nvSpPr>
          <p:cNvPr id="8" name="7 Rectángulo"/>
          <p:cNvSpPr/>
          <p:nvPr/>
        </p:nvSpPr>
        <p:spPr>
          <a:xfrm>
            <a:off x="714035" y="6215082"/>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9218"/>
                                        </p:tgtEl>
                                      </p:cBhvr>
                                    </p:animEffect>
                                    <p:set>
                                      <p:cBhvr>
                                        <p:cTn id="10" dur="1" fill="hold">
                                          <p:stCondLst>
                                            <p:cond delay="4999"/>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1600200"/>
            <a:ext cx="9358346" cy="5257800"/>
          </a:xfrm>
        </p:spPr>
        <p:style>
          <a:lnRef idx="0">
            <a:scrgbClr r="0" g="0" b="0"/>
          </a:lnRef>
          <a:fillRef idx="1003">
            <a:schemeClr val="lt2"/>
          </a:fillRef>
          <a:effectRef idx="0">
            <a:scrgbClr r="0" g="0" b="0"/>
          </a:effectRef>
          <a:fontRef idx="major"/>
        </p:style>
        <p:txBody>
          <a:bodyPr/>
          <a:lstStyle/>
          <a:p>
            <a:endParaRPr lang="es-ES_tradnl" dirty="0"/>
          </a:p>
        </p:txBody>
      </p:sp>
      <p:pic>
        <p:nvPicPr>
          <p:cNvPr id="13316" name="Picture 4" descr="http://2.bp.blogspot.com/-nP3IBofzEDM/T0UxyaOgvRI/AAAAAAAAAFE/elEy3q7f0Nw/s1600/Despacho.jpg"/>
          <p:cNvPicPr>
            <a:picLocks noChangeAspect="1" noChangeArrowheads="1"/>
          </p:cNvPicPr>
          <p:nvPr/>
        </p:nvPicPr>
        <p:blipFill>
          <a:blip r:embed="rId2" cstate="print"/>
          <a:srcRect/>
          <a:stretch>
            <a:fillRect/>
          </a:stretch>
        </p:blipFill>
        <p:spPr bwMode="auto">
          <a:xfrm>
            <a:off x="-46518" y="0"/>
            <a:ext cx="9190518" cy="6120000"/>
          </a:xfrm>
          <a:prstGeom prst="rect">
            <a:avLst/>
          </a:prstGeom>
          <a:noFill/>
        </p:spPr>
      </p:pic>
      <p:pic>
        <p:nvPicPr>
          <p:cNvPr id="7" name="Picture 4" descr="http://www.adrformacion.com/udsimg/empleo/1/trabajando7.jpg"/>
          <p:cNvPicPr>
            <a:picLocks noChangeAspect="1" noChangeArrowheads="1"/>
          </p:cNvPicPr>
          <p:nvPr/>
        </p:nvPicPr>
        <p:blipFill>
          <a:blip r:embed="rId3" cstate="print"/>
          <a:srcRect/>
          <a:stretch>
            <a:fillRect/>
          </a:stretch>
        </p:blipFill>
        <p:spPr bwMode="auto">
          <a:xfrm>
            <a:off x="0" y="4230000"/>
            <a:ext cx="4787854" cy="2628000"/>
          </a:xfrm>
          <a:prstGeom prst="rect">
            <a:avLst/>
          </a:prstGeom>
          <a:noFill/>
          <a:effectLst>
            <a:softEdge rad="317500"/>
          </a:effectLst>
        </p:spPr>
      </p:pic>
      <p:sp>
        <p:nvSpPr>
          <p:cNvPr id="8" name="7 Rectángulo"/>
          <p:cNvSpPr/>
          <p:nvPr/>
        </p:nvSpPr>
        <p:spPr>
          <a:xfrm>
            <a:off x="4857752" y="5657671"/>
            <a:ext cx="4572000" cy="1200329"/>
          </a:xfrm>
          <a:prstGeom prst="rect">
            <a:avLst/>
          </a:prstGeom>
        </p:spPr>
        <p:txBody>
          <a:bodyPr>
            <a:spAutoFit/>
          </a:bodyPr>
          <a:lstStyle/>
          <a:p>
            <a:r>
              <a:rPr lang="es-ES" sz="2400" dirty="0" smtClean="0">
                <a:latin typeface="Comic Sans MS" pitchFamily="66" charset="0"/>
              </a:rPr>
              <a:t>tú y mi mamá tienen que trabajar todo el tiempo y </a:t>
            </a:r>
          </a:p>
          <a:p>
            <a:r>
              <a:rPr lang="es-ES" sz="2400" dirty="0" smtClean="0">
                <a:latin typeface="Comic Sans MS" pitchFamily="66" charset="0"/>
              </a:rPr>
              <a:t>casi nunca los veo.</a:t>
            </a:r>
            <a:endParaRPr lang="es-ES_tradnl" sz="2400" dirty="0">
              <a:latin typeface="Comic Sans MS" pitchFamily="66" charset="0"/>
            </a:endParaRPr>
          </a:p>
        </p:txBody>
      </p:sp>
      <p:sp>
        <p:nvSpPr>
          <p:cNvPr id="9" name="8 Rectángulo"/>
          <p:cNvSpPr/>
          <p:nvPr/>
        </p:nvSpPr>
        <p:spPr>
          <a:xfrm>
            <a:off x="571159" y="214290"/>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4.bp.blogspot.com/-C5DTObBmGl0/T2noEOZ4nnI/AAAAAAAAAEw/4BYWKThZCVs/s1600/Salones-con-estilo.jpg"/>
          <p:cNvPicPr>
            <a:picLocks noChangeAspect="1" noChangeArrowheads="1"/>
          </p:cNvPicPr>
          <p:nvPr/>
        </p:nvPicPr>
        <p:blipFill>
          <a:blip r:embed="rId2" cstate="print"/>
          <a:srcRect/>
          <a:stretch>
            <a:fillRect/>
          </a:stretch>
        </p:blipFill>
        <p:spPr bwMode="auto">
          <a:xfrm>
            <a:off x="-10" y="0"/>
            <a:ext cx="9137681" cy="6858000"/>
          </a:xfrm>
          <a:prstGeom prst="rect">
            <a:avLst/>
          </a:prstGeom>
          <a:noFill/>
        </p:spPr>
      </p:pic>
      <p:pic>
        <p:nvPicPr>
          <p:cNvPr id="5" name="Picture 2" descr="http://desempleadoenguayana.files.wordpress.com/2008/07/20070122105844-padres.jpg"/>
          <p:cNvPicPr>
            <a:picLocks noChangeAspect="1" noChangeArrowheads="1"/>
          </p:cNvPicPr>
          <p:nvPr/>
        </p:nvPicPr>
        <p:blipFill>
          <a:blip r:embed="rId3" cstate="print"/>
          <a:srcRect/>
          <a:stretch>
            <a:fillRect/>
          </a:stretch>
        </p:blipFill>
        <p:spPr bwMode="auto">
          <a:xfrm>
            <a:off x="3214678" y="3143248"/>
            <a:ext cx="2857520" cy="2088000"/>
          </a:xfrm>
          <a:prstGeom prst="roundRect">
            <a:avLst/>
          </a:prstGeom>
          <a:noFill/>
          <a:effectLst>
            <a:softEdge rad="127000"/>
          </a:effectLst>
        </p:spPr>
      </p:pic>
      <p:sp>
        <p:nvSpPr>
          <p:cNvPr id="6" name="5 Rectángulo"/>
          <p:cNvSpPr/>
          <p:nvPr/>
        </p:nvSpPr>
        <p:spPr>
          <a:xfrm>
            <a:off x="2803479" y="571480"/>
            <a:ext cx="3316934" cy="83099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cap="none" spc="0" dirty="0" smtClean="0">
                <a:ln w="50800"/>
                <a:effectLst/>
                <a:latin typeface="Comic Sans MS" pitchFamily="66" charset="0"/>
              </a:rPr>
              <a:t>Cuando llegái</a:t>
            </a:r>
            <a:r>
              <a:rPr lang="es-ES" sz="2400" dirty="0" smtClean="0">
                <a:ln w="50800"/>
                <a:latin typeface="Comic Sans MS" pitchFamily="66" charset="0"/>
              </a:rPr>
              <a:t>s a casa, </a:t>
            </a:r>
          </a:p>
          <a:p>
            <a:pPr algn="ctr"/>
            <a:r>
              <a:rPr lang="es-ES" sz="2400" dirty="0" smtClean="0">
                <a:ln w="50800"/>
                <a:latin typeface="Comic Sans MS" pitchFamily="66" charset="0"/>
              </a:rPr>
              <a:t>estáis tan cansados…</a:t>
            </a:r>
            <a:endParaRPr lang="es-ES" sz="2400" cap="none" spc="0" dirty="0">
              <a:ln w="50800"/>
              <a:effectLst/>
              <a:latin typeface="Comic Sans MS" pitchFamily="66" charset="0"/>
            </a:endParaRPr>
          </a:p>
        </p:txBody>
      </p:sp>
      <p:pic>
        <p:nvPicPr>
          <p:cNvPr id="7170" name="Picture 2" descr="http://img.wallpaperstock.net:81/grey-wall-wallpapers_16081_1920x1200.jpg"/>
          <p:cNvPicPr>
            <a:picLocks noChangeAspect="1" noChangeArrowheads="1"/>
          </p:cNvPicPr>
          <p:nvPr/>
        </p:nvPicPr>
        <p:blipFill>
          <a:blip r:embed="rId4" cstate="print"/>
          <a:srcRect/>
          <a:stretch>
            <a:fillRect/>
          </a:stretch>
        </p:blipFill>
        <p:spPr bwMode="auto">
          <a:xfrm>
            <a:off x="-1" y="0"/>
            <a:ext cx="9160378" cy="6858000"/>
          </a:xfrm>
          <a:prstGeom prst="rect">
            <a:avLst/>
          </a:prstGeom>
          <a:noFill/>
        </p:spPr>
      </p:pic>
      <p:pic>
        <p:nvPicPr>
          <p:cNvPr id="8" name="Picture 2" descr="http://img.wallpaperstock.net:81/grey-wall-wallpapers_16081_1920x1200.jpg"/>
          <p:cNvPicPr>
            <a:picLocks noChangeAspect="1" noChangeArrowheads="1"/>
          </p:cNvPicPr>
          <p:nvPr/>
        </p:nvPicPr>
        <p:blipFill>
          <a:blip r:embed="rId4" cstate="print"/>
          <a:srcRect/>
          <a:stretch>
            <a:fillRect/>
          </a:stretch>
        </p:blipFill>
        <p:spPr bwMode="auto">
          <a:xfrm>
            <a:off x="0" y="0"/>
            <a:ext cx="9160378" cy="6858000"/>
          </a:xfrm>
          <a:prstGeom prst="rect">
            <a:avLst/>
          </a:prstGeom>
          <a:noFill/>
        </p:spPr>
      </p:pic>
      <p:sp>
        <p:nvSpPr>
          <p:cNvPr id="9" name="8 Rectángulo"/>
          <p:cNvSpPr/>
          <p:nvPr/>
        </p:nvSpPr>
        <p:spPr>
          <a:xfrm>
            <a:off x="714035" y="6143644"/>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7170"/>
                                        </p:tgtEl>
                                      </p:cBhvr>
                                    </p:animEffect>
                                    <p:set>
                                      <p:cBhvr>
                                        <p:cTn id="10" dur="1" fill="hold">
                                          <p:stCondLst>
                                            <p:cond delay="4999"/>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pic>
        <p:nvPicPr>
          <p:cNvPr id="49154" name="Picture 2" descr="Estados Unidos Al' Pachino"/>
          <p:cNvPicPr>
            <a:picLocks noChangeAspect="1" noChangeArrowheads="1"/>
          </p:cNvPicPr>
          <p:nvPr/>
        </p:nvPicPr>
        <p:blipFill>
          <a:blip r:embed="rId2" cstate="print"/>
          <a:srcRect/>
          <a:stretch>
            <a:fillRect/>
          </a:stretch>
        </p:blipFill>
        <p:spPr bwMode="auto">
          <a:xfrm>
            <a:off x="285720" y="642918"/>
            <a:ext cx="4381500" cy="4943476"/>
          </a:xfrm>
          <a:prstGeom prst="rect">
            <a:avLst/>
          </a:prstGeom>
          <a:noFill/>
          <a:effectLst>
            <a:softEdge rad="635000"/>
          </a:effectLst>
        </p:spPr>
      </p:pic>
      <p:sp>
        <p:nvSpPr>
          <p:cNvPr id="5" name="4 Rectángulo"/>
          <p:cNvSpPr/>
          <p:nvPr/>
        </p:nvSpPr>
        <p:spPr>
          <a:xfrm>
            <a:off x="3929058" y="428604"/>
            <a:ext cx="4572000" cy="1200329"/>
          </a:xfrm>
          <a:prstGeom prst="rect">
            <a:avLst/>
          </a:prstGeom>
        </p:spPr>
        <p:txBody>
          <a:bodyPr>
            <a:spAutoFit/>
          </a:bodyPr>
          <a:lstStyle/>
          <a:p>
            <a:r>
              <a:rPr lang="es-ES" sz="2400" dirty="0" smtClean="0">
                <a:solidFill>
                  <a:schemeClr val="bg1"/>
                </a:solidFill>
                <a:latin typeface="Comic Sans MS" pitchFamily="66" charset="0"/>
              </a:rPr>
              <a:t>Al terminar el relato, el padre se quedo mudo... y su hija agregó:</a:t>
            </a:r>
            <a:endParaRPr lang="es-ES_tradnl" sz="2400" dirty="0">
              <a:solidFill>
                <a:schemeClr val="bg1"/>
              </a:solidFill>
              <a:latin typeface="Comic Sans MS" pitchFamily="66" charset="0"/>
            </a:endParaRPr>
          </a:p>
        </p:txBody>
      </p:sp>
      <p:sp>
        <p:nvSpPr>
          <p:cNvPr id="58370" name="AutoShape 2" descr="http://www.google.es/url?sa=i&amp;source=images&amp;cd=&amp;docid=LKsS-pJjQB3tLM&amp;tbnid=timSXmrMAdFOaM:&amp;ved=0CAUQjBwwAA&amp;url=http%3A%2F%2Fmodaellas.com%2Fwp-content%2Fuploads%2F2011%2F08%2FPeinados-para-ni%C3%B1as-2009-101.jpg&amp;ei=rxOyUb6dEtKZ0AW3kYD4Aw&amp;psig=AFQjCNFKV8-lzUqqXtDziTpmgjtw51M2wA&amp;ust=1370711343391102"/>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58372" name="AutoShape 4" descr="http://www.google.es/url?sa=i&amp;source=images&amp;cd=&amp;docid=LKsS-pJjQB3tLM&amp;tbnid=timSXmrMAdFOaM:&amp;ved=0CAUQjBwwAA&amp;url=http%3A%2F%2Fmodaellas.com%2Fwp-content%2Fuploads%2F2011%2F08%2FPeinados-para-ni%C3%B1as-2009-101.jpg&amp;ei=rxOyUb6dEtKZ0AW3kYD4Aw&amp;psig=AFQjCNFKV8-lzUqqXtDziTpmgjtw51M2wA&amp;ust=1370711343391102"/>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58374" name="Picture 6" descr="http://www.suenossignificado.com/wp-content/uploads/2013/05/ni%C3%B1a.jpg"/>
          <p:cNvPicPr>
            <a:picLocks noChangeAspect="1" noChangeArrowheads="1"/>
          </p:cNvPicPr>
          <p:nvPr/>
        </p:nvPicPr>
        <p:blipFill>
          <a:blip r:embed="rId3" cstate="print"/>
          <a:srcRect/>
          <a:stretch>
            <a:fillRect/>
          </a:stretch>
        </p:blipFill>
        <p:spPr bwMode="auto">
          <a:xfrm flipH="1">
            <a:off x="5000628" y="2714620"/>
            <a:ext cx="3429024" cy="3204000"/>
          </a:xfrm>
          <a:prstGeom prst="roundRect">
            <a:avLst/>
          </a:prstGeom>
          <a:noFill/>
          <a:effectLst>
            <a:softEdge rad="635000"/>
          </a:effectLst>
        </p:spPr>
      </p:pic>
      <p:sp>
        <p:nvSpPr>
          <p:cNvPr id="9" name="8 Rectángulo"/>
          <p:cNvSpPr/>
          <p:nvPr/>
        </p:nvSpPr>
        <p:spPr>
          <a:xfrm>
            <a:off x="714035" y="6143644"/>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700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http://www.fondosdepantallapc.com/imagenes/1310421937_977.jpg"/>
          <p:cNvPicPr>
            <a:picLocks noChangeAspect="1" noChangeArrowheads="1"/>
          </p:cNvPicPr>
          <p:nvPr/>
        </p:nvPicPr>
        <p:blipFill>
          <a:blip r:embed="rId2" cstate="print"/>
          <a:srcRect/>
          <a:stretch>
            <a:fillRect/>
          </a:stretch>
        </p:blipFill>
        <p:spPr bwMode="auto">
          <a:xfrm>
            <a:off x="-20" y="0"/>
            <a:ext cx="9144020" cy="6876000"/>
          </a:xfrm>
          <a:prstGeom prst="rect">
            <a:avLst/>
          </a:prstGeom>
          <a:noFill/>
        </p:spPr>
      </p:pic>
      <p:sp>
        <p:nvSpPr>
          <p:cNvPr id="6" name="5 Rectángulo"/>
          <p:cNvSpPr/>
          <p:nvPr/>
        </p:nvSpPr>
        <p:spPr>
          <a:xfrm>
            <a:off x="1000100" y="785794"/>
            <a:ext cx="295274" cy="523220"/>
          </a:xfrm>
          <a:prstGeom prst="rect">
            <a:avLst/>
          </a:prstGeom>
        </p:spPr>
        <p:txBody>
          <a:bodyPr wrap="none">
            <a:spAutoFit/>
          </a:bodyPr>
          <a:lstStyle/>
          <a:p>
            <a:r>
              <a:rPr lang="es-ES" sz="2800" dirty="0" smtClean="0">
                <a:solidFill>
                  <a:schemeClr val="accent2">
                    <a:lumMod val="20000"/>
                    <a:lumOff val="80000"/>
                  </a:schemeClr>
                </a:solidFill>
              </a:rPr>
              <a:t>-</a:t>
            </a:r>
            <a:endParaRPr lang="es-ES_tradnl" sz="2800" dirty="0">
              <a:solidFill>
                <a:schemeClr val="accent2">
                  <a:lumMod val="20000"/>
                  <a:lumOff val="80000"/>
                </a:schemeClr>
              </a:solidFill>
            </a:endParaRPr>
          </a:p>
        </p:txBody>
      </p:sp>
      <p:sp>
        <p:nvSpPr>
          <p:cNvPr id="8" name="7 Rectángulo"/>
          <p:cNvSpPr/>
          <p:nvPr/>
        </p:nvSpPr>
        <p:spPr>
          <a:xfrm>
            <a:off x="928662" y="357166"/>
            <a:ext cx="6215106" cy="954107"/>
          </a:xfrm>
          <a:prstGeom prst="rect">
            <a:avLst/>
          </a:prstGeom>
        </p:spPr>
        <p:txBody>
          <a:bodyPr wrap="square">
            <a:spAutoFit/>
          </a:bodyPr>
          <a:lstStyle/>
          <a:p>
            <a:r>
              <a:rPr lang="es-ES" sz="2400" b="1" dirty="0" smtClean="0">
                <a:solidFill>
                  <a:schemeClr val="bg1"/>
                </a:solidFill>
                <a:latin typeface="Comic Sans MS" pitchFamily="66" charset="0"/>
              </a:rPr>
              <a:t>¡</a:t>
            </a:r>
            <a:r>
              <a:rPr lang="es-ES" sz="2800" b="1" dirty="0" smtClean="0">
                <a:solidFill>
                  <a:schemeClr val="bg1"/>
                </a:solidFill>
                <a:latin typeface="Comic Sans MS" pitchFamily="66" charset="0"/>
              </a:rPr>
              <a:t>Gracias papá por enseñarme lo pobres que podemos llegar a ser!</a:t>
            </a:r>
            <a:endParaRPr lang="es-ES_tradnl" sz="2800" dirty="0">
              <a:solidFill>
                <a:schemeClr val="bg1"/>
              </a:solidFill>
              <a:latin typeface="Comic Sans MS" pitchFamily="66" charset="0"/>
            </a:endParaRPr>
          </a:p>
        </p:txBody>
      </p:sp>
      <p:sp>
        <p:nvSpPr>
          <p:cNvPr id="9" name="8 Rectángulo"/>
          <p:cNvSpPr/>
          <p:nvPr/>
        </p:nvSpPr>
        <p:spPr>
          <a:xfrm>
            <a:off x="6000760" y="6072206"/>
            <a:ext cx="2345514" cy="369332"/>
          </a:xfrm>
          <a:prstGeom prst="rect">
            <a:avLst/>
          </a:prstGeom>
        </p:spPr>
        <p:txBody>
          <a:bodyPr wrap="none">
            <a:spAutoFit/>
          </a:bodyPr>
          <a:lstStyle/>
          <a:p>
            <a:r>
              <a:rPr lang="es-ES" dirty="0" smtClean="0">
                <a:solidFill>
                  <a:schemeClr val="bg1"/>
                </a:solidFill>
                <a:latin typeface="Comic Sans MS" pitchFamily="66" charset="0"/>
              </a:rPr>
              <a:t>Autor . Desconocido</a:t>
            </a:r>
            <a:endParaRPr lang="es-ES_tradnl" dirty="0">
              <a:solidFill>
                <a:schemeClr val="bg1"/>
              </a:solidFill>
              <a:latin typeface="Comic Sans MS" pitchFamily="66" charset="0"/>
            </a:endParaRPr>
          </a:p>
        </p:txBody>
      </p:sp>
      <p:pic>
        <p:nvPicPr>
          <p:cNvPr id="12290" name="Picture 2" descr="http://images.artelista.com/artelista/obras/big/1/1/4/5784570587588350.jpg"/>
          <p:cNvPicPr>
            <a:picLocks noChangeAspect="1" noChangeArrowheads="1"/>
          </p:cNvPicPr>
          <p:nvPr/>
        </p:nvPicPr>
        <p:blipFill>
          <a:blip r:embed="rId3" cstate="print"/>
          <a:srcRect/>
          <a:stretch>
            <a:fillRect/>
          </a:stretch>
        </p:blipFill>
        <p:spPr bwMode="auto">
          <a:xfrm>
            <a:off x="1928794" y="2095500"/>
            <a:ext cx="3124200" cy="4762500"/>
          </a:xfrm>
          <a:prstGeom prst="roundRect">
            <a:avLst/>
          </a:prstGeom>
          <a:noFill/>
          <a:effectLst>
            <a:softEdge rad="635000"/>
          </a:effectLst>
        </p:spPr>
      </p:pic>
      <p:sp>
        <p:nvSpPr>
          <p:cNvPr id="10" name="9 Rectángulo"/>
          <p:cNvSpPr/>
          <p:nvPr/>
        </p:nvSpPr>
        <p:spPr>
          <a:xfrm>
            <a:off x="499721" y="6215082"/>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0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pPr>
              <a:buNone/>
            </a:pPr>
            <a:endParaRPr lang="es-ES_tradnl" dirty="0"/>
          </a:p>
        </p:txBody>
      </p:sp>
      <p:pic>
        <p:nvPicPr>
          <p:cNvPr id="61442" name="Picture 2" descr="http://images01.olx.com.ec/ui/5/99/86/1269704914_64689386_2-Tiernos-gorros-Para-Ninas-y-ninos-Guayaquil-1269704914.jpg"/>
          <p:cNvPicPr>
            <a:picLocks noChangeAspect="1" noChangeArrowheads="1"/>
          </p:cNvPicPr>
          <p:nvPr/>
        </p:nvPicPr>
        <p:blipFill>
          <a:blip r:embed="rId2" cstate="print"/>
          <a:srcRect/>
          <a:stretch>
            <a:fillRect/>
          </a:stretch>
        </p:blipFill>
        <p:spPr bwMode="auto">
          <a:xfrm>
            <a:off x="1571604" y="928670"/>
            <a:ext cx="5106133" cy="5004000"/>
          </a:xfrm>
          <a:prstGeom prst="roundRect">
            <a:avLst/>
          </a:prstGeom>
          <a:noFill/>
          <a:effectLst>
            <a:softEdge rad="635000"/>
          </a:effectLst>
        </p:spPr>
      </p:pic>
      <p:pic>
        <p:nvPicPr>
          <p:cNvPr id="4098" name="Picture 2" descr="http://www.wallsave.com/wallpapers/1366x768/texturas/159737/texturas-fondos-de-pantalla-rboles-rosas-blanco-rosa-dise-o-foto-159737.jpg"/>
          <p:cNvPicPr>
            <a:picLocks noChangeAspect="1" noChangeArrowheads="1"/>
          </p:cNvPicPr>
          <p:nvPr/>
        </p:nvPicPr>
        <p:blipFill>
          <a:blip r:embed="rId3" cstate="print"/>
          <a:srcRect/>
          <a:stretch>
            <a:fillRect/>
          </a:stretch>
        </p:blipFill>
        <p:spPr bwMode="auto">
          <a:xfrm>
            <a:off x="0" y="-18000"/>
            <a:ext cx="9148200" cy="6948000"/>
          </a:xfrm>
          <a:prstGeom prst="rect">
            <a:avLst/>
          </a:prstGeom>
          <a:noFill/>
        </p:spPr>
      </p:pic>
      <p:sp>
        <p:nvSpPr>
          <p:cNvPr id="6" name="5 Rectángulo"/>
          <p:cNvSpPr/>
          <p:nvPr/>
        </p:nvSpPr>
        <p:spPr>
          <a:xfrm>
            <a:off x="856911" y="6286520"/>
            <a:ext cx="1032654" cy="276999"/>
          </a:xfrm>
          <a:prstGeom prst="rect">
            <a:avLst/>
          </a:prstGeom>
        </p:spPr>
        <p:txBody>
          <a:bodyPr wrap="none">
            <a:spAutoFit/>
          </a:bodyPr>
          <a:lstStyle/>
          <a:p>
            <a:pPr algn="ctr"/>
            <a:r>
              <a:rPr lang="es-ES" sz="1200" dirty="0" err="1" smtClean="0">
                <a:ln w="50800"/>
                <a:solidFill>
                  <a:schemeClr val="accent2">
                    <a:lumMod val="60000"/>
                    <a:lumOff val="40000"/>
                  </a:schemeClr>
                </a:solidFill>
                <a:latin typeface="Blackadder ITC" pitchFamily="82" charset="0"/>
              </a:rPr>
              <a:t>Pps.</a:t>
            </a:r>
            <a:r>
              <a:rPr lang="es-ES" sz="1200" dirty="0" smtClean="0">
                <a:ln w="50800"/>
                <a:solidFill>
                  <a:schemeClr val="accent2">
                    <a:lumMod val="60000"/>
                    <a:lumOff val="40000"/>
                  </a:schemeClr>
                </a:solidFill>
                <a:latin typeface="Blackadder ITC" pitchFamily="82" charset="0"/>
              </a:rPr>
              <a:t> Mari Tere</a:t>
            </a:r>
            <a:endParaRPr lang="es-ES" sz="1200" dirty="0">
              <a:ln w="50800"/>
              <a:solidFill>
                <a:schemeClr val="accent2">
                  <a:lumMod val="60000"/>
                  <a:lumOff val="40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0"/>
                                  </p:stCondLst>
                                  <p:childTnLst>
                                    <p:animEffect transition="out" filter="fade">
                                      <p:cBhvr>
                                        <p:cTn id="6" dur="5000" accel="50000">
                                          <p:stCondLst>
                                            <p:cond delay="0"/>
                                          </p:stCondLst>
                                        </p:cTn>
                                        <p:tgtEl>
                                          <p:spTgt spid="4098"/>
                                        </p:tgtEl>
                                      </p:cBhvr>
                                    </p:animEffect>
                                    <p:anim calcmode="lin" valueType="num">
                                      <p:cBhvr>
                                        <p:cTn id="7" dur="2500" accel="50000">
                                          <p:stCondLst>
                                            <p:cond delay="0"/>
                                          </p:stCondLst>
                                        </p:cTn>
                                        <p:tgtEl>
                                          <p:spTgt spid="4098"/>
                                        </p:tgtEl>
                                        <p:attrNameLst>
                                          <p:attrName>ppt_y</p:attrName>
                                        </p:attrNameLst>
                                      </p:cBhvr>
                                      <p:tavLst>
                                        <p:tav tm="0">
                                          <p:val>
                                            <p:strVal val="ppt_y"/>
                                          </p:val>
                                        </p:tav>
                                        <p:tav tm="100000">
                                          <p:val>
                                            <p:strVal val="ppt_y+.1"/>
                                          </p:val>
                                        </p:tav>
                                      </p:tavLst>
                                    </p:anim>
                                    <p:anim calcmode="lin" valueType="num">
                                      <p:cBhvr>
                                        <p:cTn id="8" dur="2500" decel="50000">
                                          <p:stCondLst>
                                            <p:cond delay="2500"/>
                                          </p:stCondLst>
                                        </p:cTn>
                                        <p:tgtEl>
                                          <p:spTgt spid="4098"/>
                                        </p:tgtEl>
                                        <p:attrNameLst>
                                          <p:attrName>ppt_y</p:attrName>
                                        </p:attrNameLst>
                                      </p:cBhvr>
                                      <p:tavLst>
                                        <p:tav tm="0">
                                          <p:val>
                                            <p:strVal val="ppt_y"/>
                                          </p:val>
                                        </p:tav>
                                        <p:tav tm="100000">
                                          <p:val>
                                            <p:strVal val="ppt_y-.1"/>
                                          </p:val>
                                        </p:tav>
                                      </p:tavLst>
                                    </p:anim>
                                    <p:anim calcmode="lin" valueType="num">
                                      <p:cBhvr>
                                        <p:cTn id="9" dur="2500" accel="50000">
                                          <p:stCondLst>
                                            <p:cond delay="2500"/>
                                          </p:stCondLst>
                                        </p:cTn>
                                        <p:tgtEl>
                                          <p:spTgt spid="4098"/>
                                        </p:tgtEl>
                                        <p:attrNameLst>
                                          <p:attrName>ppt_x</p:attrName>
                                        </p:attrNameLst>
                                      </p:cBhvr>
                                      <p:tavLst>
                                        <p:tav tm="0">
                                          <p:val>
                                            <p:strVal val="ppt_x"/>
                                          </p:val>
                                        </p:tav>
                                        <p:tav tm="100000">
                                          <p:val>
                                            <p:strVal val="ppt_x+.4"/>
                                          </p:val>
                                        </p:tav>
                                      </p:tavLst>
                                    </p:anim>
                                    <p:anim calcmode="lin" valueType="num">
                                      <p:cBhvr>
                                        <p:cTn id="10" dur="5000"/>
                                        <p:tgtEl>
                                          <p:spTgt spid="4098"/>
                                        </p:tgtEl>
                                        <p:attrNameLst>
                                          <p:attrName>ppt_h</p:attrName>
                                        </p:attrNameLst>
                                      </p:cBhvr>
                                      <p:tavLst>
                                        <p:tav tm="0">
                                          <p:val>
                                            <p:strVal val="ppt_h"/>
                                          </p:val>
                                        </p:tav>
                                        <p:tav tm="100000">
                                          <p:val>
                                            <p:strVal val="ppt_h"/>
                                          </p:val>
                                        </p:tav>
                                      </p:tavLst>
                                    </p:anim>
                                    <p:anim calcmode="lin" valueType="num">
                                      <p:cBhvr>
                                        <p:cTn id="11" dur="2500" accel="50000">
                                          <p:stCondLst>
                                            <p:cond delay="0"/>
                                          </p:stCondLst>
                                        </p:cTn>
                                        <p:tgtEl>
                                          <p:spTgt spid="4098"/>
                                        </p:tgtEl>
                                        <p:attrNameLst>
                                          <p:attrName>ppt_w</p:attrName>
                                        </p:attrNameLst>
                                      </p:cBhvr>
                                      <p:tavLst>
                                        <p:tav tm="0">
                                          <p:val>
                                            <p:strVal val="ppt_w"/>
                                          </p:val>
                                        </p:tav>
                                        <p:tav tm="100000">
                                          <p:val>
                                            <p:strVal val="ppt_w*.05"/>
                                          </p:val>
                                        </p:tav>
                                      </p:tavLst>
                                    </p:anim>
                                    <p:anim calcmode="lin" valueType="num">
                                      <p:cBhvr>
                                        <p:cTn id="12" dur="2500" decel="50000">
                                          <p:stCondLst>
                                            <p:cond delay="2500"/>
                                          </p:stCondLst>
                                        </p:cTn>
                                        <p:tgtEl>
                                          <p:spTgt spid="4098"/>
                                        </p:tgtEl>
                                        <p:attrNameLst>
                                          <p:attrName>ppt_w</p:attrName>
                                        </p:attrNameLst>
                                      </p:cBhvr>
                                      <p:tavLst>
                                        <p:tav tm="0">
                                          <p:val>
                                            <p:strVal val="ppt_w"/>
                                          </p:val>
                                        </p:tav>
                                        <p:tav tm="100000">
                                          <p:val>
                                            <p:strVal val="ppt_w/.05"/>
                                          </p:val>
                                        </p:tav>
                                      </p:tavLst>
                                    </p:anim>
                                    <p:anim calcmode="lin" valueType="num">
                                      <p:cBhvr>
                                        <p:cTn id="13" dur="2500" accel="50000">
                                          <p:stCondLst>
                                            <p:cond delay="2500"/>
                                          </p:stCondLst>
                                        </p:cTn>
                                        <p:tgtEl>
                                          <p:spTgt spid="4098"/>
                                        </p:tgtEl>
                                        <p:attrNameLst>
                                          <p:attrName>style.rotation</p:attrName>
                                        </p:attrNameLst>
                                      </p:cBhvr>
                                      <p:tavLst>
                                        <p:tav tm="0">
                                          <p:val>
                                            <p:fltVal val="0"/>
                                          </p:val>
                                        </p:tav>
                                        <p:tav tm="100000">
                                          <p:val>
                                            <p:fltVal val="-90"/>
                                          </p:val>
                                        </p:tav>
                                      </p:tavLst>
                                    </p:anim>
                                    <p:set>
                                      <p:cBhvr>
                                        <p:cTn id="14" dur="1" fill="hold">
                                          <p:stCondLst>
                                            <p:cond delay="4999"/>
                                          </p:stCondLst>
                                        </p:cTn>
                                        <p:tgtEl>
                                          <p:spTgt spid="40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35842" name="Picture 2" descr="http://4.bp.blogspot.com/-DLNFLDmlzGs/T_e-5EW8EII/AAAAAAAADqs/zNCtxHGq8x0/s1600/3+junio+trocito+de+cielo.jpg"/>
          <p:cNvPicPr>
            <a:picLocks noChangeAspect="1" noChangeArrowheads="1"/>
          </p:cNvPicPr>
          <p:nvPr/>
        </p:nvPicPr>
        <p:blipFill>
          <a:blip r:embed="rId2" cstate="print"/>
          <a:srcRect/>
          <a:stretch>
            <a:fillRect/>
          </a:stretch>
        </p:blipFill>
        <p:spPr bwMode="auto">
          <a:xfrm>
            <a:off x="928662" y="1142984"/>
            <a:ext cx="7239000" cy="4171950"/>
          </a:xfrm>
          <a:prstGeom prst="can">
            <a:avLst/>
          </a:prstGeom>
          <a:noFill/>
        </p:spPr>
      </p:pic>
      <p:sp>
        <p:nvSpPr>
          <p:cNvPr id="5" name="4 Rectángulo"/>
          <p:cNvSpPr/>
          <p:nvPr/>
        </p:nvSpPr>
        <p:spPr>
          <a:xfrm>
            <a:off x="714035" y="6143644"/>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3">
            <a:schemeClr val="lt1"/>
          </a:fillRef>
          <a:effectRef idx="0">
            <a:scrgbClr r="0" g="0" b="0"/>
          </a:effectRef>
          <a:fontRef idx="major"/>
        </p:style>
        <p:txBody>
          <a:bodyPr/>
          <a:lstStyle/>
          <a:p>
            <a:pPr>
              <a:buNone/>
            </a:pPr>
            <a:endParaRPr lang="es-ES_tradnl" dirty="0"/>
          </a:p>
        </p:txBody>
      </p:sp>
      <p:pic>
        <p:nvPicPr>
          <p:cNvPr id="55298" name="Picture 2" descr="http://3.bp.blogspot.com/-XCVKMmZxu5Y/TZYhVQ46vtI/AAAAAAAAABY/5adNI7YkQO0/s1600/padre_hija2.jpg"/>
          <p:cNvPicPr>
            <a:picLocks noChangeAspect="1" noChangeArrowheads="1"/>
          </p:cNvPicPr>
          <p:nvPr/>
        </p:nvPicPr>
        <p:blipFill>
          <a:blip r:embed="rId2" cstate="print"/>
          <a:srcRect/>
          <a:stretch>
            <a:fillRect/>
          </a:stretch>
        </p:blipFill>
        <p:spPr bwMode="auto">
          <a:xfrm>
            <a:off x="3357554" y="785794"/>
            <a:ext cx="5328000" cy="5328000"/>
          </a:xfrm>
          <a:prstGeom prst="rect">
            <a:avLst/>
          </a:prstGeom>
          <a:noFill/>
          <a:effectLst>
            <a:softEdge rad="635000"/>
          </a:effectLst>
        </p:spPr>
      </p:pic>
      <p:sp>
        <p:nvSpPr>
          <p:cNvPr id="5" name="4 Rectángulo"/>
          <p:cNvSpPr/>
          <p:nvPr/>
        </p:nvSpPr>
        <p:spPr>
          <a:xfrm>
            <a:off x="563849" y="642918"/>
            <a:ext cx="2647263" cy="1938992"/>
          </a:xfrm>
          <a:prstGeom prst="rect">
            <a:avLst/>
          </a:prstGeom>
          <a:noFill/>
        </p:spPr>
        <p:txBody>
          <a:bodyPr wrap="none" lIns="91440" tIns="45720" rIns="91440" bIns="45720">
            <a:spAutoFit/>
          </a:bodyPr>
          <a:lstStyle/>
          <a:p>
            <a:pPr algn="ctr"/>
            <a:r>
              <a:rPr lang="es-ES" sz="2400" cap="none" spc="0" dirty="0" smtClean="0">
                <a:ln w="17780" cmpd="sng">
                  <a:solidFill>
                    <a:srgbClr val="FFFFFF"/>
                  </a:solidFill>
                  <a:prstDash val="solid"/>
                  <a:miter lim="800000"/>
                </a:ln>
                <a:solidFill>
                  <a:schemeClr val="tx1">
                    <a:lumMod val="95000"/>
                    <a:lumOff val="5000"/>
                  </a:schemeClr>
                </a:solidFill>
              </a:rPr>
              <a:t>Diseño </a:t>
            </a:r>
          </a:p>
          <a:p>
            <a:pPr algn="ctr"/>
            <a:r>
              <a:rPr lang="es-ES" sz="2400" dirty="0" smtClean="0">
                <a:ln w="17780" cmpd="sng">
                  <a:solidFill>
                    <a:srgbClr val="FFFFFF"/>
                  </a:solidFill>
                  <a:prstDash val="solid"/>
                  <a:miter lim="800000"/>
                </a:ln>
                <a:solidFill>
                  <a:schemeClr val="tx1">
                    <a:lumMod val="95000"/>
                    <a:lumOff val="5000"/>
                  </a:schemeClr>
                </a:solidFill>
              </a:rPr>
              <a:t>María Teresa Espín </a:t>
            </a:r>
          </a:p>
          <a:p>
            <a:pPr algn="ctr"/>
            <a:r>
              <a:rPr lang="es-ES" sz="2400" dirty="0" smtClean="0">
                <a:ln w="17780" cmpd="sng">
                  <a:solidFill>
                    <a:srgbClr val="FFFFFF"/>
                  </a:solidFill>
                  <a:prstDash val="solid"/>
                  <a:miter lim="800000"/>
                </a:ln>
                <a:solidFill>
                  <a:schemeClr val="tx1">
                    <a:lumMod val="95000"/>
                    <a:lumOff val="5000"/>
                  </a:schemeClr>
                </a:solidFill>
              </a:rPr>
              <a:t>I</a:t>
            </a:r>
            <a:r>
              <a:rPr lang="es-ES" sz="2400" cap="none" spc="0" dirty="0" smtClean="0">
                <a:ln w="17780" cmpd="sng">
                  <a:solidFill>
                    <a:srgbClr val="FFFFFF"/>
                  </a:solidFill>
                  <a:prstDash val="solid"/>
                  <a:miter lim="800000"/>
                </a:ln>
                <a:solidFill>
                  <a:schemeClr val="tx1">
                    <a:lumMod val="95000"/>
                    <a:lumOff val="5000"/>
                  </a:schemeClr>
                </a:solidFill>
              </a:rPr>
              <a:t>mágenes </a:t>
            </a:r>
          </a:p>
          <a:p>
            <a:pPr algn="ctr"/>
            <a:r>
              <a:rPr lang="es-ES" sz="2400" dirty="0" smtClean="0">
                <a:ln w="17780" cmpd="sng">
                  <a:solidFill>
                    <a:srgbClr val="FFFFFF"/>
                  </a:solidFill>
                  <a:prstDash val="solid"/>
                  <a:miter lim="800000"/>
                </a:ln>
                <a:solidFill>
                  <a:schemeClr val="tx1">
                    <a:lumMod val="95000"/>
                    <a:lumOff val="5000"/>
                  </a:schemeClr>
                </a:solidFill>
              </a:rPr>
              <a:t>Internet </a:t>
            </a:r>
          </a:p>
          <a:p>
            <a:pPr algn="ctr"/>
            <a:r>
              <a:rPr lang="es-ES" sz="2400" cap="none" spc="0" dirty="0" smtClean="0">
                <a:ln w="17780" cmpd="sng">
                  <a:solidFill>
                    <a:srgbClr val="FFFFFF"/>
                  </a:solidFill>
                  <a:prstDash val="solid"/>
                  <a:miter lim="800000"/>
                </a:ln>
                <a:solidFill>
                  <a:schemeClr val="tx1">
                    <a:lumMod val="95000"/>
                    <a:lumOff val="5000"/>
                  </a:schemeClr>
                </a:solidFill>
              </a:rPr>
              <a:t>2013</a:t>
            </a:r>
            <a:endParaRPr lang="es-ES" sz="2400" cap="none" spc="0" dirty="0">
              <a:ln w="17780" cmpd="sng">
                <a:solidFill>
                  <a:srgbClr val="FFFFFF"/>
                </a:solidFill>
                <a:prstDash val="solid"/>
                <a:miter lim="800000"/>
              </a:ln>
              <a:solidFill>
                <a:schemeClr val="tx1">
                  <a:lumMod val="95000"/>
                  <a:lumOff val="5000"/>
                </a:schemeClr>
              </a:solidFill>
            </a:endParaRPr>
          </a:p>
        </p:txBody>
      </p:sp>
      <p:sp>
        <p:nvSpPr>
          <p:cNvPr id="7" name="6 Rectángulo"/>
          <p:cNvSpPr/>
          <p:nvPr/>
        </p:nvSpPr>
        <p:spPr>
          <a:xfrm>
            <a:off x="642597" y="6143644"/>
            <a:ext cx="1032654"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728</TotalTime>
  <Words>640</Words>
  <Application>Microsoft Office PowerPoint</Application>
  <PresentationFormat>Presentación en pantalla (4:3)</PresentationFormat>
  <Paragraphs>107</Paragraphs>
  <Slides>32</Slides>
  <Notes>0</Notes>
  <HiddenSlides>0</HiddenSlides>
  <MMClips>0</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QUIÉN ES POBRE</dc:title>
  <dc:creator>abuelitos</dc:creator>
  <cp:lastModifiedBy>abuelitos</cp:lastModifiedBy>
  <cp:revision>228</cp:revision>
  <dcterms:created xsi:type="dcterms:W3CDTF">2013-06-05T17:53:03Z</dcterms:created>
  <dcterms:modified xsi:type="dcterms:W3CDTF">2013-06-08T14:51:21Z</dcterms:modified>
</cp:coreProperties>
</file>