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9" r:id="rId3"/>
    <p:sldId id="321" r:id="rId4"/>
    <p:sldId id="337" r:id="rId5"/>
    <p:sldId id="324" r:id="rId6"/>
    <p:sldId id="325" r:id="rId7"/>
    <p:sldId id="327" r:id="rId8"/>
    <p:sldId id="326" r:id="rId9"/>
    <p:sldId id="329" r:id="rId10"/>
    <p:sldId id="328" r:id="rId11"/>
    <p:sldId id="330" r:id="rId12"/>
    <p:sldId id="331" r:id="rId13"/>
    <p:sldId id="332" r:id="rId14"/>
    <p:sldId id="333" r:id="rId15"/>
    <p:sldId id="338" r:id="rId16"/>
    <p:sldId id="339" r:id="rId17"/>
    <p:sldId id="346" r:id="rId18"/>
    <p:sldId id="352" r:id="rId19"/>
    <p:sldId id="348" r:id="rId20"/>
    <p:sldId id="345" r:id="rId21"/>
    <p:sldId id="340" r:id="rId22"/>
    <p:sldId id="341" r:id="rId23"/>
    <p:sldId id="342" r:id="rId24"/>
    <p:sldId id="349" r:id="rId25"/>
    <p:sldId id="322" r:id="rId26"/>
    <p:sldId id="343" r:id="rId27"/>
    <p:sldId id="344" r:id="rId28"/>
    <p:sldId id="350" r:id="rId29"/>
    <p:sldId id="301" r:id="rId30"/>
    <p:sldId id="306" r:id="rId31"/>
    <p:sldId id="354" r:id="rId32"/>
    <p:sldId id="353" r:id="rId33"/>
    <p:sldId id="279" r:id="rId34"/>
    <p:sldId id="356" r:id="rId35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dooBzocSdYJM9A+FrvOLA==" hashData="OZdDWJSoVfl+38DlCXWtYN9i2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41F19-DB2A-4E86-8A6F-B8BF8C43EF0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6A485-3929-4224-9FB8-2D3C77180684}" type="datetimeFigureOut">
              <a:rPr lang="es-ES_tradnl" smtClean="0"/>
              <a:pPr/>
              <a:t>09/06/2014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98495-D7A7-4792-8096-54F21AA099B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B9BBE3-D56E-4C46-8121-2C1A4259DE2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6628" name="Picture 4" descr="http://farm4.staticflickr.com/3608/3625672500_4d5ac949f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14290"/>
            <a:ext cx="6286401" cy="60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285984" y="578078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latin typeface="Algerian" pitchFamily="82" charset="0"/>
              </a:rPr>
              <a:t>¿QUÉ ES LA AMISTAD?</a:t>
            </a:r>
            <a:br>
              <a:rPr lang="es-ES_tradnl" sz="3200" dirty="0" smtClean="0">
                <a:latin typeface="Algerian" pitchFamily="82" charset="0"/>
              </a:rPr>
            </a:br>
            <a:endParaRPr lang="es-ES_tradnl" sz="3200" dirty="0">
              <a:latin typeface="Algerian" pitchFamily="82" charset="0"/>
            </a:endParaRPr>
          </a:p>
        </p:txBody>
      </p:sp>
      <p:pic>
        <p:nvPicPr>
          <p:cNvPr id="6" name="Picture 4" descr="http://farm4.staticflickr.com/3608/3625672500_4d5ac949f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14290"/>
            <a:ext cx="6286401" cy="60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30387" y="6286520"/>
            <a:ext cx="179408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Endless love - Kenny 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fondosni.com/images/wallpapers/Rio_Hermoso-4317571024.jpg"/>
          <p:cNvPicPr>
            <a:picLocks noChangeAspect="1" noChangeArrowheads="1"/>
          </p:cNvPicPr>
          <p:nvPr/>
        </p:nvPicPr>
        <p:blipFill>
          <a:blip r:embed="rId2" cstate="print"/>
          <a:srcRect t="6250"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14612" y="714356"/>
            <a:ext cx="28841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600" dirty="0" smtClean="0">
                <a:solidFill>
                  <a:schemeClr val="bg2">
                    <a:lumMod val="25000"/>
                  </a:schemeClr>
                </a:solidFill>
                <a:latin typeface="Algerian" pitchFamily="82" charset="0"/>
              </a:rPr>
              <a:t>LA AMISTAD</a:t>
            </a:r>
            <a:endParaRPr lang="es-ES_tradnl" sz="3600" dirty="0">
              <a:solidFill>
                <a:schemeClr val="bg2">
                  <a:lumMod val="25000"/>
                </a:schemeClr>
              </a:solidFill>
              <a:latin typeface="Algerian" pitchFamily="82" charset="0"/>
            </a:endParaRPr>
          </a:p>
        </p:txBody>
      </p:sp>
      <p:pic>
        <p:nvPicPr>
          <p:cNvPr id="46082" name="Picture 2" descr="eversleepingbyezakaak0"/>
          <p:cNvPicPr>
            <a:picLocks noChangeAspect="1" noChangeArrowheads="1"/>
          </p:cNvPicPr>
          <p:nvPr/>
        </p:nvPicPr>
        <p:blipFill>
          <a:blip r:embed="rId3" cstate="print"/>
          <a:srcRect l="30354" t="21192" r="7672" b="12396"/>
          <a:stretch>
            <a:fillRect/>
          </a:stretch>
        </p:blipFill>
        <p:spPr bwMode="auto">
          <a:xfrm>
            <a:off x="5929322" y="1857364"/>
            <a:ext cx="3500462" cy="53578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596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thenypost.files.wordpress.com/2013/10/katyper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58" y="285728"/>
            <a:ext cx="9121442" cy="60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thenypost.files.wordpress.com/2013/10/katyper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58" y="357166"/>
            <a:ext cx="9121442" cy="60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71472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F0000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F0000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0000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F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hogardemorasdulces6.files.wordpress.com/2010/02/atardecer.jpg"/>
          <p:cNvPicPr>
            <a:picLocks noChangeAspect="1" noChangeArrowheads="1"/>
          </p:cNvPicPr>
          <p:nvPr/>
        </p:nvPicPr>
        <p:blipFill>
          <a:blip r:embed="rId2" cstate="print"/>
          <a:srcRect t="-18603"/>
          <a:stretch>
            <a:fillRect/>
          </a:stretch>
        </p:blipFill>
        <p:spPr bwMode="auto">
          <a:xfrm>
            <a:off x="-72000" y="-1339860"/>
            <a:ext cx="9216000" cy="819786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785794"/>
            <a:ext cx="6317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latin typeface="Algerian" pitchFamily="82" charset="0"/>
              </a:rPr>
              <a:t>La amistad  es  una cajita de cristal. </a:t>
            </a:r>
            <a:endParaRPr lang="es-ES_tradnl" sz="2400" dirty="0">
              <a:latin typeface="Algerian" pitchFamily="82" charset="0"/>
            </a:endParaRPr>
          </a:p>
        </p:txBody>
      </p:sp>
      <p:pic>
        <p:nvPicPr>
          <p:cNvPr id="48130" name="Picture 2" descr="http://img-ipad.lisisoft.com/img/2/0/2091-3-origami-schachteln-hd.jpg"/>
          <p:cNvPicPr>
            <a:picLocks noChangeAspect="1" noChangeArrowheads="1"/>
          </p:cNvPicPr>
          <p:nvPr/>
        </p:nvPicPr>
        <p:blipFill>
          <a:blip r:embed="rId3" cstate="print"/>
          <a:srcRect l="10218" t="26563" r="12125" b="31250"/>
          <a:stretch>
            <a:fillRect/>
          </a:stretch>
        </p:blipFill>
        <p:spPr bwMode="auto">
          <a:xfrm>
            <a:off x="2643174" y="4357694"/>
            <a:ext cx="2714644" cy="192882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4034" name="Picture 2" descr="http://p1.trrsf.com/image/fget/cf/619/464/images.terra.com/2013/12/05/parejas-similares-6.jpg"/>
          <p:cNvPicPr>
            <a:picLocks noChangeAspect="1" noChangeArrowheads="1"/>
          </p:cNvPicPr>
          <p:nvPr/>
        </p:nvPicPr>
        <p:blipFill>
          <a:blip r:embed="rId4" cstate="print"/>
          <a:srcRect l="6704" t="22629" r="6058"/>
          <a:stretch>
            <a:fillRect/>
          </a:stretch>
        </p:blipFill>
        <p:spPr bwMode="auto">
          <a:xfrm>
            <a:off x="285720" y="2643182"/>
            <a:ext cx="4440373" cy="295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91091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www.ppsmil.com/wp-content/uploads/2012/03/1362-Paisaj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28571" cy="51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285852" y="285728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tx2"/>
                </a:solidFill>
                <a:latin typeface="Algerian" pitchFamily="82" charset="0"/>
              </a:rPr>
              <a:t>Pequeña, transparente, donde guardas</a:t>
            </a:r>
          </a:p>
          <a:p>
            <a:r>
              <a:rPr lang="es-ES_tradnl" sz="2400" dirty="0" smtClean="0">
                <a:solidFill>
                  <a:schemeClr val="tx2"/>
                </a:solidFill>
                <a:latin typeface="Algerian" pitchFamily="82" charset="0"/>
              </a:rPr>
              <a:t> allí dentro todos tus pensamientos, </a:t>
            </a:r>
          </a:p>
          <a:p>
            <a:r>
              <a:rPr lang="es-ES_tradnl" sz="2400" dirty="0" smtClean="0">
                <a:solidFill>
                  <a:schemeClr val="tx2"/>
                </a:solidFill>
                <a:latin typeface="Algerian" pitchFamily="82" charset="0"/>
              </a:rPr>
              <a:t>ideas, cariño y amor.</a:t>
            </a:r>
            <a:endParaRPr lang="es-ES_tradnl" sz="2400" dirty="0">
              <a:solidFill>
                <a:schemeClr val="tx2"/>
              </a:solidFill>
              <a:latin typeface="Algerian" pitchFamily="82" charset="0"/>
            </a:endParaRPr>
          </a:p>
        </p:txBody>
      </p:sp>
      <p:pic>
        <p:nvPicPr>
          <p:cNvPr id="43010" name="Picture 2" descr="solaenmipic"/>
          <p:cNvPicPr>
            <a:picLocks noChangeAspect="1" noChangeArrowheads="1"/>
          </p:cNvPicPr>
          <p:nvPr/>
        </p:nvPicPr>
        <p:blipFill>
          <a:blip r:embed="rId3" cstate="print"/>
          <a:srcRect l="8800" t="15818" r="10229" b="9408"/>
          <a:stretch>
            <a:fillRect/>
          </a:stretch>
        </p:blipFill>
        <p:spPr bwMode="auto">
          <a:xfrm>
            <a:off x="0" y="3143224"/>
            <a:ext cx="3286148" cy="37147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8" descr="http://mla-s1-p.mlstatic.com/cajitas-de-cristal-y-bronce-2-el-precio-es-por-cada-una-4060-MLA112979150_5614-O.jpg"/>
          <p:cNvPicPr>
            <a:picLocks noChangeAspect="1" noChangeArrowheads="1"/>
          </p:cNvPicPr>
          <p:nvPr/>
        </p:nvPicPr>
        <p:blipFill>
          <a:blip r:embed="rId4" cstate="print"/>
          <a:srcRect l="49501" t="10000" r="17499" b="19999"/>
          <a:stretch>
            <a:fillRect/>
          </a:stretch>
        </p:blipFill>
        <p:spPr bwMode="auto">
          <a:xfrm>
            <a:off x="2643174" y="5357826"/>
            <a:ext cx="915303" cy="1152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://www.ppsmil.com/wp-content/uploads/2012/03/1362-Paisaj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996" y="866756"/>
            <a:ext cx="8228571" cy="51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520445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2.bp.blogspot.com/--wNVdmH-r-Q/TcguM0QEMzI/AAAAAAAAA98/7oSxeiKYiWc/s1600/fresh-paper.com-wallpaper-48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5715016"/>
            <a:ext cx="5747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  <a:t>Un cristal fino donde te reflejas.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6" name="Picture 2" descr="http://www.fondos7.net/wallpaper-original/wallpapers/willa-holland-fotos-7263.jpg"/>
          <p:cNvPicPr>
            <a:picLocks noChangeAspect="1" noChangeArrowheads="1"/>
          </p:cNvPicPr>
          <p:nvPr/>
        </p:nvPicPr>
        <p:blipFill>
          <a:blip r:embed="rId3" cstate="print"/>
          <a:srcRect l="28140" r="19749"/>
          <a:stretch>
            <a:fillRect/>
          </a:stretch>
        </p:blipFill>
        <p:spPr bwMode="auto">
          <a:xfrm>
            <a:off x="3143240" y="428604"/>
            <a:ext cx="2491324" cy="2988000"/>
          </a:xfrm>
          <a:prstGeom prst="ellipse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://img.pctestrenos.com/banco-de-imagenes/original/050037/landscapes-full-hd-1080p-set-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8896000" cy="5004000"/>
          </a:xfrm>
          <a:prstGeom prst="rect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4 Rectángulo"/>
          <p:cNvSpPr/>
          <p:nvPr/>
        </p:nvSpPr>
        <p:spPr>
          <a:xfrm>
            <a:off x="2000232" y="6000768"/>
            <a:ext cx="46426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tx2"/>
                </a:solidFill>
                <a:latin typeface="Algerian" pitchFamily="82" charset="0"/>
              </a:rPr>
              <a:t>A veces lo miras a los ojos.</a:t>
            </a:r>
            <a:endParaRPr lang="es-ES_tradnl" sz="2400" dirty="0">
              <a:solidFill>
                <a:schemeClr val="tx2"/>
              </a:solidFill>
              <a:latin typeface="Algerian" pitchFamily="82" charset="0"/>
            </a:endParaRPr>
          </a:p>
        </p:txBody>
      </p:sp>
      <p:pic>
        <p:nvPicPr>
          <p:cNvPr id="40962" name="Picture 2" descr="http://www.foroamor.com/images/imagenes/amor-r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929066"/>
            <a:ext cx="3783783" cy="25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2529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www.fotosoimagenes.com/wp-content/uploads/2013/07/mar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642918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  <a:t>A veces sientes su presencia.</a:t>
            </a:r>
            <a:br>
              <a:rPr lang="es-ES_tradnl" sz="2400" dirty="0" smtClean="0"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bg2">
                  <a:lumMod val="10000"/>
                </a:schemeClr>
              </a:solidFill>
              <a:latin typeface="Algerian" pitchFamily="82" charset="0"/>
            </a:endParaRPr>
          </a:p>
        </p:txBody>
      </p:sp>
      <p:pic>
        <p:nvPicPr>
          <p:cNvPr id="25602" name="Picture 2" descr="http://www.lasierraconestilo.es/wp-content/uploads/2014/05/amistad.jpg"/>
          <p:cNvPicPr>
            <a:picLocks noChangeAspect="1" noChangeArrowheads="1"/>
          </p:cNvPicPr>
          <p:nvPr/>
        </p:nvPicPr>
        <p:blipFill>
          <a:blip r:embed="rId3" cstate="print"/>
          <a:srcRect t="24127" b="33559"/>
          <a:stretch>
            <a:fillRect/>
          </a:stretch>
        </p:blipFill>
        <p:spPr bwMode="auto">
          <a:xfrm>
            <a:off x="3755165" y="5143512"/>
            <a:ext cx="5388835" cy="151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044547" y="21429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http://www.adharapsicologia.es/revista/mar-13/imagenes/16479__fotos-de-imagenes-hd--de-ciudades-paisajes-naturales-del-mundo-fondo-pantallas-8.jpeg"/>
          <p:cNvPicPr>
            <a:picLocks noChangeAspect="1" noChangeArrowheads="1"/>
          </p:cNvPicPr>
          <p:nvPr/>
        </p:nvPicPr>
        <p:blipFill>
          <a:blip r:embed="rId2" cstate="print"/>
          <a:srcRect r="16447"/>
          <a:stretch>
            <a:fillRect/>
          </a:stretch>
        </p:blipFill>
        <p:spPr bwMode="auto">
          <a:xfrm>
            <a:off x="0" y="0"/>
            <a:ext cx="9192126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428604"/>
            <a:ext cx="59293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Sin embargo, el amigo no es la persona que ves. </a:t>
            </a:r>
          </a:p>
          <a:p>
            <a:r>
              <a:rPr lang="es-ES_tradnl" sz="24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Es la persona que sientes.</a:t>
            </a:r>
            <a:endParaRPr lang="es-ES_tradnl" sz="2400" dirty="0">
              <a:solidFill>
                <a:schemeClr val="tx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24578" name="Picture 2" descr="http://i164.photobucket.com/albums/u8/karlitag_2007/sets/NyV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14000"/>
            <a:ext cx="3712801" cy="28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77569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4.bp.blogspot.com/_2U3U6AwE-ZQ/S7jGjaKIYwI/AAAAAAAAAJg/fy_hYkTfkGc/s1600/meadow-with-tiny-lake(www.TheWallpapers.org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71480"/>
            <a:ext cx="58721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lgerian" pitchFamily="82" charset="0"/>
              </a:rPr>
              <a:t>Es aquello por lo que darías todo. </a:t>
            </a:r>
            <a:endParaRPr lang="es-ES_tradnl" sz="2400" dirty="0">
              <a:solidFill>
                <a:schemeClr val="accent3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23554" name="Picture 2" descr="http://4.bp.blogspot.com/_wtCQYU4sYow/S9yg2kVnQTI/AAAAAAAAIaM/kmyvff4xCTs/s400/_amigo%2Bamistad%2Bdia+del+ami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714752"/>
            <a:ext cx="3810000" cy="269557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77569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www.bergoiata.org/fe/Alaska2/Alaska%20-%20Mt%20Mc%20Kinley.jpg"/>
          <p:cNvPicPr>
            <a:picLocks noChangeAspect="1" noChangeArrowheads="1"/>
          </p:cNvPicPr>
          <p:nvPr/>
        </p:nvPicPr>
        <p:blipFill>
          <a:blip r:embed="rId2" cstate="print"/>
          <a:srcRect t="6250"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71480"/>
            <a:ext cx="70214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latin typeface="Algerian" pitchFamily="82" charset="0"/>
              </a:rPr>
              <a:t>Tengo tres tesoros que definen mi existir, </a:t>
            </a:r>
            <a:endParaRPr lang="es-ES_tradnl" sz="2400" dirty="0">
              <a:latin typeface="Algerian" pitchFamily="82" charset="0"/>
            </a:endParaRPr>
          </a:p>
        </p:txBody>
      </p:sp>
      <p:pic>
        <p:nvPicPr>
          <p:cNvPr id="36866" name="Picture 2" descr="http://www.poesia.es/portada/3/tu_presencia.jpg"/>
          <p:cNvPicPr>
            <a:picLocks noChangeAspect="1" noChangeArrowheads="1"/>
          </p:cNvPicPr>
          <p:nvPr/>
        </p:nvPicPr>
        <p:blipFill>
          <a:blip r:embed="rId3" cstate="print"/>
          <a:srcRect t="32317" r="53750"/>
          <a:stretch>
            <a:fillRect/>
          </a:stretch>
        </p:blipFill>
        <p:spPr bwMode="auto">
          <a:xfrm>
            <a:off x="-357222" y="4429132"/>
            <a:ext cx="2643174" cy="264318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306131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1.bp.blogspot.com/-WsTNKrMqNvA/UTO8CLOo78I/AAAAAAAAEDA/nbg6pDibOBw/s1600/IB-013.jpg"/>
          <p:cNvPicPr>
            <a:picLocks noChangeAspect="1" noChangeArrowheads="1"/>
          </p:cNvPicPr>
          <p:nvPr/>
        </p:nvPicPr>
        <p:blipFill>
          <a:blip r:embed="rId2" cstate="print"/>
          <a:srcRect t="6250"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28992" y="78579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uno es mi vida, </a:t>
            </a:r>
          </a:p>
          <a:p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otro es el amor </a:t>
            </a:r>
          </a:p>
          <a:p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y el tercero </a:t>
            </a:r>
          </a:p>
          <a:p>
            <a: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tu linda amistad.</a:t>
            </a:r>
            <a:br>
              <a:rPr lang="es-ES_tradnl" sz="2400" dirty="0" smtClean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accent6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34759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4.bp.blogspot.com/-RqkA5zuOL6Q/UyUKzRXwOeI/AAAAAAAAJDA/PSZgfe2URas/s1600/enamorado-tomados-de-la-manos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85794"/>
            <a:ext cx="8697600" cy="54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377569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bg1">
                    <a:lumMod val="5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bg1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bg1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www.fondos10.net/wp-content/uploads/2008/07/a-1680-x-1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4348" y="714356"/>
            <a:ext cx="5857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Amigos... </a:t>
            </a:r>
          </a:p>
          <a:p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siempre seremos amigos</a:t>
            </a:r>
            <a:b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para contar alegrías y tristezas, una a una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20482" name="Picture 2" descr="http://cnho.files.wordpress.com/2011/05/amigos-para-siempre.png"/>
          <p:cNvPicPr>
            <a:picLocks noChangeAspect="1" noChangeArrowheads="1"/>
          </p:cNvPicPr>
          <p:nvPr/>
        </p:nvPicPr>
        <p:blipFill>
          <a:blip r:embed="rId3" cstate="print"/>
          <a:srcRect l="27548" t="23697" r="22689" b="12322"/>
          <a:stretch>
            <a:fillRect/>
          </a:stretch>
        </p:blipFill>
        <p:spPr bwMode="auto">
          <a:xfrm>
            <a:off x="5357818" y="3286124"/>
            <a:ext cx="3322673" cy="320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76843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www.mbgraphicsfilm.com/public/sfondi/3d_landscape_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5500702"/>
            <a:ext cx="57864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y así tendremos como testigos</a:t>
            </a:r>
            <a:b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</a:br>
            <a:endParaRPr lang="es-ES_tradnl" sz="2400" dirty="0">
              <a:solidFill>
                <a:schemeClr val="bg2">
                  <a:lumMod val="90000"/>
                </a:schemeClr>
              </a:solidFill>
              <a:latin typeface="Algerian" pitchFamily="82" charset="0"/>
            </a:endParaRPr>
          </a:p>
        </p:txBody>
      </p:sp>
      <p:pic>
        <p:nvPicPr>
          <p:cNvPr id="19462" name="Picture 6" descr="http://37.media.tumblr.com/tumblr_lyi2ls3EME1r2bnpho1_500.jpg"/>
          <p:cNvPicPr>
            <a:picLocks noChangeAspect="1" noChangeArrowheads="1"/>
          </p:cNvPicPr>
          <p:nvPr/>
        </p:nvPicPr>
        <p:blipFill>
          <a:blip r:embed="rId3" cstate="print"/>
          <a:srcRect l="19500" r="29499"/>
          <a:stretch>
            <a:fillRect/>
          </a:stretch>
        </p:blipFill>
        <p:spPr bwMode="auto">
          <a:xfrm>
            <a:off x="6286512" y="3676650"/>
            <a:ext cx="2428892" cy="31813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91091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2.bp.blogspot.com/-aHconO0cXEQ/UijPAj-rBfI/AAAAAAAABHE/g0F90yjkBIg/s1600/flowers-and-sunset-1920x1200-wallpaper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785794"/>
            <a:ext cx="13516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al sol, </a:t>
            </a:r>
            <a:endParaRPr lang="es-ES_tradnl" sz="2400" dirty="0">
              <a:latin typeface="Algerian" pitchFamily="82" charset="0"/>
            </a:endParaRPr>
          </a:p>
        </p:txBody>
      </p:sp>
      <p:pic>
        <p:nvPicPr>
          <p:cNvPr id="18434" name="Picture 2" descr="https://encrypted-tbn1.gstatic.com/images?q=tbn:ANd9GcSxzDrhHDMEYrhZBnBqzCjvu4iES0g9ozMM4hjSsM_bOQo1LMbg"/>
          <p:cNvPicPr>
            <a:picLocks noChangeAspect="1" noChangeArrowheads="1"/>
          </p:cNvPicPr>
          <p:nvPr/>
        </p:nvPicPr>
        <p:blipFill>
          <a:blip r:embed="rId3" cstate="print"/>
          <a:srcRect l="49024" r="16250"/>
          <a:stretch>
            <a:fillRect/>
          </a:stretch>
        </p:blipFill>
        <p:spPr bwMode="auto">
          <a:xfrm>
            <a:off x="3071802" y="2643182"/>
            <a:ext cx="1345234" cy="25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805405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3.bp.blogspot.com/-6xUGDCpZ-HU/UUGSYqK5ofI/AAAAAAABGo8/DNa2INo9q2o/s1600/Paisajes+de+viento+%25287%2529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60000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857356" y="5786454"/>
            <a:ext cx="18501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al viento, </a:t>
            </a:r>
            <a:endParaRPr lang="es-ES_tradnl" sz="2400" dirty="0"/>
          </a:p>
        </p:txBody>
      </p:sp>
      <p:pic>
        <p:nvPicPr>
          <p:cNvPr id="17410" name="Picture 2" descr="http://2.bp.blogspot.com/-iWKjWDvuSJg/UG3FvuSX0YI/AAAAAAAAARw/1tv6beXnj54/s1600/mujer+de+espaldas+preciosa.jpg"/>
          <p:cNvPicPr>
            <a:picLocks noChangeAspect="1" noChangeArrowheads="1"/>
          </p:cNvPicPr>
          <p:nvPr/>
        </p:nvPicPr>
        <p:blipFill>
          <a:blip r:embed="rId3" cstate="print"/>
          <a:srcRect l="9375" t="13975" r="11874"/>
          <a:stretch>
            <a:fillRect/>
          </a:stretch>
        </p:blipFill>
        <p:spPr bwMode="auto">
          <a:xfrm>
            <a:off x="5929322" y="3762000"/>
            <a:ext cx="3520751" cy="3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81256" y="214290"/>
            <a:ext cx="169950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100" spc="150" dirty="0" smtClean="0">
                <a:ln w="11430"/>
                <a:solidFill>
                  <a:schemeClr val="accent1">
                    <a:lumMod val="20000"/>
                    <a:lumOff val="80000"/>
                  </a:schemeClr>
                </a:solidFill>
                <a:latin typeface="Blackadder ITC" pitchFamily="82" charset="0"/>
              </a:rPr>
              <a:t>Diseño </a:t>
            </a:r>
            <a:r>
              <a:rPr lang="es-ES" sz="1100" spc="150" dirty="0" err="1" smtClean="0">
                <a:ln w="11430"/>
                <a:solidFill>
                  <a:schemeClr val="accent1">
                    <a:lumMod val="20000"/>
                    <a:lumOff val="80000"/>
                  </a:schemeClr>
                </a:solidFill>
                <a:latin typeface="Blackadder ITC" pitchFamily="82" charset="0"/>
              </a:rPr>
              <a:t>pps</a:t>
            </a:r>
            <a:r>
              <a:rPr lang="es-ES" sz="1100" spc="150" dirty="0" smtClean="0">
                <a:ln w="11430"/>
                <a:solidFill>
                  <a:schemeClr val="accent1">
                    <a:lumMod val="20000"/>
                    <a:lumOff val="80000"/>
                  </a:schemeClr>
                </a:solidFill>
                <a:latin typeface="Blackadder ITC" pitchFamily="82" charset="0"/>
              </a:rPr>
              <a:t>. Mari Tere</a:t>
            </a:r>
            <a:endParaRPr lang="es-ES" sz="1100" spc="150" dirty="0">
              <a:ln w="11430"/>
              <a:solidFill>
                <a:schemeClr val="accent1">
                  <a:lumMod val="20000"/>
                  <a:lumOff val="8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img.fotocommunity.com/images/Especial/Emociones/Hermosa-Amistad-Atardecer-en-el-Lago-de-Banyoles-a22705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71480"/>
            <a:ext cx="8667573" cy="57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428992" y="571480"/>
            <a:ext cx="20697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a la noche, </a:t>
            </a:r>
            <a:endParaRPr lang="es-ES_tradnl" sz="2400" dirty="0"/>
          </a:p>
        </p:txBody>
      </p:sp>
      <p:pic>
        <p:nvPicPr>
          <p:cNvPr id="16386" name="Picture 2" descr="http://tecnoculto.com/wp-content/uploads/woman-eyes.jpg"/>
          <p:cNvPicPr>
            <a:picLocks noChangeAspect="1" noChangeArrowheads="1"/>
          </p:cNvPicPr>
          <p:nvPr/>
        </p:nvPicPr>
        <p:blipFill>
          <a:blip r:embed="rId3" cstate="print"/>
          <a:srcRect l="9000" r="11499" b="61578"/>
          <a:stretch>
            <a:fillRect/>
          </a:stretch>
        </p:blipFill>
        <p:spPr bwMode="auto">
          <a:xfrm>
            <a:off x="4357686" y="1500174"/>
            <a:ext cx="3786214" cy="17859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05405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3.bp.blogspot.com/-Pu8KA2OJJ2o/T0QxtiYtyPI/AAAAAAAAAQs/dTH-jwNu8So/s1600/Luna+de+Lola+Fontecha+en+la+Sierra+de+And%C3%BAj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231130" cy="61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71670" y="1071546"/>
            <a:ext cx="2095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o a la luna.</a:t>
            </a:r>
            <a:endParaRPr lang="es-ES_tradnl" sz="2400" dirty="0">
              <a:solidFill>
                <a:schemeClr val="bg2">
                  <a:lumMod val="90000"/>
                </a:schemeClr>
              </a:solidFill>
              <a:latin typeface="Algerian" pitchFamily="82" charset="0"/>
            </a:endParaRPr>
          </a:p>
        </p:txBody>
      </p:sp>
      <p:pic>
        <p:nvPicPr>
          <p:cNvPr id="6" name="Picture 2" descr="http://1.bp.blogspot.com/-N-D-vGa_lbc/UQ2DjSVrC2I/AAAAAAAAB20/UAX0taUS_Kk/s1600/caminante.jpg"/>
          <p:cNvPicPr>
            <a:picLocks noChangeAspect="1" noChangeArrowheads="1"/>
          </p:cNvPicPr>
          <p:nvPr/>
        </p:nvPicPr>
        <p:blipFill>
          <a:blip r:embed="rId3" cstate="print"/>
          <a:srcRect l="30151" t="25000" r="35929" b="24375"/>
          <a:stretch>
            <a:fillRect/>
          </a:stretch>
        </p:blipFill>
        <p:spPr bwMode="auto">
          <a:xfrm>
            <a:off x="4071934" y="3929066"/>
            <a:ext cx="1680000" cy="252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05405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elmundo3d.com/wp-content/uploads/images/d8/3d-marron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928670"/>
            <a:ext cx="56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Viajaremos por mundos distantes</a:t>
            </a:r>
            <a:b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</a:br>
            <a:r>
              <a:rPr lang="es-ES_tradnl" sz="2400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para buscar con todo el empeño</a:t>
            </a:r>
            <a:endParaRPr lang="es-ES_tradnl" sz="2400" dirty="0">
              <a:solidFill>
                <a:schemeClr val="bg2">
                  <a:lumMod val="90000"/>
                </a:schemeClr>
              </a:solidFill>
              <a:latin typeface="Algerian" pitchFamily="82" charset="0"/>
            </a:endParaRPr>
          </a:p>
        </p:txBody>
      </p:sp>
      <p:pic>
        <p:nvPicPr>
          <p:cNvPr id="27650" name="Picture 2" descr="http://encontramesipodes.files.wordpress.com/2013/12/conciencia-de-amor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286000"/>
            <a:ext cx="3428999" cy="45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http://www.periodistadigital.com/imagenes/2010/09/06/miradas_260x174.jpg"/>
          <p:cNvPicPr>
            <a:picLocks noChangeAspect="1" noChangeArrowheads="1"/>
          </p:cNvPicPr>
          <p:nvPr/>
        </p:nvPicPr>
        <p:blipFill>
          <a:blip r:embed="rId4" cstate="print"/>
          <a:srcRect t="10444" r="17873" b="50390"/>
          <a:stretch>
            <a:fillRect/>
          </a:stretch>
        </p:blipFill>
        <p:spPr bwMode="auto">
          <a:xfrm>
            <a:off x="5000628" y="1785926"/>
            <a:ext cx="3357586" cy="107157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591883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img205.imageshack.us/img205/7457/fondo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232" y="714356"/>
            <a:ext cx="56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Algerian" pitchFamily="82" charset="0"/>
              </a:rPr>
              <a:t>¡ Seremos como el caminante</a:t>
            </a:r>
            <a:br>
              <a:rPr lang="es-ES_tradnl" sz="2400" dirty="0" smtClean="0">
                <a:latin typeface="Algerian" pitchFamily="82" charset="0"/>
              </a:rPr>
            </a:br>
            <a:r>
              <a:rPr lang="es-ES_tradnl" sz="2400" dirty="0" smtClean="0">
                <a:latin typeface="Algerian" pitchFamily="82" charset="0"/>
              </a:rPr>
              <a:t>que cabalga buscando su sueño!.</a:t>
            </a:r>
            <a:endParaRPr lang="es-ES_tradnl" sz="2400" dirty="0">
              <a:latin typeface="Algerian" pitchFamily="82" charset="0"/>
            </a:endParaRPr>
          </a:p>
        </p:txBody>
      </p:sp>
      <p:pic>
        <p:nvPicPr>
          <p:cNvPr id="13314" name="Picture 2" descr="http://static.freepik.com/foto-gratis/pareja-caminar_21176416.jpg"/>
          <p:cNvPicPr>
            <a:picLocks noChangeAspect="1" noChangeArrowheads="1"/>
          </p:cNvPicPr>
          <p:nvPr/>
        </p:nvPicPr>
        <p:blipFill>
          <a:blip r:embed="rId3" cstate="print"/>
          <a:srcRect l="31151" t="16110" r="40095" b="8711"/>
          <a:stretch>
            <a:fillRect/>
          </a:stretch>
        </p:blipFill>
        <p:spPr bwMode="auto">
          <a:xfrm>
            <a:off x="4071934" y="3857604"/>
            <a:ext cx="1714512" cy="30003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76843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2.bp.blogspot.com/_TH4tamSqJQ4/Sw23YFBu6YI/AAAAAAAABVI/zfeld2Hzhvo/s1600/wallp_2560x1600_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571480"/>
            <a:ext cx="6786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rgbClr val="FFC000"/>
                </a:solidFill>
                <a:latin typeface="Algerian" pitchFamily="82" charset="0"/>
              </a:rPr>
              <a:t>Amigos siempre sobre todas las cosas</a:t>
            </a:r>
            <a:br>
              <a:rPr lang="es-ES_tradnl" sz="2400" dirty="0" smtClean="0">
                <a:solidFill>
                  <a:srgbClr val="FFC000"/>
                </a:solidFill>
                <a:latin typeface="Algerian" pitchFamily="82" charset="0"/>
              </a:rPr>
            </a:br>
            <a:endParaRPr lang="es-ES_tradnl" sz="2400" dirty="0">
              <a:solidFill>
                <a:srgbClr val="FFC000"/>
              </a:solidFill>
              <a:latin typeface="Algerian" pitchFamily="82" charset="0"/>
            </a:endParaRPr>
          </a:p>
        </p:txBody>
      </p:sp>
      <p:pic>
        <p:nvPicPr>
          <p:cNvPr id="6148" name="Picture 4" descr="http://2.bp.blogspot.com/-8x44ngnkn-Q/TidLMUdnSjI/AAAAAAAAAnw/mSzzT8fm24c/s1600/amig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4427" y="3762000"/>
            <a:ext cx="5319573" cy="30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50" name="Picture 6" descr="http://frasesdeamigos.info/wp-content/uploads/2013/10/10-frases-para-dedicar-a-un-ami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610099"/>
            <a:ext cx="2857500" cy="22479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286512" y="6429396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http://fondosdepantallahdgratis.co/wallpaper-original/wallpapers/fondos-de-pantalla-de-amor-_6_-18017.jpg"/>
          <p:cNvPicPr>
            <a:picLocks noChangeAspect="1" noChangeArrowheads="1"/>
          </p:cNvPicPr>
          <p:nvPr/>
        </p:nvPicPr>
        <p:blipFill>
          <a:blip r:embed="rId2" cstate="print"/>
          <a:srcRect t="6250" r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94" y="1000108"/>
            <a:ext cx="53703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accent2"/>
                </a:solidFill>
                <a:latin typeface="Algerian" pitchFamily="82" charset="0"/>
              </a:rPr>
              <a:t>como van unidos espinas y rosas</a:t>
            </a:r>
            <a:endParaRPr lang="es-ES_tradnl" sz="2400" dirty="0">
              <a:solidFill>
                <a:schemeClr val="accent2"/>
              </a:solidFill>
              <a:latin typeface="Algerian" pitchFamily="82" charset="0"/>
            </a:endParaRPr>
          </a:p>
        </p:txBody>
      </p:sp>
      <p:pic>
        <p:nvPicPr>
          <p:cNvPr id="73732" name="Picture 4" descr="http://poesiadelmomento.com/2003/82apic.jpg"/>
          <p:cNvPicPr>
            <a:picLocks noChangeAspect="1" noChangeArrowheads="1"/>
          </p:cNvPicPr>
          <p:nvPr/>
        </p:nvPicPr>
        <p:blipFill>
          <a:blip r:embed="rId3" cstate="print"/>
          <a:srcRect l="9463" t="6716" r="7729" b="5596"/>
          <a:stretch>
            <a:fillRect/>
          </a:stretch>
        </p:blipFill>
        <p:spPr bwMode="auto">
          <a:xfrm>
            <a:off x="0" y="2754000"/>
            <a:ext cx="3056180" cy="41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49007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nocturnar.com/forum/attachments/escritorio/6726d1324614932-paisajes-del-mundo-hd-0-fondos-escritorio-cataratas-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71538" y="5929330"/>
            <a:ext cx="62150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sin que importe nunca distancia ni tiempo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tú serás la lluvia... yo tal vez el viento.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9218" name="Picture 2" descr="http://www.sabiasundato.com/wp-content/uploads/2014/01/masqueunami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85728"/>
            <a:ext cx="4384434" cy="291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44547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http://www.fondospaisajes.net/wp-content/uploads/2011/09/bosque-marr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2000" y="0"/>
            <a:ext cx="9456000" cy="709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715016"/>
            <a:ext cx="63579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  <a:t>Yo así seguiré como lo hacen pocos,</a:t>
            </a:r>
            <a:b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  <a:t>buscando en la vida mis sueños locos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9220" name="Picture 4" descr="http://www.bonsaisgigantes.net/zen/wp-content/uploads/2012/08/mujer-caminando-agua-ataredecer.jpg"/>
          <p:cNvPicPr>
            <a:picLocks noChangeAspect="1" noChangeArrowheads="1"/>
          </p:cNvPicPr>
          <p:nvPr/>
        </p:nvPicPr>
        <p:blipFill>
          <a:blip r:embed="rId3" cstate="print"/>
          <a:srcRect l="39670" r="38016" b="12094"/>
          <a:stretch>
            <a:fillRect/>
          </a:stretch>
        </p:blipFill>
        <p:spPr bwMode="auto">
          <a:xfrm>
            <a:off x="3571868" y="2285992"/>
            <a:ext cx="1285884" cy="335758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305371" y="21429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1001risas.com/archivos/imagenes/atardecer-hermoso-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  <a:effectLst/>
        </p:spPr>
      </p:pic>
      <p:sp>
        <p:nvSpPr>
          <p:cNvPr id="5" name="4 Rectángulo"/>
          <p:cNvSpPr/>
          <p:nvPr/>
        </p:nvSpPr>
        <p:spPr>
          <a:xfrm>
            <a:off x="1000100" y="4857760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  <a:t>y si algo pasara ¡Escucha lo que te digo!</a:t>
            </a:r>
            <a:b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sz="2400" dirty="0" smtClean="0">
                <a:solidFill>
                  <a:schemeClr val="bg1"/>
                </a:solidFill>
                <a:latin typeface="Algerian" pitchFamily="82" charset="0"/>
              </a:rPr>
              <a:t>por todos los tiempos, </a:t>
            </a:r>
          </a:p>
          <a:p>
            <a:endParaRPr lang="es-ES_tradnl" sz="2400" dirty="0" smtClean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21508" name="Picture 4" descr="http://lh5.ggpht.com/-0l4N-eUKjd4/U3Xrk6astgI/AAAAAAAAIY0/L9b-rjzAwho/s640/10171141_718452691508763_29090007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74"/>
            <a:ext cx="4762500" cy="35814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591883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4754" name="Picture 2" descr="http://www.1001consejos.com/wp-content/uploads/2013/05/mejores-amig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" y="774000"/>
            <a:ext cx="9126000" cy="608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929190" y="3071810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¡yo seré tu amigo! </a:t>
            </a:r>
            <a:endParaRPr lang="es-ES_tradnl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0628" y="3571876"/>
            <a:ext cx="13644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6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D torrente</a:t>
            </a:r>
            <a:endParaRPr lang="es-ES_tradnl" sz="1600" dirty="0">
              <a:solidFill>
                <a:schemeClr val="accent2">
                  <a:lumMod val="50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663321" y="21429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http://www.fondobook.com/wp-content/uploads/2011/11/e_hd169_IMG_1783.jpg"/>
          <p:cNvPicPr>
            <a:picLocks noChangeAspect="1" noChangeArrowheads="1"/>
          </p:cNvPicPr>
          <p:nvPr/>
        </p:nvPicPr>
        <p:blipFill>
          <a:blip r:embed="rId2" cstate="print"/>
          <a:srcRect r="2439" b="-29964"/>
          <a:stretch>
            <a:fillRect/>
          </a:stretch>
        </p:blipFill>
        <p:spPr bwMode="auto">
          <a:xfrm>
            <a:off x="0" y="0"/>
            <a:ext cx="9144000" cy="9001116"/>
          </a:xfrm>
          <a:prstGeom prst="rect">
            <a:avLst/>
          </a:prstGeom>
          <a:noFill/>
        </p:spPr>
      </p:pic>
      <p:pic>
        <p:nvPicPr>
          <p:cNvPr id="16386" name="Picture 2" descr="http://www.comorecuperaratuex.info/wp-content/uploads/2011/05/love-relationship1-300x199.jpg"/>
          <p:cNvPicPr>
            <a:picLocks noChangeAspect="1" noChangeArrowheads="1"/>
          </p:cNvPicPr>
          <p:nvPr/>
        </p:nvPicPr>
        <p:blipFill>
          <a:blip r:embed="rId3" cstate="print"/>
          <a:srcRect l="30191" r="8220" b="7152"/>
          <a:stretch>
            <a:fillRect/>
          </a:stretch>
        </p:blipFill>
        <p:spPr bwMode="auto">
          <a:xfrm>
            <a:off x="5072066" y="3286124"/>
            <a:ext cx="3384000" cy="33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imagenesbonitas.name/covers/preview/imagenes_de_amistad_los_amigos.jpg"/>
          <p:cNvPicPr>
            <a:picLocks noChangeAspect="1" noChangeArrowheads="1"/>
          </p:cNvPicPr>
          <p:nvPr/>
        </p:nvPicPr>
        <p:blipFill>
          <a:blip r:embed="rId4" cstate="print"/>
          <a:srcRect b="42654"/>
          <a:stretch>
            <a:fillRect/>
          </a:stretch>
        </p:blipFill>
        <p:spPr bwMode="auto">
          <a:xfrm>
            <a:off x="357158" y="3857628"/>
            <a:ext cx="4622400" cy="220895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14282" y="285728"/>
            <a:ext cx="857256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Los amigos se cuentan dos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veces. En las buenas para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v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er cuantos son y en las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malas para ver cuantos nos 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quedan</a:t>
            </a:r>
            <a:endParaRPr lang="es-E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62529" y="6286520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www.atrio.org/wp-content/uploads/Diapositiva31.jpg"/>
          <p:cNvPicPr>
            <a:picLocks noChangeAspect="1" noChangeArrowheads="1"/>
          </p:cNvPicPr>
          <p:nvPr/>
        </p:nvPicPr>
        <p:blipFill>
          <a:blip r:embed="rId2" cstate="print"/>
          <a:srcRect b="8333"/>
          <a:stretch>
            <a:fillRect/>
          </a:stretch>
        </p:blipFill>
        <p:spPr bwMode="auto">
          <a:xfrm>
            <a:off x="-22" y="0"/>
            <a:ext cx="9163560" cy="6858000"/>
          </a:xfrm>
          <a:prstGeom prst="rect">
            <a:avLst/>
          </a:prstGeom>
          <a:noFill/>
        </p:spPr>
      </p:pic>
      <p:pic>
        <p:nvPicPr>
          <p:cNvPr id="5" name="Picture 2" descr="http://img.fotocommunity.com/images/Digiart/Sandwich-y-composiciones/LA-AMISTAD-a23587323.jpg"/>
          <p:cNvPicPr>
            <a:picLocks noChangeAspect="1" noChangeArrowheads="1"/>
          </p:cNvPicPr>
          <p:nvPr/>
        </p:nvPicPr>
        <p:blipFill>
          <a:blip r:embed="rId3" cstate="print"/>
          <a:srcRect l="28177" t="36867" r="12983" b="11290"/>
          <a:stretch>
            <a:fillRect/>
          </a:stretch>
        </p:blipFill>
        <p:spPr bwMode="auto">
          <a:xfrm>
            <a:off x="0" y="3643290"/>
            <a:ext cx="5072098" cy="321471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http://2.bp.blogspot.com/-0lpTjOj7WS0/UHXr4DAOVyI/AAAAAAAAbMU/7gtA_vZu5PY/s1600/39804_410997963602_103432463602_4543272_5616270_n.jpg"/>
          <p:cNvPicPr>
            <a:picLocks noChangeAspect="1" noChangeArrowheads="1"/>
          </p:cNvPicPr>
          <p:nvPr/>
        </p:nvPicPr>
        <p:blipFill>
          <a:blip r:embed="rId4" cstate="print"/>
          <a:srcRect l="35000" t="42500" r="31250"/>
          <a:stretch>
            <a:fillRect/>
          </a:stretch>
        </p:blipFill>
        <p:spPr bwMode="auto">
          <a:xfrm>
            <a:off x="3786182" y="571480"/>
            <a:ext cx="1928826" cy="3286108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091817" y="6143644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p1.pichost.me/640/10/13334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42966"/>
            <a:ext cx="9158400" cy="5724000"/>
          </a:xfrm>
          <a:prstGeom prst="rect">
            <a:avLst/>
          </a:prstGeom>
          <a:noFill/>
        </p:spPr>
      </p:pic>
      <p:pic>
        <p:nvPicPr>
          <p:cNvPr id="6" name="Picture 2" descr="Click here to see a large vers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943224"/>
            <a:ext cx="3810000" cy="3914776"/>
          </a:xfrm>
          <a:prstGeom prst="rect">
            <a:avLst/>
          </a:prstGeom>
          <a:noFill/>
        </p:spPr>
      </p:pic>
      <p:pic>
        <p:nvPicPr>
          <p:cNvPr id="7" name="Picture 2" descr="http://www.mydisplay.ws/imagenes/amistad-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797725">
            <a:off x="774916" y="3821927"/>
            <a:ext cx="3043448" cy="21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448347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3.bp.blogspot.com/-mE1nF7eDIEE/TXfOHlhTFII/AAAAAAAAZKc/ak5kTIcqlQ0/s1600/www.FOTOFRONTERA.com%2B-%2BThe%2Bmust%2Bbeautiful%2Bpictures%2Bon%2BInternet%2B-%2BLas%2Bim%25C3%25A1genes%2Bm%25C3%25A1s%2Bbonitas%2Bde%2BInternet%2BX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8640000" cy="54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3.bp.blogspot.com/-VaRgGpDJd1M/TdZWhwcL1AI/AAAAAAAAAjQ/U8Vx0YwNxlc/s400/PRESENCIA%2B3.jpg"/>
          <p:cNvPicPr>
            <a:picLocks noChangeAspect="1" noChangeArrowheads="1"/>
          </p:cNvPicPr>
          <p:nvPr/>
        </p:nvPicPr>
        <p:blipFill>
          <a:blip r:embed="rId3" cstate="print"/>
          <a:srcRect t="5000" r="41875" b="17499"/>
          <a:stretch>
            <a:fillRect/>
          </a:stretch>
        </p:blipFill>
        <p:spPr bwMode="auto">
          <a:xfrm>
            <a:off x="642910" y="3786190"/>
            <a:ext cx="1584000" cy="158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6" name="Picture 4" descr="https://lh3.googleusercontent.com/-v0qQLAHRSoQ/TXv2jqqBRhI/AAAAAAAAEO8/bcBu0ttxoBY/s320/a7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3546000"/>
            <a:ext cx="4795665" cy="33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91091" y="6215082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Fondos para Blog Isabella: Cabecera y Fondo Marr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11266" name="Picture 2" descr="http://oi54.tinypic.com/2j0kx9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428604"/>
            <a:ext cx="5238750" cy="4191001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357422" y="4857760"/>
            <a:ext cx="21445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dirty="0" smtClean="0">
                <a:ln/>
                <a:solidFill>
                  <a:schemeClr val="bg2">
                    <a:lumMod val="10000"/>
                  </a:schemeClr>
                </a:solidFill>
              </a:rPr>
              <a:t>Diseño </a:t>
            </a:r>
          </a:p>
          <a:p>
            <a:pPr algn="ctr"/>
            <a:r>
              <a:rPr lang="es-ES" sz="2000" cap="none" spc="0" dirty="0" smtClean="0">
                <a:ln/>
                <a:solidFill>
                  <a:schemeClr val="bg2">
                    <a:lumMod val="10000"/>
                  </a:schemeClr>
                </a:solidFill>
                <a:effectLst/>
              </a:rPr>
              <a:t>María Teresa Espín</a:t>
            </a:r>
          </a:p>
          <a:p>
            <a:pPr algn="ctr"/>
            <a:r>
              <a:rPr lang="es-ES" sz="2000" dirty="0" smtClean="0">
                <a:ln/>
                <a:solidFill>
                  <a:schemeClr val="bg2">
                    <a:lumMod val="10000"/>
                  </a:schemeClr>
                </a:solidFill>
              </a:rPr>
              <a:t>Imágenes internet </a:t>
            </a:r>
          </a:p>
          <a:p>
            <a:pPr algn="ctr"/>
            <a:r>
              <a:rPr lang="es-ES" sz="2000" cap="none" spc="0" dirty="0" smtClean="0">
                <a:ln/>
                <a:solidFill>
                  <a:schemeClr val="bg2">
                    <a:lumMod val="10000"/>
                  </a:schemeClr>
                </a:solidFill>
                <a:effectLst/>
              </a:rPr>
              <a:t>2014</a:t>
            </a:r>
            <a:endParaRPr lang="es-ES" sz="2000" cap="none" spc="0" dirty="0">
              <a:ln/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pic>
        <p:nvPicPr>
          <p:cNvPr id="7" name="Picture 2" descr="http://3.bp.blogspot.com/-tWvx46H9H40/U3TzhbZGRZI/AAAAAAAAAjE/PjnIgF6GmUE/s1600/arcoiris_amista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000240"/>
            <a:ext cx="3429000" cy="35814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8" name="7 Rectángulo"/>
          <p:cNvSpPr/>
          <p:nvPr/>
        </p:nvSpPr>
        <p:spPr>
          <a:xfrm>
            <a:off x="662529" y="285728"/>
            <a:ext cx="1794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Diseño </a:t>
            </a:r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.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436</Words>
  <Application>Microsoft Office PowerPoint</Application>
  <PresentationFormat>Presentación en pantalla (4:3)</PresentationFormat>
  <Paragraphs>102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266</cp:revision>
  <dcterms:created xsi:type="dcterms:W3CDTF">2012-05-14T14:10:28Z</dcterms:created>
  <dcterms:modified xsi:type="dcterms:W3CDTF">2014-06-09T18:17:39Z</dcterms:modified>
</cp:coreProperties>
</file>