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7"/>
  </p:notesMasterIdLst>
  <p:sldIdLst>
    <p:sldId id="256" r:id="rId3"/>
    <p:sldId id="313" r:id="rId4"/>
    <p:sldId id="357" r:id="rId5"/>
    <p:sldId id="369" r:id="rId6"/>
    <p:sldId id="471" r:id="rId7"/>
    <p:sldId id="314" r:id="rId8"/>
    <p:sldId id="388" r:id="rId9"/>
    <p:sldId id="354" r:id="rId10"/>
    <p:sldId id="368" r:id="rId11"/>
    <p:sldId id="444" r:id="rId12"/>
    <p:sldId id="376" r:id="rId13"/>
    <p:sldId id="383" r:id="rId14"/>
    <p:sldId id="375" r:id="rId15"/>
    <p:sldId id="374" r:id="rId16"/>
    <p:sldId id="349" r:id="rId17"/>
    <p:sldId id="351" r:id="rId18"/>
    <p:sldId id="372" r:id="rId19"/>
    <p:sldId id="418" r:id="rId20"/>
    <p:sldId id="455" r:id="rId21"/>
    <p:sldId id="378" r:id="rId22"/>
    <p:sldId id="379" r:id="rId23"/>
    <p:sldId id="456" r:id="rId24"/>
    <p:sldId id="380" r:id="rId25"/>
    <p:sldId id="381" r:id="rId26"/>
    <p:sldId id="382" r:id="rId27"/>
    <p:sldId id="389" r:id="rId28"/>
    <p:sldId id="391" r:id="rId29"/>
    <p:sldId id="392" r:id="rId30"/>
    <p:sldId id="393" r:id="rId31"/>
    <p:sldId id="397" r:id="rId32"/>
    <p:sldId id="398" r:id="rId33"/>
    <p:sldId id="399" r:id="rId34"/>
    <p:sldId id="400" r:id="rId35"/>
    <p:sldId id="408" r:id="rId36"/>
    <p:sldId id="409" r:id="rId37"/>
    <p:sldId id="406" r:id="rId38"/>
    <p:sldId id="403" r:id="rId39"/>
    <p:sldId id="457" r:id="rId40"/>
    <p:sldId id="410" r:id="rId41"/>
    <p:sldId id="412" r:id="rId42"/>
    <p:sldId id="458" r:id="rId43"/>
    <p:sldId id="411" r:id="rId44"/>
    <p:sldId id="413" r:id="rId45"/>
    <p:sldId id="414" r:id="rId46"/>
    <p:sldId id="415" r:id="rId47"/>
    <p:sldId id="417" r:id="rId48"/>
    <p:sldId id="447" r:id="rId49"/>
    <p:sldId id="430" r:id="rId50"/>
    <p:sldId id="453" r:id="rId51"/>
    <p:sldId id="437" r:id="rId52"/>
    <p:sldId id="436" r:id="rId53"/>
    <p:sldId id="438" r:id="rId54"/>
    <p:sldId id="439" r:id="rId55"/>
    <p:sldId id="442" r:id="rId56"/>
    <p:sldId id="427" r:id="rId57"/>
    <p:sldId id="426" r:id="rId58"/>
    <p:sldId id="441" r:id="rId59"/>
    <p:sldId id="443" r:id="rId60"/>
    <p:sldId id="464" r:id="rId61"/>
    <p:sldId id="465" r:id="rId62"/>
    <p:sldId id="459" r:id="rId63"/>
    <p:sldId id="470" r:id="rId64"/>
    <p:sldId id="352" r:id="rId65"/>
    <p:sldId id="468" r:id="rId6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xTo/BLPjvZkGAAlZxLRkg==" hashData="YMm+tdVmThBr5Dd0DUFmJ/TRz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349" autoAdjust="0"/>
  </p:normalViewPr>
  <p:slideViewPr>
    <p:cSldViewPr>
      <p:cViewPr varScale="1">
        <p:scale>
          <a:sx n="59" d="100"/>
          <a:sy n="59" d="100"/>
        </p:scale>
        <p:origin x="-6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868B8-1363-4CF4-87AD-E8CB4EB4898F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96471-2968-445E-A583-2078584D32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96471-2968-445E-A583-2078584D32D4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96471-2968-445E-A583-2078584D32D4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96471-2968-445E-A583-2078584D32D4}" type="slidenum">
              <a:rPr lang="es-ES_tradnl" smtClean="0"/>
              <a:pPr/>
              <a:t>48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3ABE7-3581-4F6A-BA64-5067DDDF169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456F1-C234-4AA8-9F81-88111B949564}" type="datetimeFigureOut">
              <a:rPr lang="es-ES_tradnl" smtClean="0"/>
              <a:pPr/>
              <a:t>03/11/2013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26D7D-7FD7-4E63-A254-8E3598BF0D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E700DE-2F40-441D-A847-0092F041660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55.cooltext.com/d.php?renderid=1229379460&amp;extension=pn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hyperlink" Target="http://r55.cooltext.com/d.php?renderid=1258470183&amp;extension=png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11" Type="http://schemas.openxmlformats.org/officeDocument/2006/relationships/image" Target="../media/image52.png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7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7" Type="http://schemas.openxmlformats.org/officeDocument/2006/relationships/image" Target="../media/image1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5.gif"/><Relationship Id="rId7" Type="http://schemas.openxmlformats.org/officeDocument/2006/relationships/image" Target="../media/image139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gif"/><Relationship Id="rId2" Type="http://schemas.openxmlformats.org/officeDocument/2006/relationships/image" Target="../media/image14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3.png"/><Relationship Id="rId4" Type="http://schemas.openxmlformats.org/officeDocument/2006/relationships/image" Target="../media/image1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png"/><Relationship Id="rId5" Type="http://schemas.openxmlformats.org/officeDocument/2006/relationships/image" Target="../media/image157.png"/><Relationship Id="rId4" Type="http://schemas.openxmlformats.org/officeDocument/2006/relationships/image" Target="../media/image15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16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9.png"/><Relationship Id="rId4" Type="http://schemas.openxmlformats.org/officeDocument/2006/relationships/image" Target="../media/image16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3" Type="http://schemas.openxmlformats.org/officeDocument/2006/relationships/image" Target="../media/image177.jpeg"/><Relationship Id="rId7" Type="http://schemas.openxmlformats.org/officeDocument/2006/relationships/image" Target="../media/image181.png"/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png"/><Relationship Id="rId5" Type="http://schemas.openxmlformats.org/officeDocument/2006/relationships/image" Target="../media/image179.png"/><Relationship Id="rId10" Type="http://schemas.openxmlformats.org/officeDocument/2006/relationships/image" Target="../media/image184.png"/><Relationship Id="rId4" Type="http://schemas.openxmlformats.org/officeDocument/2006/relationships/image" Target="../media/image178.jpeg"/><Relationship Id="rId9" Type="http://schemas.openxmlformats.org/officeDocument/2006/relationships/image" Target="../media/image18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png"/><Relationship Id="rId7" Type="http://schemas.openxmlformats.org/officeDocument/2006/relationships/image" Target="../media/image190.pn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5" Type="http://schemas.openxmlformats.org/officeDocument/2006/relationships/image" Target="../media/image188.png"/><Relationship Id="rId4" Type="http://schemas.openxmlformats.org/officeDocument/2006/relationships/image" Target="../media/image18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pn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4.gif"/><Relationship Id="rId4" Type="http://schemas.openxmlformats.org/officeDocument/2006/relationships/image" Target="../media/image19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eg"/><Relationship Id="rId7" Type="http://schemas.openxmlformats.org/officeDocument/2006/relationships/image" Target="../media/image200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5" Type="http://schemas.openxmlformats.org/officeDocument/2006/relationships/image" Target="../media/image198.png"/><Relationship Id="rId4" Type="http://schemas.openxmlformats.org/officeDocument/2006/relationships/image" Target="../media/image19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3.png"/><Relationship Id="rId4" Type="http://schemas.openxmlformats.org/officeDocument/2006/relationships/image" Target="../media/image20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png"/><Relationship Id="rId7" Type="http://schemas.openxmlformats.org/officeDocument/2006/relationships/image" Target="../media/image209.pn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8.png"/><Relationship Id="rId5" Type="http://schemas.openxmlformats.org/officeDocument/2006/relationships/image" Target="../media/image207.png"/><Relationship Id="rId4" Type="http://schemas.openxmlformats.org/officeDocument/2006/relationships/image" Target="../media/image20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4.png"/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6.png"/><Relationship Id="rId4" Type="http://schemas.openxmlformats.org/officeDocument/2006/relationships/image" Target="../media/image21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png"/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1.png"/><Relationship Id="rId5" Type="http://schemas.openxmlformats.org/officeDocument/2006/relationships/image" Target="../media/image220.png"/><Relationship Id="rId4" Type="http://schemas.openxmlformats.org/officeDocument/2006/relationships/image" Target="../media/image2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pn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7.png"/><Relationship Id="rId4" Type="http://schemas.openxmlformats.org/officeDocument/2006/relationships/image" Target="../media/image22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jpe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2.png"/><Relationship Id="rId5" Type="http://schemas.openxmlformats.org/officeDocument/2006/relationships/image" Target="../media/image231.png"/><Relationship Id="rId4" Type="http://schemas.openxmlformats.org/officeDocument/2006/relationships/image" Target="../media/image23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4.png"/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6.png"/><Relationship Id="rId4" Type="http://schemas.openxmlformats.org/officeDocument/2006/relationships/image" Target="../media/image23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8.png"/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png"/><Relationship Id="rId5" Type="http://schemas.openxmlformats.org/officeDocument/2006/relationships/image" Target="../media/image240.png"/><Relationship Id="rId4" Type="http://schemas.openxmlformats.org/officeDocument/2006/relationships/image" Target="../media/image23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3.jpeg"/><Relationship Id="rId7" Type="http://schemas.openxmlformats.org/officeDocument/2006/relationships/image" Target="../media/image247.png"/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6.png"/><Relationship Id="rId5" Type="http://schemas.openxmlformats.org/officeDocument/2006/relationships/image" Target="../media/image245.png"/><Relationship Id="rId4" Type="http://schemas.openxmlformats.org/officeDocument/2006/relationships/image" Target="../media/image24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2.png"/><Relationship Id="rId5" Type="http://schemas.openxmlformats.org/officeDocument/2006/relationships/image" Target="../media/image251.png"/><Relationship Id="rId4" Type="http://schemas.openxmlformats.org/officeDocument/2006/relationships/image" Target="../media/image25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jpe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7.png"/><Relationship Id="rId5" Type="http://schemas.openxmlformats.org/officeDocument/2006/relationships/image" Target="../media/image256.png"/><Relationship Id="rId4" Type="http://schemas.openxmlformats.org/officeDocument/2006/relationships/image" Target="../media/image25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9.jpeg"/><Relationship Id="rId2" Type="http://schemas.openxmlformats.org/officeDocument/2006/relationships/image" Target="../media/image2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1.png"/><Relationship Id="rId4" Type="http://schemas.openxmlformats.org/officeDocument/2006/relationships/image" Target="../media/image26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pn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8.png"/><Relationship Id="rId4" Type="http://schemas.openxmlformats.org/officeDocument/2006/relationships/image" Target="../media/image267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bebes/bebes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859" y="0"/>
            <a:ext cx="8997141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9336" name="Picture 8" descr="http://r55.cooltext.com/rendered/cooltext122771455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02849">
            <a:off x="5631718" y="1306183"/>
            <a:ext cx="2847975" cy="714375"/>
          </a:xfrm>
          <a:prstGeom prst="rect">
            <a:avLst/>
          </a:prstGeom>
          <a:noFill/>
        </p:spPr>
      </p:pic>
      <p:pic>
        <p:nvPicPr>
          <p:cNvPr id="1026" name="Picture 2" descr="C:\Users\abuelitos\Desktop\BLANCA\planchas-d.jpg"/>
          <p:cNvPicPr>
            <a:picLocks noChangeAspect="1" noChangeArrowheads="1"/>
          </p:cNvPicPr>
          <p:nvPr/>
        </p:nvPicPr>
        <p:blipFill>
          <a:blip r:embed="rId5" cstate="print"/>
          <a:srcRect l="4243" t="6894" b="-2822"/>
          <a:stretch>
            <a:fillRect/>
          </a:stretch>
        </p:blipFill>
        <p:spPr bwMode="auto">
          <a:xfrm>
            <a:off x="-214346" y="0"/>
            <a:ext cx="9672852" cy="7286676"/>
          </a:xfrm>
          <a:prstGeom prst="rect">
            <a:avLst/>
          </a:prstGeom>
          <a:noFill/>
        </p:spPr>
      </p:pic>
      <p:pic>
        <p:nvPicPr>
          <p:cNvPr id="5" name="Picture 2" descr="C:\Users\abuelitos\Desktop\wallpaper-bebe-toalla[1].jpg"/>
          <p:cNvPicPr>
            <a:picLocks noChangeAspect="1" noChangeArrowheads="1"/>
          </p:cNvPicPr>
          <p:nvPr/>
        </p:nvPicPr>
        <p:blipFill>
          <a:blip r:embed="rId6" cstate="print"/>
          <a:srcRect t="5078"/>
          <a:stretch>
            <a:fillRect/>
          </a:stretch>
        </p:blipFill>
        <p:spPr bwMode="auto">
          <a:xfrm>
            <a:off x="0" y="0"/>
            <a:ext cx="9219496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572264" y="6215082"/>
            <a:ext cx="147027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</a:t>
            </a:r>
            <a:r>
              <a:rPr lang="es-ES" sz="1600" cap="none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ps</a:t>
            </a:r>
            <a:r>
              <a:rPr lang="es-ES" sz="1600" cap="none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6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sndAc>
      <p:stSnd>
        <p:snd r:embed="rId2" name="5000 re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bebes/bebes33.jpg"/>
          <p:cNvPicPr>
            <a:picLocks noChangeAspect="1" noChangeArrowheads="1"/>
          </p:cNvPicPr>
          <p:nvPr/>
        </p:nvPicPr>
        <p:blipFill>
          <a:blip r:embed="rId2" cstate="print"/>
          <a:srcRect b="2339"/>
          <a:stretch>
            <a:fillRect/>
          </a:stretch>
        </p:blipFill>
        <p:spPr bwMode="auto">
          <a:xfrm>
            <a:off x="1" y="0"/>
            <a:ext cx="9167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643306" y="16430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31" name="Picture 7" descr="http://r55.cooltext.com/rendered/cooltext1229379460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428604"/>
            <a:ext cx="4562475" cy="666751"/>
          </a:xfrm>
          <a:prstGeom prst="rect">
            <a:avLst/>
          </a:prstGeom>
          <a:noFill/>
        </p:spPr>
      </p:pic>
      <p:pic>
        <p:nvPicPr>
          <p:cNvPr id="12" name="Picture 2" descr="C:\Users\abuelitos\Desktop\BLANCA\fondo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000"/>
            <a:ext cx="9026947" cy="6876000"/>
          </a:xfrm>
          <a:prstGeom prst="rect">
            <a:avLst/>
          </a:prstGeom>
          <a:noFill/>
        </p:spPr>
      </p:pic>
      <p:pic>
        <p:nvPicPr>
          <p:cNvPr id="13" name="Picture 3" descr="C:\Users\abuelitos\Desktop\BLANCA\fondo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1" descr="C:\Users\abuelitos\Desktop\Nombres-para-bebes-modernos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7911618" cy="5940000"/>
          </a:xfrm>
          <a:prstGeom prst="rect">
            <a:avLst/>
          </a:prstGeom>
          <a:noFill/>
        </p:spPr>
      </p:pic>
      <p:pic>
        <p:nvPicPr>
          <p:cNvPr id="5" name="Picture 3" descr="J:\CARPETA PLANTILLAS\slide0012_image04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Llamada ovalada"/>
          <p:cNvSpPr/>
          <p:nvPr/>
        </p:nvSpPr>
        <p:spPr>
          <a:xfrm>
            <a:off x="4071934" y="428604"/>
            <a:ext cx="4286280" cy="2428892"/>
          </a:xfrm>
          <a:prstGeom prst="wedgeEllipse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7831" name="Picture 7" descr="Rendering...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2400" cy="152400"/>
          </a:xfrm>
          <a:prstGeom prst="rect">
            <a:avLst/>
          </a:prstGeom>
          <a:noFill/>
        </p:spPr>
      </p:pic>
      <p:pic>
        <p:nvPicPr>
          <p:cNvPr id="77833" name="Picture 9" descr="http://r65.cooltext.com/rendered/cooltext125428719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428736"/>
            <a:ext cx="3238500" cy="533400"/>
          </a:xfrm>
          <a:prstGeom prst="rect">
            <a:avLst/>
          </a:prstGeom>
          <a:noFill/>
        </p:spPr>
      </p:pic>
      <p:pic>
        <p:nvPicPr>
          <p:cNvPr id="77835" name="Picture 11" descr="http://r68.cooltext.com/rendered/cooltext125428837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2000240"/>
            <a:ext cx="2962275" cy="552451"/>
          </a:xfrm>
          <a:prstGeom prst="rect">
            <a:avLst/>
          </a:prstGeom>
          <a:noFill/>
        </p:spPr>
      </p:pic>
      <p:pic>
        <p:nvPicPr>
          <p:cNvPr id="77837" name="Picture 13" descr="http://r68.cooltext.com/rendered/cooltext125429069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857232"/>
            <a:ext cx="3028950" cy="49530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929454" y="592933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38" name="Picture 2" descr="http://l.yimg.com/bt/api/res/1.2/ApZND_hOee35rmXodgtubg--/YXBwaWQ9eW5ld3M7cT04NQ--/http:/media.zenfs.com/es-ES/blogs/pintalabiosychupetes/bebes_braz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9115385" cy="6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6248" y="17144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680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500042"/>
            <a:ext cx="5324475" cy="800100"/>
          </a:xfrm>
          <a:prstGeom prst="rect">
            <a:avLst/>
          </a:prstGeom>
          <a:noFill/>
        </p:spPr>
      </p:pic>
      <p:pic>
        <p:nvPicPr>
          <p:cNvPr id="79874" name="Picture 2" descr="http://us.123rf.com/400wm/400/400/sommersby/sommersby1209/sommersby120900003/15125784-transparencia-cloud-computing-icono-azul-en-el-fondo-metali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Pictures\FOTOS PPS\slide0002_image00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6749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27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42918"/>
            <a:ext cx="4933950" cy="381001"/>
          </a:xfrm>
          <a:prstGeom prst="rect">
            <a:avLst/>
          </a:prstGeom>
          <a:noFill/>
        </p:spPr>
      </p:pic>
      <p:pic>
        <p:nvPicPr>
          <p:cNvPr id="72716" name="Picture 1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000108"/>
            <a:ext cx="4476750" cy="495301"/>
          </a:xfrm>
          <a:prstGeom prst="rect">
            <a:avLst/>
          </a:prstGeom>
          <a:noFill/>
        </p:spPr>
      </p:pic>
      <p:pic>
        <p:nvPicPr>
          <p:cNvPr id="72718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357298"/>
            <a:ext cx="2047875" cy="457200"/>
          </a:xfrm>
          <a:prstGeom prst="rect">
            <a:avLst/>
          </a:prstGeom>
          <a:noFill/>
        </p:spPr>
      </p:pic>
      <p:pic>
        <p:nvPicPr>
          <p:cNvPr id="14" name="Picture 2" descr="http://us.cdn3.123rf.com/168nwm/dimitriosp/dimitriosp1109/dimitriosp110900062/10524249-weathered-blue-painted-wood-backgroun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270000"/>
            <a:ext cx="9358346" cy="712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85720" y="6286520"/>
            <a:ext cx="16033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latin typeface="Blackadder ITC" pitchFamily="82" charset="0"/>
              </a:rPr>
              <a:t> Mari Tere</a:t>
            </a:r>
            <a:endParaRPr lang="es-ES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durmiendo/durmiendo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000496" y="5714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577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28"/>
            <a:ext cx="4972050" cy="495301"/>
          </a:xfrm>
          <a:prstGeom prst="rect">
            <a:avLst/>
          </a:prstGeom>
          <a:noFill/>
        </p:spPr>
      </p:pic>
      <p:pic>
        <p:nvPicPr>
          <p:cNvPr id="7578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714356"/>
            <a:ext cx="4972050" cy="981076"/>
          </a:xfrm>
          <a:prstGeom prst="rect">
            <a:avLst/>
          </a:prstGeom>
          <a:noFill/>
        </p:spPr>
      </p:pic>
      <p:pic>
        <p:nvPicPr>
          <p:cNvPr id="10" name="Picture 6" descr="http://www.chainmen.com/blog/f_p_p/suspiros/power_point_suspiros_00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11" name="Picture 6" descr="http://www.chainmen.com/blog/f_p_p/suspiros/power_point_suspiros_00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3682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www.desktopwallpapers.org.ua/pic/201107/1366x768/desktopwallpapers.org.ua-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42" y="357166"/>
            <a:ext cx="9032158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Pergamino horizontal"/>
          <p:cNvSpPr/>
          <p:nvPr/>
        </p:nvSpPr>
        <p:spPr>
          <a:xfrm>
            <a:off x="1928794" y="4786322"/>
            <a:ext cx="5286412" cy="18573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5072074"/>
            <a:ext cx="4752975" cy="590551"/>
          </a:xfrm>
          <a:prstGeom prst="rect">
            <a:avLst/>
          </a:prstGeom>
          <a:noFill/>
        </p:spPr>
      </p:pic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500702"/>
            <a:ext cx="4171950" cy="581026"/>
          </a:xfrm>
          <a:prstGeom prst="rect">
            <a:avLst/>
          </a:prstGeom>
          <a:noFill/>
        </p:spPr>
      </p:pic>
      <p:pic>
        <p:nvPicPr>
          <p:cNvPr id="11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5929330"/>
            <a:ext cx="2819400" cy="38100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28173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IMAGENES NAVIDAD\slide0014_image00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80108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fotosbebes.org/archivos/graciosos/grac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748" y="-90000"/>
            <a:ext cx="9287623" cy="69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www.forodefotos.com/attachments/fotos-graciosas-de-ninos/37340d1345009697-fotos-de-bebes-fotos-de-bebes-maripos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8000" y="-126000"/>
            <a:ext cx="9312000" cy="6984000"/>
          </a:xfrm>
          <a:prstGeom prst="rect">
            <a:avLst/>
          </a:prstGeom>
          <a:noFill/>
        </p:spPr>
      </p:pic>
      <p:pic>
        <p:nvPicPr>
          <p:cNvPr id="10" name="Picture 2" descr="http://media1.santabanta.com/full1/Miscellaneous/Baby/baby-102a.jpg"/>
          <p:cNvPicPr>
            <a:picLocks noChangeAspect="1" noChangeArrowheads="1"/>
          </p:cNvPicPr>
          <p:nvPr/>
        </p:nvPicPr>
        <p:blipFill>
          <a:blip r:embed="rId5" cstate="print"/>
          <a:srcRect l="5443" t="5195"/>
          <a:stretch>
            <a:fillRect/>
          </a:stretch>
        </p:blipFill>
        <p:spPr bwMode="auto">
          <a:xfrm>
            <a:off x="-478259" y="-126000"/>
            <a:ext cx="9622259" cy="6984000"/>
          </a:xfrm>
          <a:prstGeom prst="rect">
            <a:avLst/>
          </a:prstGeom>
          <a:noFill/>
        </p:spPr>
      </p:pic>
      <p:pic>
        <p:nvPicPr>
          <p:cNvPr id="11" name="Picture 6" descr="http://www.fotosbebes.org/archivos/graciosos/grac11.jpg"/>
          <p:cNvPicPr>
            <a:picLocks noChangeAspect="1" noChangeArrowheads="1"/>
          </p:cNvPicPr>
          <p:nvPr/>
        </p:nvPicPr>
        <p:blipFill>
          <a:blip r:embed="rId6" cstate="print"/>
          <a:srcRect b="6158"/>
          <a:stretch>
            <a:fillRect/>
          </a:stretch>
        </p:blipFill>
        <p:spPr bwMode="auto">
          <a:xfrm>
            <a:off x="-693717" y="-126000"/>
            <a:ext cx="9837717" cy="69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2143108" y="578645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1682" name="Picture 2" descr="http://r54.cooltext.com/rendered/cooltext125845978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285728"/>
            <a:ext cx="5657850" cy="9810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8572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7762" name="Picture 2" descr="http://www.entremujeres.com/hogar-y-familia/padre-hijo-jugar-juego-diversion-vacaciones-dia-papa_MUJIMA20110526_0030_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443869" cy="42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357686" y="-642966"/>
            <a:ext cx="5572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06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357694"/>
            <a:ext cx="5743575" cy="495301"/>
          </a:xfrm>
          <a:prstGeom prst="rect">
            <a:avLst/>
          </a:prstGeom>
          <a:noFill/>
        </p:spPr>
      </p:pic>
      <p:pic>
        <p:nvPicPr>
          <p:cNvPr id="7066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4714884"/>
            <a:ext cx="5286375" cy="495301"/>
          </a:xfrm>
          <a:prstGeom prst="rect">
            <a:avLst/>
          </a:prstGeom>
          <a:noFill/>
        </p:spPr>
      </p:pic>
      <p:pic>
        <p:nvPicPr>
          <p:cNvPr id="70662" name="Picture 6" descr="http://r55.cooltext.com/rendered/cooltext1258470183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5072074"/>
            <a:ext cx="5648325" cy="495301"/>
          </a:xfrm>
          <a:prstGeom prst="rect">
            <a:avLst/>
          </a:prstGeom>
          <a:noFill/>
        </p:spPr>
      </p:pic>
      <p:pic>
        <p:nvPicPr>
          <p:cNvPr id="70664" name="Picture 8" descr="http://r58.cooltext.com/rendered/cooltext125847155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5429264"/>
            <a:ext cx="5486400" cy="495301"/>
          </a:xfrm>
          <a:prstGeom prst="rect">
            <a:avLst/>
          </a:prstGeom>
          <a:noFill/>
        </p:spPr>
      </p:pic>
      <p:pic>
        <p:nvPicPr>
          <p:cNvPr id="70666" name="Picture 1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00166" y="5786454"/>
            <a:ext cx="6086475" cy="495301"/>
          </a:xfrm>
          <a:prstGeom prst="rect">
            <a:avLst/>
          </a:prstGeom>
          <a:noFill/>
        </p:spPr>
      </p:pic>
      <p:pic>
        <p:nvPicPr>
          <p:cNvPr id="70668" name="Picture 12" descr="http://r52.cooltext.com/rendered/cooltext125847339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728" y="6143644"/>
            <a:ext cx="771525" cy="49530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 rot="2061445">
            <a:off x="7103207" y="293589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fotos_de_bebes_20111009_14764201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2051" name="Picture 3" descr="C:\Users\abuelitos\Desktop\output\fotos_de_bebes_20111009_1476420155[1]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-214338"/>
            <a:ext cx="1943100" cy="7315200"/>
          </a:xfrm>
          <a:prstGeom prst="rect">
            <a:avLst/>
          </a:prstGeom>
          <a:noFill/>
        </p:spPr>
      </p:pic>
      <p:pic>
        <p:nvPicPr>
          <p:cNvPr id="2052" name="Picture 4" descr="C:\Users\abuelitos\Desktop\output\fotos_de_bebes_20111009_1476420155[1]_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-214338"/>
            <a:ext cx="1952625" cy="7315200"/>
          </a:xfrm>
          <a:prstGeom prst="rect">
            <a:avLst/>
          </a:prstGeom>
          <a:noFill/>
        </p:spPr>
      </p:pic>
      <p:pic>
        <p:nvPicPr>
          <p:cNvPr id="2053" name="Picture 5" descr="C:\Users\abuelitos\Desktop\output\fotos_de_bebes_20111009_1476420155[1]_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-214338"/>
            <a:ext cx="1952625" cy="7315200"/>
          </a:xfrm>
          <a:prstGeom prst="rect">
            <a:avLst/>
          </a:prstGeom>
          <a:noFill/>
        </p:spPr>
      </p:pic>
      <p:pic>
        <p:nvPicPr>
          <p:cNvPr id="2054" name="Picture 6" descr="C:\Users\abuelitos\Desktop\output\fotos_de_bebes_20111009_1476420155[1]_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-214338"/>
            <a:ext cx="1952625" cy="7315200"/>
          </a:xfrm>
          <a:prstGeom prst="rect">
            <a:avLst/>
          </a:prstGeom>
          <a:noFill/>
        </p:spPr>
      </p:pic>
      <p:pic>
        <p:nvPicPr>
          <p:cNvPr id="2055" name="Picture 7" descr="C:\Users\abuelitos\Desktop\output\fotos_de_bebes_20111009_1476420155[1]_00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00958" y="-214338"/>
            <a:ext cx="1952625" cy="73152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572000" y="114298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9634" name="Picture 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00100" y="214290"/>
            <a:ext cx="5457825" cy="476250"/>
          </a:xfrm>
          <a:prstGeom prst="rect">
            <a:avLst/>
          </a:prstGeom>
          <a:noFill/>
        </p:spPr>
      </p:pic>
      <p:pic>
        <p:nvPicPr>
          <p:cNvPr id="69636" name="Picture 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00100" y="571480"/>
            <a:ext cx="4800600" cy="495301"/>
          </a:xfrm>
          <a:prstGeom prst="rect">
            <a:avLst/>
          </a:prstGeom>
          <a:noFill/>
        </p:spPr>
      </p:pic>
      <p:pic>
        <p:nvPicPr>
          <p:cNvPr id="69638" name="Picture 6" descr="http://r21.cooltext.com/rendered/cooltext125849176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00100" y="928670"/>
            <a:ext cx="2828925" cy="361951"/>
          </a:xfrm>
          <a:prstGeom prst="rect">
            <a:avLst/>
          </a:prstGeom>
          <a:noFill/>
        </p:spPr>
      </p:pic>
      <p:pic>
        <p:nvPicPr>
          <p:cNvPr id="15" name="Picture 2" descr="http://4.bp.blogspot.com/-oywCmuQgS-Y/T7I0z7jJQ8I/AAAAAAAAEJA/QOy4Qxqk9Mk/s400/2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357222" y="-285776"/>
            <a:ext cx="9888000" cy="7416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7210292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http://doc.noticias24.com/1012/24n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667" y="0"/>
            <a:ext cx="9016333" cy="6012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" name="4 Rectángulo"/>
          <p:cNvSpPr/>
          <p:nvPr/>
        </p:nvSpPr>
        <p:spPr>
          <a:xfrm>
            <a:off x="2285984" y="592933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6 Pergamino horizontal"/>
          <p:cNvSpPr/>
          <p:nvPr/>
        </p:nvSpPr>
        <p:spPr>
          <a:xfrm>
            <a:off x="642910" y="5467538"/>
            <a:ext cx="4857784" cy="1390462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715016"/>
            <a:ext cx="4572032" cy="9620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92454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89090" name="Picture 2" descr="http://www.pbase.com/maribel/image/106396546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85794"/>
            <a:ext cx="7620000" cy="56864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6562" name="Picture 2" descr="http://r63.cooltext.com/rendered/cooltext125852204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786454"/>
            <a:ext cx="6353175" cy="495301"/>
          </a:xfrm>
          <a:prstGeom prst="rect">
            <a:avLst/>
          </a:prstGeom>
          <a:noFill/>
        </p:spPr>
      </p:pic>
      <p:pic>
        <p:nvPicPr>
          <p:cNvPr id="6" name="Picture 2" descr="http://r69.cooltext.com/rendered/cooltext12594955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28604"/>
            <a:ext cx="5476875" cy="4953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38854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4930" name="Picture 2" descr="http://1.bp.blogspot.com/-MHaN3JCFwrQ/URoaBDvlxRI/AAAAAAAAALk/Ada6IJ2Wby8/s1600/sonar-bebe.jpg"/>
          <p:cNvPicPr>
            <a:picLocks noChangeAspect="1" noChangeArrowheads="1"/>
          </p:cNvPicPr>
          <p:nvPr/>
        </p:nvPicPr>
        <p:blipFill>
          <a:blip r:embed="rId2" cstate="print"/>
          <a:srcRect l="-1" r="3798"/>
          <a:stretch>
            <a:fillRect/>
          </a:stretch>
        </p:blipFill>
        <p:spPr bwMode="auto">
          <a:xfrm>
            <a:off x="0" y="0"/>
            <a:ext cx="9929850" cy="6912000"/>
          </a:xfrm>
          <a:prstGeom prst="rect">
            <a:avLst/>
          </a:prstGeom>
          <a:noFill/>
        </p:spPr>
      </p:pic>
      <p:pic>
        <p:nvPicPr>
          <p:cNvPr id="5" name="Picture 1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57166"/>
            <a:ext cx="3905250" cy="781051"/>
          </a:xfrm>
          <a:prstGeom prst="rect">
            <a:avLst/>
          </a:prstGeom>
          <a:noFill/>
        </p:spPr>
      </p:pic>
      <p:pic>
        <p:nvPicPr>
          <p:cNvPr id="6" name="Picture 1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142984"/>
            <a:ext cx="3724275" cy="400050"/>
          </a:xfrm>
          <a:prstGeom prst="rect">
            <a:avLst/>
          </a:prstGeom>
          <a:noFill/>
        </p:spPr>
      </p:pic>
      <p:pic>
        <p:nvPicPr>
          <p:cNvPr id="7" name="Picture 23" descr="http://r59.cooltext.com/rendered/cooltext12582972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571612"/>
            <a:ext cx="3857625" cy="4000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9434" y="6143644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3906" name="Picture 2" descr="http://www.derly.com.br/wp-content/uploads/2013/07/bebes_com_roupa_de_banho1.jpg"/>
          <p:cNvPicPr>
            <a:picLocks noChangeAspect="1" noChangeArrowheads="1"/>
          </p:cNvPicPr>
          <p:nvPr/>
        </p:nvPicPr>
        <p:blipFill>
          <a:blip r:embed="rId2" cstate="print"/>
          <a:srcRect t="4112"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4522" name="Picture 10" descr="http://r68.cooltext.com/rendered/cooltext12585279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000108"/>
            <a:ext cx="6124575" cy="504826"/>
          </a:xfrm>
          <a:prstGeom prst="rect">
            <a:avLst/>
          </a:prstGeom>
          <a:noFill/>
        </p:spPr>
      </p:pic>
      <p:pic>
        <p:nvPicPr>
          <p:cNvPr id="12" name="Picture 2" descr="http://1.bp.blogspot.com/_Si1mF5EyDW0/TCZdARYPE0I/AAAAAAAABJU/xdKQwAlWxHE/s1600/Aqua%2520Blue%2520(Original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57224" y="6519446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8548" name="Picture 4" descr="http://lobuscogratis.com/images/joomgallery/originals/galerias_de_usuarios_45/tere_33/fotos_de_bebes_39/fotos_de_bebes_20111130_1850843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092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5632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786454"/>
            <a:ext cx="5105400" cy="438151"/>
          </a:xfrm>
          <a:prstGeom prst="rect">
            <a:avLst/>
          </a:prstGeom>
          <a:noFill/>
        </p:spPr>
      </p:pic>
      <p:pic>
        <p:nvPicPr>
          <p:cNvPr id="5632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6215082"/>
            <a:ext cx="4143375" cy="4286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0806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14348" y="1600200"/>
            <a:ext cx="7972452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110594" name="Picture 2" descr="https://lh3.googleusercontent.com/-OiasTtmDfac/UXWEiedYjHI/AAAAAAAAoRo/nOpkSp9FBHE/s800/baby-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00042"/>
            <a:ext cx="7620000" cy="4762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5286388"/>
            <a:ext cx="4238625" cy="9810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512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21858" name="Picture 2" descr="http://i.dailymail.co.uk/i/pix/2010/10/29/article-1324842-0BD1FFCF000005DC-160_634x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721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60007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5572140"/>
            <a:ext cx="3867150" cy="495301"/>
          </a:xfrm>
          <a:prstGeom prst="rect">
            <a:avLst/>
          </a:prstGeom>
          <a:noFill/>
        </p:spPr>
      </p:pic>
      <p:pic>
        <p:nvPicPr>
          <p:cNvPr id="62468" name="Picture 4" descr="http://r59.cooltext.com/rendered/cooltext125835495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6000768"/>
            <a:ext cx="3810000" cy="495301"/>
          </a:xfrm>
          <a:prstGeom prst="rect">
            <a:avLst/>
          </a:prstGeom>
          <a:noFill/>
        </p:spPr>
      </p:pic>
      <p:pic>
        <p:nvPicPr>
          <p:cNvPr id="3074" name="Picture 2" descr="C:\Users\abuelitos\Desktop\Ninos-Sonriendo_00[1].jpg"/>
          <p:cNvPicPr>
            <a:picLocks noChangeAspect="1" noChangeArrowheads="1"/>
          </p:cNvPicPr>
          <p:nvPr/>
        </p:nvPicPr>
        <p:blipFill>
          <a:blip r:embed="rId5" cstate="print"/>
          <a:srcRect l="40625" t="2187" r="8398" b="2187"/>
          <a:stretch>
            <a:fillRect/>
          </a:stretch>
        </p:blipFill>
        <p:spPr bwMode="auto">
          <a:xfrm>
            <a:off x="5072066" y="214290"/>
            <a:ext cx="4329522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95120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7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media.uccdn.com/images/8/3/0/img_que_debe_hacer_mi_bebe_a_los_tres_meses_6038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912000"/>
          </a:xfrm>
          <a:prstGeom prst="rect">
            <a:avLst/>
          </a:prstGeom>
          <a:noFill/>
        </p:spPr>
      </p:pic>
      <p:pic>
        <p:nvPicPr>
          <p:cNvPr id="5" name="Picture 2" descr="http://f1.mb-content.com/pictures/062/90/2/1290062_GUHGNIYLLWVVRH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6501" cy="7056000"/>
          </a:xfrm>
          <a:prstGeom prst="rect">
            <a:avLst/>
          </a:prstGeom>
          <a:noFill/>
        </p:spPr>
      </p:pic>
      <p:pic>
        <p:nvPicPr>
          <p:cNvPr id="6" name="Picture 2" descr="http://3.bp.blogspot.com/_Tldp-U_jTPg/TCM9b8oi2TI/AAAAAAAAAKU/3lkbBbWHZwU/s1600/meencantalr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851" y="0"/>
            <a:ext cx="9148851" cy="6858000"/>
          </a:xfrm>
          <a:prstGeom prst="rect">
            <a:avLst/>
          </a:prstGeom>
          <a:noFill/>
        </p:spPr>
      </p:pic>
      <p:pic>
        <p:nvPicPr>
          <p:cNvPr id="7" name="Picture 2" descr="http://fotoperiodismoyetiopia.files.wordpress.com/2012/05/eti1_dsc_0101.jpg?w=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9" y="0"/>
            <a:ext cx="9433665" cy="71437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14678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1442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1071546"/>
            <a:ext cx="4200525" cy="371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00" name="Picture 4" descr="http://www.wallpaper-gratis.eu/farben-formen/farben/orange007_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4.bp.blogspot.com/-ijTrnaNSbAI/TaqujikNrqI/AAAAAAAAAHM/goBGJLHq1LQ/s1600/playa%2B%252815%2529.JPG"/>
          <p:cNvPicPr>
            <a:picLocks noChangeAspect="1" noChangeArrowheads="1"/>
          </p:cNvPicPr>
          <p:nvPr/>
        </p:nvPicPr>
        <p:blipFill>
          <a:blip r:embed="rId3" cstate="print"/>
          <a:srcRect l="4157" r="15188"/>
          <a:stretch>
            <a:fillRect/>
          </a:stretch>
        </p:blipFill>
        <p:spPr bwMode="auto">
          <a:xfrm>
            <a:off x="1214414" y="357166"/>
            <a:ext cx="6929486" cy="5715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r67.cooltext.com/rendered/cooltext125834547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5362575" cy="495301"/>
          </a:xfrm>
          <a:prstGeom prst="rect">
            <a:avLst/>
          </a:prstGeom>
          <a:noFill/>
        </p:spPr>
      </p:pic>
      <p:pic>
        <p:nvPicPr>
          <p:cNvPr id="9" name="Picture 4" descr="http://r64.cooltext.com/rendered/cooltext125834660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6143644"/>
            <a:ext cx="4267200" cy="495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www.hola.com/imagenes/realeza/casa_inglesa/2013091567006/duquesa-cambridge-ausente-boda-amigos/0-247-1/boda-ninos-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8444" cy="58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00298" y="3500438"/>
            <a:ext cx="4857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Batang" pitchFamily="18" charset="-127"/>
                <a:ea typeface="Batang" pitchFamily="18" charset="-127"/>
              </a:rPr>
              <a:t>.</a:t>
            </a:r>
          </a:p>
        </p:txBody>
      </p:sp>
      <p:pic>
        <p:nvPicPr>
          <p:cNvPr id="59400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5429264"/>
            <a:ext cx="4791075" cy="361951"/>
          </a:xfrm>
          <a:prstGeom prst="rect">
            <a:avLst/>
          </a:prstGeom>
          <a:noFill/>
        </p:spPr>
      </p:pic>
      <p:pic>
        <p:nvPicPr>
          <p:cNvPr id="59402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786454"/>
            <a:ext cx="3600450" cy="323850"/>
          </a:xfrm>
          <a:prstGeom prst="rect">
            <a:avLst/>
          </a:prstGeom>
          <a:noFill/>
        </p:spPr>
      </p:pic>
      <p:pic>
        <p:nvPicPr>
          <p:cNvPr id="59404" name="Picture 12" descr="http://r69.cooltext.com/rendered/cooltext125834258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6143644"/>
            <a:ext cx="5629275" cy="4953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3682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bebes/bebes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877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14348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583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429264"/>
            <a:ext cx="5257800" cy="11525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3682" y="2857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http://images2.layoutsparks.com/1/29989/WOW-shining-water-droplets.jpg"/>
          <p:cNvPicPr>
            <a:picLocks noChangeAspect="1" noChangeArrowheads="1"/>
          </p:cNvPicPr>
          <p:nvPr/>
        </p:nvPicPr>
        <p:blipFill>
          <a:blip r:embed="rId2" cstate="print"/>
          <a:srcRect b="7524"/>
          <a:stretch>
            <a:fillRect/>
          </a:stretch>
        </p:blipFill>
        <p:spPr bwMode="auto">
          <a:xfrm>
            <a:off x="0" y="0"/>
            <a:ext cx="9888000" cy="6858000"/>
          </a:xfrm>
          <a:prstGeom prst="rect">
            <a:avLst/>
          </a:prstGeom>
          <a:noFill/>
        </p:spPr>
      </p:pic>
      <p:pic>
        <p:nvPicPr>
          <p:cNvPr id="5" name="Picture 2" descr="http://www.clubasalvo.com/contenidos/946173_662810523733452_303622692_n.jpg"/>
          <p:cNvPicPr>
            <a:picLocks noChangeAspect="1" noChangeArrowheads="1"/>
          </p:cNvPicPr>
          <p:nvPr/>
        </p:nvPicPr>
        <p:blipFill>
          <a:blip r:embed="rId3" cstate="print"/>
          <a:srcRect l="10870" t="3261" r="26086" b="10325"/>
          <a:stretch>
            <a:fillRect/>
          </a:stretch>
        </p:blipFill>
        <p:spPr bwMode="auto">
          <a:xfrm>
            <a:off x="2571736" y="1714488"/>
            <a:ext cx="4143404" cy="378621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5500702"/>
            <a:ext cx="7324725" cy="5905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1996654">
            <a:off x="750743" y="710704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12642" name="Picture 2" descr="http://imagenparaelfacebook.com/wp-content/uploads/2012/07/376710_319407451405783_133517231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6858000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734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00042"/>
            <a:ext cx="4552950" cy="485775"/>
          </a:xfrm>
          <a:prstGeom prst="rect">
            <a:avLst/>
          </a:prstGeom>
          <a:noFill/>
        </p:spPr>
      </p:pic>
      <p:pic>
        <p:nvPicPr>
          <p:cNvPr id="5734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857232"/>
            <a:ext cx="4505325" cy="495301"/>
          </a:xfrm>
          <a:prstGeom prst="rect">
            <a:avLst/>
          </a:prstGeom>
          <a:noFill/>
        </p:spPr>
      </p:pic>
      <p:pic>
        <p:nvPicPr>
          <p:cNvPr id="57356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1285860"/>
            <a:ext cx="4591050" cy="3619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6558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www.fotosbebes.org/archivos/graciosos/grac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85786" y="57150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>
              <a:latin typeface="Calibri" pitchFamily="34" charset="0"/>
            </a:endParaRPr>
          </a:p>
        </p:txBody>
      </p:sp>
      <p:pic>
        <p:nvPicPr>
          <p:cNvPr id="56326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785794"/>
            <a:ext cx="5981700" cy="5810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4690" name="Picture 2" descr="http://media.uccdn.com/images/5/7/7/img_como_saber_si_a_mi_bebe_le_duele_el_oido_4775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0"/>
            <a:ext cx="7638000" cy="68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5304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857232"/>
            <a:ext cx="5038725" cy="495301"/>
          </a:xfrm>
          <a:prstGeom prst="rect">
            <a:avLst/>
          </a:prstGeom>
          <a:noFill/>
        </p:spPr>
      </p:pic>
      <p:pic>
        <p:nvPicPr>
          <p:cNvPr id="55306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28604"/>
            <a:ext cx="4457700" cy="5048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768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blogs.larioja.com/blogfiles/poesias/catimaykanx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857364"/>
            <a:ext cx="4615304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5" name="Picture 2" descr="http://4.bp.blogspot.com/-lu9FGE2ywbY/TxaXhTZbIzI/AAAAAAAAHRg/RXvxV6Z6ZmM/s1600/PNG%2015x20%20-%2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71604" y="5714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  <a:cs typeface="Andalus" pitchFamily="2" charset="-78"/>
            </a:endParaRPr>
          </a:p>
        </p:txBody>
      </p:sp>
      <p:pic>
        <p:nvPicPr>
          <p:cNvPr id="5120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143512"/>
            <a:ext cx="1800225" cy="381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5120" y="2857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5714" name="Picture 2" descr="http://3.bp.blogspot.com/-5oUJW0D6iDM/UT5Lrf2VLjI/AAAAAAAADr8/a2Vp-oQ1lC0/s1600/beb%C3%A9+con+manos+en+la+boca.jpg"/>
          <p:cNvPicPr>
            <a:picLocks noChangeAspect="1" noChangeArrowheads="1"/>
          </p:cNvPicPr>
          <p:nvPr/>
        </p:nvPicPr>
        <p:blipFill>
          <a:blip r:embed="rId2" cstate="print"/>
          <a:srcRect l="12651"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21429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915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6072206"/>
            <a:ext cx="4600575" cy="5048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53168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9570" name="Picture 2" descr="http://l.yimg.com/bt/api/res/1.2/0hfgMI8j0vsKFTbTcflO8w--/YXBwaWQ9eW5ld3M7cT04NQ--/http:/mit.zenfs.com/361/2013/04/Fotolia_51647997_Subscription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0"/>
            <a:ext cx="6219825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28604"/>
            <a:ext cx="3067050" cy="1466851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785926"/>
            <a:ext cx="923925" cy="3619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6558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americaelementall.com/es/wp-content/uploads/2011/01/06_elementall_TopHD_H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428604"/>
            <a:ext cx="9372600" cy="52768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714612" y="428604"/>
            <a:ext cx="5429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429264"/>
            <a:ext cx="6648450" cy="495301"/>
          </a:xfrm>
          <a:prstGeom prst="rect">
            <a:avLst/>
          </a:prstGeom>
          <a:noFill/>
        </p:spPr>
      </p:pic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5786454"/>
            <a:ext cx="6486525" cy="438151"/>
          </a:xfrm>
          <a:prstGeom prst="rect">
            <a:avLst/>
          </a:prstGeom>
          <a:noFill/>
        </p:spPr>
      </p:pic>
      <p:pic>
        <p:nvPicPr>
          <p:cNvPr id="47112" name="Picture 8" descr="http://r63.cooltext.com/rendered/cooltext125855773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6143644"/>
            <a:ext cx="1057275" cy="3238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768" y="2857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1.bp.blogspot.com/-0c9wH7bUCcw/T0aa48klb3I/AAAAAAAAU2s/UN7uSnk_-4I/s1600/Ninos-Sonriendo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6082" name="Picture 2" descr="http://r52.cooltext.com/rendered/cooltext12594975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5000636"/>
            <a:ext cx="5048250" cy="504826"/>
          </a:xfrm>
          <a:prstGeom prst="rect">
            <a:avLst/>
          </a:prstGeom>
          <a:noFill/>
        </p:spPr>
      </p:pic>
      <p:pic>
        <p:nvPicPr>
          <p:cNvPr id="4608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5357826"/>
            <a:ext cx="4781550" cy="495301"/>
          </a:xfrm>
          <a:prstGeom prst="rect">
            <a:avLst/>
          </a:prstGeom>
          <a:noFill/>
        </p:spPr>
      </p:pic>
      <p:pic>
        <p:nvPicPr>
          <p:cNvPr id="46086" name="Picture 6" descr="http://r69.cooltext.com/rendered/cooltext12594993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5715016"/>
            <a:ext cx="4400550" cy="495301"/>
          </a:xfrm>
          <a:prstGeom prst="rect">
            <a:avLst/>
          </a:prstGeom>
          <a:noFill/>
        </p:spPr>
      </p:pic>
      <p:pic>
        <p:nvPicPr>
          <p:cNvPr id="46088" name="Picture 8" descr="http://r54.cooltext.com/rendered/cooltext125950015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6143644"/>
            <a:ext cx="2524125" cy="4191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924540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3666" name="Picture 2" descr="http://4.bp.blogspot.com/-9CuMqIxTOKA/UkNgSKICekI/AAAAAAAAA9U/UFufyDCkZtM/s1600/bebe-gate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121442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8 Pergamino horizontal"/>
          <p:cNvSpPr/>
          <p:nvPr/>
        </p:nvSpPr>
        <p:spPr>
          <a:xfrm>
            <a:off x="285720" y="5324662"/>
            <a:ext cx="4500594" cy="1533338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572140"/>
            <a:ext cx="4124325" cy="381001"/>
          </a:xfrm>
          <a:prstGeom prst="rect">
            <a:avLst/>
          </a:prstGeom>
          <a:noFill/>
        </p:spPr>
      </p:pic>
      <p:pic>
        <p:nvPicPr>
          <p:cNvPr id="11" name="Picture 6" descr="http://r57.cooltext.com/rendered/cooltext12595033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929330"/>
            <a:ext cx="3305175" cy="390526"/>
          </a:xfrm>
          <a:prstGeom prst="rect">
            <a:avLst/>
          </a:prstGeom>
          <a:noFill/>
        </p:spPr>
      </p:pic>
      <p:pic>
        <p:nvPicPr>
          <p:cNvPr id="1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6286520"/>
            <a:ext cx="3524250" cy="36195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95120" y="1142984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1.bp.blogspot.com/-r2M9snErcys/UXV39QkndcI/AAAAAAAAJXw/52_BmdYOb24/s1600/fotos-de-ni%25C3%25B1os-rub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85728"/>
            <a:ext cx="5600700" cy="581026"/>
          </a:xfrm>
          <a:prstGeom prst="rect">
            <a:avLst/>
          </a:prstGeom>
          <a:noFill/>
        </p:spPr>
      </p:pic>
      <p:pic>
        <p:nvPicPr>
          <p:cNvPr id="3584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785794"/>
            <a:ext cx="5295900" cy="581026"/>
          </a:xfrm>
          <a:prstGeom prst="rect">
            <a:avLst/>
          </a:prstGeom>
          <a:noFill/>
        </p:spPr>
      </p:pic>
      <p:pic>
        <p:nvPicPr>
          <p:cNvPr id="3584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1285860"/>
            <a:ext cx="2790825" cy="4286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13885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1618" name="Picture 2" descr="http://petit-on.com/wp-content/uploads/2013/01/logopedia-infantil-peti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8010804" cy="68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5929330"/>
            <a:ext cx="7248525" cy="5810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52442" y="38576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http://www.elmueble.com/medio/2013/01/24/salon_con_chimenea_encendida_1280x10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" y="0"/>
            <a:ext cx="9144001" cy="6876000"/>
          </a:xfrm>
          <a:prstGeom prst="rect">
            <a:avLst/>
          </a:prstGeom>
          <a:noFill/>
        </p:spPr>
      </p:pic>
      <p:pic>
        <p:nvPicPr>
          <p:cNvPr id="5" name="Picture 4" descr="http://www.clublenguajenoverbal.com/wp-content/uploads/2013/07/ni%C3%B1o_escuchando_musica_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3690000"/>
            <a:ext cx="4752000" cy="316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500166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1986" name="Picture 2" descr="http://r66.cooltext.com/rendered/cooltext12595702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285728"/>
            <a:ext cx="4029075" cy="504826"/>
          </a:xfrm>
          <a:prstGeom prst="rect">
            <a:avLst/>
          </a:prstGeom>
          <a:noFill/>
        </p:spPr>
      </p:pic>
      <p:pic>
        <p:nvPicPr>
          <p:cNvPr id="41988" name="Picture 4" descr="http://r70.cooltext.com/rendered/cooltext125957130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714356"/>
            <a:ext cx="4229100" cy="495301"/>
          </a:xfrm>
          <a:prstGeom prst="rect">
            <a:avLst/>
          </a:prstGeom>
          <a:noFill/>
        </p:spPr>
      </p:pic>
      <p:pic>
        <p:nvPicPr>
          <p:cNvPr id="41990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1142984"/>
            <a:ext cx="4552950" cy="4762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 rot="297086">
            <a:off x="7424606" y="514351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fotos.imagensporfavor.com/img/pics/glitters/b/bebes-8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714356"/>
            <a:ext cx="6168171" cy="39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i156.photobucket.com/albums/t28/nyakonadal/gif/fue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82000"/>
            <a:ext cx="4147358" cy="32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videnciaonline.net/wp-content/uploads/2012/06/fueg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3786190"/>
            <a:ext cx="2771775" cy="36385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www.videnciaonline.net/wp-content/uploads/2012/06/fueg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1918"/>
            <a:ext cx="2771775" cy="2786082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214818"/>
            <a:ext cx="3695700" cy="371475"/>
          </a:xfrm>
          <a:prstGeom prst="rect">
            <a:avLst/>
          </a:prstGeom>
          <a:noFill/>
        </p:spPr>
      </p:pic>
      <p:pic>
        <p:nvPicPr>
          <p:cNvPr id="40968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4572008"/>
            <a:ext cx="3219450" cy="495301"/>
          </a:xfrm>
          <a:prstGeom prst="rect">
            <a:avLst/>
          </a:prstGeom>
          <a:noFill/>
        </p:spPr>
      </p:pic>
      <p:pic>
        <p:nvPicPr>
          <p:cNvPr id="40970" name="Picture 10" descr="http://r52.cooltext.com/rendered/cooltext125957777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5000636"/>
            <a:ext cx="3038475" cy="485775"/>
          </a:xfrm>
          <a:prstGeom prst="rect">
            <a:avLst/>
          </a:prstGeom>
          <a:noFill/>
        </p:spPr>
      </p:pic>
      <p:pic>
        <p:nvPicPr>
          <p:cNvPr id="40972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5357826"/>
            <a:ext cx="1238250" cy="32385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71472" y="357166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9332" name="Picture 4" descr="http://i39.tinypic.com/15qqfpu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3971" cy="7128000"/>
          </a:xfrm>
          <a:prstGeom prst="rect">
            <a:avLst/>
          </a:prstGeom>
          <a:noFill/>
        </p:spPr>
      </p:pic>
      <p:pic>
        <p:nvPicPr>
          <p:cNvPr id="5" name="Picture 6" descr="http://magiejacynthe.m.a.pic.centerblog.net/d84oem7j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285860"/>
            <a:ext cx="3600450" cy="43338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78579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31754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00042"/>
            <a:ext cx="2466975" cy="438151"/>
          </a:xfrm>
          <a:prstGeom prst="rect">
            <a:avLst/>
          </a:prstGeom>
          <a:noFill/>
        </p:spPr>
      </p:pic>
      <p:pic>
        <p:nvPicPr>
          <p:cNvPr id="31756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928670"/>
            <a:ext cx="2047875" cy="581026"/>
          </a:xfrm>
          <a:prstGeom prst="rect">
            <a:avLst/>
          </a:prstGeom>
          <a:noFill/>
        </p:spPr>
      </p:pic>
      <p:pic>
        <p:nvPicPr>
          <p:cNvPr id="31758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357298"/>
            <a:ext cx="1838325" cy="42862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781664" y="6143644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farm6.staticflickr.com/5276/6907004074_31e5fcf9b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85728"/>
            <a:ext cx="9100289" cy="62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CARPETA PLANTILLAS\slide0008_image04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5000636"/>
            <a:ext cx="5095875" cy="581026"/>
          </a:xfrm>
          <a:prstGeom prst="rect">
            <a:avLst/>
          </a:prstGeom>
          <a:noFill/>
        </p:spPr>
      </p:pic>
      <p:pic>
        <p:nvPicPr>
          <p:cNvPr id="3891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5429264"/>
            <a:ext cx="4676775" cy="5810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10292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6" name="Picture 2" descr="http://www.todohumor.com/UserFiles/Image/fondos/abstractos/abst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eldiariodelanena.com/wp-content/uploads/2013/08/fotos-de-bebes-durmie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7830000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r18.cooltext.com/rendered/cooltext125959088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5357826"/>
            <a:ext cx="6124575" cy="581026"/>
          </a:xfrm>
          <a:prstGeom prst="rect">
            <a:avLst/>
          </a:prstGeom>
          <a:noFill/>
        </p:spPr>
      </p:pic>
      <p:pic>
        <p:nvPicPr>
          <p:cNvPr id="7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5857892"/>
            <a:ext cx="3133725" cy="381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8173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3.bp.blogspot.com/-HDq3jEYmYP4/UOEVwi_cSiI/AAAAAAAA4D0/f7jWVhuegKw/s1600/Arboles_Abstractos-1024x768-64115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6" descr="http://papillondereve.p.a.pic.centerblog.net/a20fe3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000108"/>
            <a:ext cx="3638550" cy="47148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86314" y="507207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714884"/>
            <a:ext cx="3838575" cy="438151"/>
          </a:xfrm>
          <a:prstGeom prst="rect">
            <a:avLst/>
          </a:prstGeom>
          <a:noFill/>
        </p:spPr>
      </p:pic>
      <p:pic>
        <p:nvPicPr>
          <p:cNvPr id="2765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5143512"/>
            <a:ext cx="3971925" cy="381001"/>
          </a:xfrm>
          <a:prstGeom prst="rect">
            <a:avLst/>
          </a:prstGeom>
          <a:noFill/>
        </p:spPr>
      </p:pic>
      <p:pic>
        <p:nvPicPr>
          <p:cNvPr id="27654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5500702"/>
            <a:ext cx="3857625" cy="581026"/>
          </a:xfrm>
          <a:prstGeom prst="rect">
            <a:avLst/>
          </a:prstGeom>
          <a:noFill/>
        </p:spPr>
      </p:pic>
      <p:pic>
        <p:nvPicPr>
          <p:cNvPr id="27656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5857892"/>
            <a:ext cx="1638300" cy="5810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9512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18786" name="Picture 2" descr="http://fotos0.mundofotos.net/2008/28_09_2008/negro_blanco1222636906/retrato-nina-blanco-y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5981700" cy="5715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929058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929066"/>
            <a:ext cx="3571875" cy="552451"/>
          </a:xfrm>
          <a:prstGeom prst="rect">
            <a:avLst/>
          </a:prstGeom>
          <a:noFill/>
        </p:spPr>
      </p:pic>
      <p:pic>
        <p:nvPicPr>
          <p:cNvPr id="3584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357694"/>
            <a:ext cx="3638550" cy="428626"/>
          </a:xfrm>
          <a:prstGeom prst="rect">
            <a:avLst/>
          </a:prstGeom>
          <a:noFill/>
        </p:spPr>
      </p:pic>
      <p:pic>
        <p:nvPicPr>
          <p:cNvPr id="3584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857760"/>
            <a:ext cx="2181225" cy="504826"/>
          </a:xfrm>
          <a:prstGeom prst="rect">
            <a:avLst/>
          </a:prstGeom>
          <a:noFill/>
        </p:spPr>
      </p:pic>
      <p:pic>
        <p:nvPicPr>
          <p:cNvPr id="35848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214950"/>
            <a:ext cx="3990975" cy="590551"/>
          </a:xfrm>
          <a:prstGeom prst="rect">
            <a:avLst/>
          </a:prstGeom>
          <a:noFill/>
        </p:spPr>
      </p:pic>
      <p:pic>
        <p:nvPicPr>
          <p:cNvPr id="35850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5643578"/>
            <a:ext cx="3333750" cy="4286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95120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9090" name="Picture 2" descr="http://www.plastimar.com.mx/wp-content/uploads/2012/10/5.jpg"/>
          <p:cNvPicPr>
            <a:picLocks noChangeAspect="1" noChangeArrowheads="1"/>
          </p:cNvPicPr>
          <p:nvPr/>
        </p:nvPicPr>
        <p:blipFill>
          <a:blip r:embed="rId2" cstate="print"/>
          <a:srcRect r="-23438"/>
          <a:stretch>
            <a:fillRect/>
          </a:stretch>
        </p:blipFill>
        <p:spPr bwMode="auto">
          <a:xfrm>
            <a:off x="0" y="0"/>
            <a:ext cx="11287204" cy="6858000"/>
          </a:xfrm>
          <a:prstGeom prst="rect">
            <a:avLst/>
          </a:prstGeom>
          <a:noFill/>
        </p:spPr>
      </p:pic>
      <p:pic>
        <p:nvPicPr>
          <p:cNvPr id="5" name="Picture 2" descr="http://media.telemundodenver.com/images/TLMD_06.26.12_bebessol.jpg"/>
          <p:cNvPicPr>
            <a:picLocks noChangeAspect="1" noChangeArrowheads="1"/>
          </p:cNvPicPr>
          <p:nvPr/>
        </p:nvPicPr>
        <p:blipFill>
          <a:blip r:embed="rId3" cstate="print"/>
          <a:srcRect l="12486" r="17190"/>
          <a:stretch>
            <a:fillRect/>
          </a:stretch>
        </p:blipFill>
        <p:spPr bwMode="auto">
          <a:xfrm>
            <a:off x="1428728" y="785794"/>
            <a:ext cx="6429420" cy="5148000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1428728" y="5715016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5429264"/>
            <a:ext cx="5105400" cy="447675"/>
          </a:xfrm>
          <a:prstGeom prst="rect">
            <a:avLst/>
          </a:prstGeom>
          <a:noFill/>
        </p:spPr>
      </p:pic>
      <p:pic>
        <p:nvPicPr>
          <p:cNvPr id="2560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5929330"/>
            <a:ext cx="4486275" cy="5048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95120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fotosbebes.org/archivos/bebes/bebe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4550" y="0"/>
            <a:ext cx="5759450" cy="6875463"/>
          </a:xfrm>
          <a:prstGeom prst="roundRect">
            <a:avLst/>
          </a:prstGeom>
          <a:effectLst>
            <a:softEdge rad="635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4 Rectángulo"/>
          <p:cNvSpPr/>
          <p:nvPr/>
        </p:nvSpPr>
        <p:spPr>
          <a:xfrm>
            <a:off x="785786" y="150017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0722" name="Picture 2" descr="http://r52.cooltext.com/rendered/cooltext125971085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571744"/>
            <a:ext cx="3114675" cy="11239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rgbClr val="FFFF00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rgbClr val="FFFF00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rgbClr val="FFFF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ttp://fondosdepantallahdgratis.com/wallpaper-original/wallpapers/paisajes-pintura-de-paisaje-fondos-pantalla-descarga-16751.jpg"/>
          <p:cNvPicPr>
            <a:picLocks noChangeAspect="1" noChangeArrowheads="1"/>
          </p:cNvPicPr>
          <p:nvPr/>
        </p:nvPicPr>
        <p:blipFill>
          <a:blip r:embed="rId2" cstate="print"/>
          <a:srcRect t="5208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tentacionesdemujer.com/wordpress/wp-content/uploads/2012/06/sli_30.jpg"/>
          <p:cNvPicPr>
            <a:picLocks noChangeAspect="1" noChangeArrowheads="1"/>
          </p:cNvPicPr>
          <p:nvPr/>
        </p:nvPicPr>
        <p:blipFill>
          <a:blip r:embed="rId3" cstate="print"/>
          <a:srcRect l="17187" t="25685" r="46094"/>
          <a:stretch>
            <a:fillRect/>
          </a:stretch>
        </p:blipFill>
        <p:spPr bwMode="auto">
          <a:xfrm>
            <a:off x="0" y="2724136"/>
            <a:ext cx="3357586" cy="4133864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85728"/>
            <a:ext cx="6038850" cy="657226"/>
          </a:xfrm>
          <a:prstGeom prst="rect">
            <a:avLst/>
          </a:prstGeom>
          <a:noFill/>
        </p:spPr>
      </p:pic>
      <p:pic>
        <p:nvPicPr>
          <p:cNvPr id="29700" name="Picture 4" descr="http://r68.cooltext.com/rendered/cooltext12597139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785794"/>
            <a:ext cx="5162550" cy="5334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58082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rgbClr val="FFFF00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rgbClr val="FFFF00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rgbClr val="FFFF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ttp://img.wallpaperstock.net:81/pato-y-el-lago-wallpapers_8879_1600x1200.jpg"/>
          <p:cNvPicPr>
            <a:picLocks noChangeAspect="1" noChangeArrowheads="1"/>
          </p:cNvPicPr>
          <p:nvPr/>
        </p:nvPicPr>
        <p:blipFill>
          <a:blip r:embed="rId2" cstate="print"/>
          <a:srcRect b="7534"/>
          <a:stretch>
            <a:fillRect/>
          </a:stretch>
        </p:blipFill>
        <p:spPr bwMode="auto">
          <a:xfrm>
            <a:off x="0" y="0"/>
            <a:ext cx="9168000" cy="6858000"/>
          </a:xfrm>
          <a:prstGeom prst="rect">
            <a:avLst/>
          </a:prstGeom>
          <a:noFill/>
        </p:spPr>
      </p:pic>
      <p:pic>
        <p:nvPicPr>
          <p:cNvPr id="33794" name="Picture 2" descr="http://i0.wp.com/autismodiario.org/wp-content/uploads/2013/03/hablando-con-m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4756028" cy="31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3796" name="Picture 4" descr="http://pictures2.todocoleccion.net/tc/2011/04/03/25857111.jpg"/>
          <p:cNvPicPr>
            <a:picLocks noChangeAspect="1" noChangeArrowheads="1"/>
          </p:cNvPicPr>
          <p:nvPr/>
        </p:nvPicPr>
        <p:blipFill>
          <a:blip r:embed="rId4" cstate="print"/>
          <a:srcRect l="20673" t="2500" r="7211"/>
          <a:stretch>
            <a:fillRect/>
          </a:stretch>
        </p:blipFill>
        <p:spPr bwMode="auto">
          <a:xfrm>
            <a:off x="3500430" y="2357430"/>
            <a:ext cx="2178465" cy="42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8676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214290"/>
            <a:ext cx="3543300" cy="590551"/>
          </a:xfrm>
          <a:prstGeom prst="rect">
            <a:avLst/>
          </a:prstGeom>
          <a:noFill/>
        </p:spPr>
      </p:pic>
      <p:pic>
        <p:nvPicPr>
          <p:cNvPr id="28678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285728"/>
            <a:ext cx="3667125" cy="381001"/>
          </a:xfrm>
          <a:prstGeom prst="rect">
            <a:avLst/>
          </a:prstGeom>
          <a:noFill/>
        </p:spPr>
      </p:pic>
      <p:pic>
        <p:nvPicPr>
          <p:cNvPr id="28682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642918"/>
            <a:ext cx="3629025" cy="581026"/>
          </a:xfrm>
          <a:prstGeom prst="rect">
            <a:avLst/>
          </a:prstGeom>
          <a:noFill/>
        </p:spPr>
      </p:pic>
      <p:pic>
        <p:nvPicPr>
          <p:cNvPr id="28684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2066" y="1142984"/>
            <a:ext cx="3848100" cy="552451"/>
          </a:xfrm>
          <a:prstGeom prst="rect">
            <a:avLst/>
          </a:prstGeom>
          <a:noFill/>
        </p:spPr>
      </p:pic>
      <p:pic>
        <p:nvPicPr>
          <p:cNvPr id="28686" name="Picture 1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1643050"/>
            <a:ext cx="3295650" cy="533400"/>
          </a:xfrm>
          <a:prstGeom prst="rect">
            <a:avLst/>
          </a:prstGeom>
          <a:noFill/>
        </p:spPr>
      </p:pic>
      <p:pic>
        <p:nvPicPr>
          <p:cNvPr id="28688" name="Picture 1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57818" y="2000240"/>
            <a:ext cx="3486150" cy="58102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37996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rgbClr val="FFFF00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rgbClr val="FFFF00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rgbClr val="FFFF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http://www.desktopwallpapers.org.ua/pic/201110/1600x900/desktopwallpapers.org.ua-58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372600" cy="707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0496" y="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solidFill>
                <a:schemeClr val="tx1">
                  <a:lumMod val="95000"/>
                  <a:lumOff val="5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4454" name="Picture 6" descr="http://3.bp.blogspot.com/_eO0WBglDqeA/SmBdnohylcI/AAAAAAAAPfw/lCCs-EjYj38/s320/1Patries-baby+with+pearl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9" y="1714488"/>
            <a:ext cx="2307713" cy="262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32770" name="Picture 2" descr="http://img.bebesymas.com/2009/08/bebe-hablando-con-su-mama_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500174"/>
            <a:ext cx="4762500" cy="31623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4929198"/>
            <a:ext cx="5372100" cy="590551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5357826"/>
            <a:ext cx="5229225" cy="428626"/>
          </a:xfrm>
          <a:prstGeom prst="rect">
            <a:avLst/>
          </a:prstGeom>
          <a:noFill/>
        </p:spPr>
      </p:pic>
      <p:pic>
        <p:nvPicPr>
          <p:cNvPr id="2253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5786454"/>
            <a:ext cx="3209925" cy="5810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071538" y="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riendose/rie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3"/>
            <a:ext cx="9179999" cy="6120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5391150" cy="438151"/>
          </a:xfrm>
          <a:prstGeom prst="rect">
            <a:avLst/>
          </a:prstGeom>
          <a:noFill/>
        </p:spPr>
      </p:pic>
      <p:pic>
        <p:nvPicPr>
          <p:cNvPr id="26628" name="Picture 4" descr="http://r58.cooltext.com/rendered/cooltext125973049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785794"/>
            <a:ext cx="3781425" cy="581026"/>
          </a:xfrm>
          <a:prstGeom prst="rect">
            <a:avLst/>
          </a:prstGeom>
          <a:noFill/>
        </p:spPr>
      </p:pic>
      <p:pic>
        <p:nvPicPr>
          <p:cNvPr id="21506" name="Picture 2" descr="http://www.100pies.net/Gifs/Astronomia/Estrellas/estrella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643050"/>
            <a:ext cx="571500" cy="476250"/>
          </a:xfrm>
          <a:prstGeom prst="rect">
            <a:avLst/>
          </a:prstGeom>
          <a:noFill/>
        </p:spPr>
      </p:pic>
      <p:pic>
        <p:nvPicPr>
          <p:cNvPr id="9" name="Picture 2" descr="http://www.100pies.net/Gifs/Astronomia/Estrellas/estrella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1643050"/>
            <a:ext cx="571500" cy="476250"/>
          </a:xfrm>
          <a:prstGeom prst="rect">
            <a:avLst/>
          </a:prstGeom>
          <a:noFill/>
        </p:spPr>
      </p:pic>
      <p:pic>
        <p:nvPicPr>
          <p:cNvPr id="10" name="Picture 2" descr="http://www.100pies.net/Gifs/Astronomia/Estrellas/estrella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571744"/>
            <a:ext cx="571500" cy="4762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3682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0594" name="Picture 2" descr="http://www.chiquitajos.com/wp-content/gallery/imagenes-de-san-valentin/fondo-san-valentin-rosa-corazones-1024-source_dw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10596" name="Picture 4" descr="http://img.clasf.mx/2013/01/25/FONDOS-CICLORAMAS-INFANTILES-20130125195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450000"/>
            <a:ext cx="4522320" cy="64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1285860"/>
            <a:ext cx="5934075" cy="590551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1785926"/>
            <a:ext cx="5305425" cy="552451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2214554"/>
            <a:ext cx="5695950" cy="581026"/>
          </a:xfrm>
          <a:prstGeom prst="rect">
            <a:avLst/>
          </a:prstGeom>
          <a:noFill/>
        </p:spPr>
      </p:pic>
      <p:pic>
        <p:nvPicPr>
          <p:cNvPr id="19464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2714620"/>
            <a:ext cx="1647825" cy="50482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78166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498" name="Picture 2" descr="C:\Users\abuelitos\Desktop\fotos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38928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714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28604"/>
            <a:ext cx="7229475" cy="466726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928670"/>
            <a:ext cx="6572250" cy="5810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512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 descr="http://www.crecebebe.com/wp-content/uploads/importancia-del-lla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7293" cy="6858000"/>
          </a:xfrm>
          <a:prstGeom prst="rect">
            <a:avLst/>
          </a:prstGeom>
          <a:noFill/>
        </p:spPr>
      </p:pic>
      <p:pic>
        <p:nvPicPr>
          <p:cNvPr id="983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071678"/>
            <a:ext cx="2771775" cy="504826"/>
          </a:xfrm>
          <a:prstGeom prst="rect">
            <a:avLst/>
          </a:prstGeom>
          <a:noFill/>
        </p:spPr>
      </p:pic>
      <p:pic>
        <p:nvPicPr>
          <p:cNvPr id="9830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500306"/>
            <a:ext cx="2847975" cy="828676"/>
          </a:xfrm>
          <a:prstGeom prst="rect">
            <a:avLst/>
          </a:prstGeom>
          <a:noFill/>
        </p:spPr>
      </p:pic>
      <p:pic>
        <p:nvPicPr>
          <p:cNvPr id="9831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857496"/>
            <a:ext cx="2628900" cy="476250"/>
          </a:xfrm>
          <a:prstGeom prst="rect">
            <a:avLst/>
          </a:prstGeom>
          <a:noFill/>
        </p:spPr>
      </p:pic>
      <p:pic>
        <p:nvPicPr>
          <p:cNvPr id="98312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214686"/>
            <a:ext cx="3505200" cy="495301"/>
          </a:xfrm>
          <a:prstGeom prst="rect">
            <a:avLst/>
          </a:prstGeom>
          <a:noFill/>
        </p:spPr>
      </p:pic>
      <p:pic>
        <p:nvPicPr>
          <p:cNvPr id="98314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571876"/>
            <a:ext cx="3095625" cy="4953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0943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I84ShmISDNk/TX4Pf7-G8cI/AAAAAAAAOZ0/3qloARTMC00/s1600/VESTIDOS-Y-TRAJES-BAUTIZ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81888" cy="532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500702"/>
            <a:ext cx="7600950" cy="495301"/>
          </a:xfrm>
          <a:prstGeom prst="rect">
            <a:avLst/>
          </a:prstGeom>
          <a:noFill/>
        </p:spPr>
      </p:pic>
      <p:pic>
        <p:nvPicPr>
          <p:cNvPr id="2355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5929330"/>
            <a:ext cx="7105650" cy="4953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38854" y="2857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tosbebes.org/archivos/durmiendo/durmiendo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928670"/>
            <a:ext cx="7423720" cy="55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" name="4 Rectángulo"/>
          <p:cNvSpPr/>
          <p:nvPr/>
        </p:nvSpPr>
        <p:spPr>
          <a:xfrm>
            <a:off x="1571604" y="428604"/>
            <a:ext cx="57864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57166"/>
            <a:ext cx="6276975" cy="495301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857232"/>
            <a:ext cx="6029325" cy="485775"/>
          </a:xfrm>
          <a:prstGeom prst="rect">
            <a:avLst/>
          </a:prstGeom>
          <a:noFill/>
        </p:spPr>
      </p:pic>
      <p:pic>
        <p:nvPicPr>
          <p:cNvPr id="22534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1357298"/>
            <a:ext cx="2133600" cy="2857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66558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7282" name="Picture 2" descr="http://www.nombresconsignificado.com/wp-content/uploads/2012/06/bebes-ruso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786322"/>
            <a:ext cx="5676900" cy="495301"/>
          </a:xfrm>
          <a:prstGeom prst="rect">
            <a:avLst/>
          </a:prstGeom>
          <a:noFill/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5214950"/>
            <a:ext cx="5305425" cy="390526"/>
          </a:xfrm>
          <a:prstGeom prst="rect">
            <a:avLst/>
          </a:prstGeom>
          <a:noFill/>
        </p:spPr>
      </p:pic>
      <p:pic>
        <p:nvPicPr>
          <p:cNvPr id="2151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5572140"/>
            <a:ext cx="4352925" cy="361951"/>
          </a:xfrm>
          <a:prstGeom prst="rect">
            <a:avLst/>
          </a:prstGeom>
          <a:noFill/>
        </p:spPr>
      </p:pic>
      <p:pic>
        <p:nvPicPr>
          <p:cNvPr id="21512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6000768"/>
            <a:ext cx="1390650" cy="3524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3885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http://m1.paperblog.com/i/37/375379/falta-vitamina-d-causaria-infecciones-bebes-L-IztiTP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68199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14546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Batang" pitchFamily="18" charset="-127"/>
              <a:ea typeface="Batang" pitchFamily="18" charset="-127"/>
            </a:endParaRPr>
          </a:p>
          <a:p>
            <a:r>
              <a:rPr lang="es-ES_tradnl" dirty="0" smtClean="0">
                <a:latin typeface="Batang" pitchFamily="18" charset="-127"/>
                <a:ea typeface="Batang" pitchFamily="18" charset="-127"/>
              </a:rPr>
              <a:t>.</a:t>
            </a:r>
            <a:endParaRPr lang="es-ES_tradnl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643578"/>
            <a:ext cx="4095750" cy="8572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1730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http://3.bp.blogspot.com/-hkylk01T4Wk/T9cQ4Z-nrlI/AAAAAAAAEQ4/411e5U2s92c/s1600/0010512488K-1920x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" y="738000"/>
            <a:ext cx="9180000" cy="6120000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57166"/>
            <a:ext cx="5210175" cy="504826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785794"/>
            <a:ext cx="4457700" cy="476250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1142984"/>
            <a:ext cx="3514725" cy="4953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67416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ttp://imworld.aufeminin.com/dossiers/D20120201/bebe-prematuro-con-mama-155746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244" y="500042"/>
            <a:ext cx="8336814" cy="55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3428" name="Picture 4" descr="http://pequelia.es/files/2011/06/tecnica-mitocond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8465404" cy="56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143512"/>
            <a:ext cx="6591300" cy="581026"/>
          </a:xfrm>
          <a:prstGeom prst="rect">
            <a:avLst/>
          </a:prstGeom>
          <a:noFill/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5572140"/>
            <a:ext cx="5476875" cy="552451"/>
          </a:xfrm>
          <a:prstGeom prst="rect">
            <a:avLst/>
          </a:prstGeom>
          <a:noFill/>
        </p:spPr>
      </p:pic>
      <p:pic>
        <p:nvPicPr>
          <p:cNvPr id="10248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6072206"/>
            <a:ext cx="2190750" cy="4762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38854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402" name="Picture 2" descr="http://eljardindenatalia.com/wp-content/uploads/2013/07/proteger_sol-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8544000" cy="64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6248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latin typeface="Calibri" pitchFamily="34" charset="0"/>
            </a:endParaRPr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5143512"/>
            <a:ext cx="5305425" cy="590551"/>
          </a:xfrm>
          <a:prstGeom prst="rect">
            <a:avLst/>
          </a:prstGeom>
          <a:noFill/>
        </p:spPr>
      </p:pic>
      <p:pic>
        <p:nvPicPr>
          <p:cNvPr id="922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572140"/>
            <a:ext cx="4657725" cy="581026"/>
          </a:xfrm>
          <a:prstGeom prst="rect">
            <a:avLst/>
          </a:prstGeom>
          <a:noFill/>
        </p:spPr>
      </p:pic>
      <p:pic>
        <p:nvPicPr>
          <p:cNvPr id="9222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6000768"/>
            <a:ext cx="3190875" cy="5810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224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check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media.zenfs.com/es_ES/News/Bebesencamino/image_1.png13642369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142984"/>
            <a:ext cx="7514219" cy="4860000"/>
          </a:xfrm>
          <a:prstGeom prst="rect">
            <a:avLst/>
          </a:prstGeom>
          <a:noFill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4436" tIns="44436" rIns="44436" bIns="4443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4436" tIns="44436" rIns="44436" bIns="4443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_tradn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3.bp.blogspot.com/-G16FKG_MccE/ULONAAUB_cI/AAAAAAAAFLI/Egwi821RPKY/s1600/bebe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720" y="0"/>
            <a:ext cx="927072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142976" y="1071546"/>
            <a:ext cx="4071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928670"/>
            <a:ext cx="4171950" cy="581026"/>
          </a:xfrm>
          <a:prstGeom prst="rect">
            <a:avLst/>
          </a:prstGeom>
          <a:noFill/>
        </p:spPr>
      </p:pic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1285860"/>
            <a:ext cx="4448175" cy="581026"/>
          </a:xfrm>
          <a:prstGeom prst="rect">
            <a:avLst/>
          </a:prstGeom>
          <a:noFill/>
        </p:spPr>
      </p:pic>
      <p:pic>
        <p:nvPicPr>
          <p:cNvPr id="8198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4929198"/>
            <a:ext cx="4886325" cy="58102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781664" y="6143644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1618" name="Picture 2" descr="http://i.anunciosya.com.mx/i-a/29PL-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0"/>
            <a:ext cx="5314575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guarderiasalamanca.com/blogs/wp-content/uploads/2013/01/videos-ninos-hablando-movil.jpg"/>
          <p:cNvPicPr>
            <a:picLocks noChangeAspect="1" noChangeArrowheads="1"/>
          </p:cNvPicPr>
          <p:nvPr/>
        </p:nvPicPr>
        <p:blipFill>
          <a:blip r:embed="rId3" cstate="print"/>
          <a:srcRect l="25000"/>
          <a:stretch>
            <a:fillRect/>
          </a:stretch>
        </p:blipFill>
        <p:spPr bwMode="auto">
          <a:xfrm>
            <a:off x="4357686" y="1928802"/>
            <a:ext cx="3214680" cy="28670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714356"/>
            <a:ext cx="4533900" cy="457200"/>
          </a:xfrm>
          <a:prstGeom prst="rect">
            <a:avLst/>
          </a:prstGeom>
          <a:noFill/>
        </p:spPr>
      </p:pic>
      <p:pic>
        <p:nvPicPr>
          <p:cNvPr id="717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142984"/>
            <a:ext cx="2971800" cy="581026"/>
          </a:xfrm>
          <a:prstGeom prst="rect">
            <a:avLst/>
          </a:prstGeom>
          <a:noFill/>
        </p:spPr>
      </p:pic>
      <p:pic>
        <p:nvPicPr>
          <p:cNvPr id="7174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643050"/>
            <a:ext cx="2257425" cy="381001"/>
          </a:xfrm>
          <a:prstGeom prst="rect">
            <a:avLst/>
          </a:prstGeom>
          <a:noFill/>
        </p:spPr>
      </p:pic>
      <p:pic>
        <p:nvPicPr>
          <p:cNvPr id="7176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071678"/>
            <a:ext cx="3095625" cy="5334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567350" y="628652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38" name="Picture 2" descr="http://www.nastol.com.ua/pic/201105/1280x800/nastol.com.ua-1281.jpg"/>
          <p:cNvPicPr>
            <a:picLocks noChangeAspect="1" noChangeArrowheads="1"/>
          </p:cNvPicPr>
          <p:nvPr/>
        </p:nvPicPr>
        <p:blipFill>
          <a:blip r:embed="rId2" cstate="print"/>
          <a:srcRect l="16885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514850" cy="552451"/>
          </a:xfrm>
          <a:prstGeom prst="rect">
            <a:avLst/>
          </a:prstGeom>
          <a:noFill/>
        </p:spPr>
      </p:pic>
      <p:pic>
        <p:nvPicPr>
          <p:cNvPr id="6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714356"/>
            <a:ext cx="4152900" cy="552451"/>
          </a:xfrm>
          <a:prstGeom prst="rect">
            <a:avLst/>
          </a:prstGeom>
          <a:noFill/>
        </p:spPr>
      </p:pic>
      <p:pic>
        <p:nvPicPr>
          <p:cNvPr id="7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214422"/>
            <a:ext cx="3600450" cy="581026"/>
          </a:xfrm>
          <a:prstGeom prst="rect">
            <a:avLst/>
          </a:prstGeom>
          <a:noFill/>
        </p:spPr>
      </p:pic>
      <p:pic>
        <p:nvPicPr>
          <p:cNvPr id="8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1714488"/>
            <a:ext cx="1276350" cy="3524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2244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accent3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accent3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www.fotografiad.com/wp-content/uploads/2010/10/ne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71975" cy="5238750"/>
          </a:xfrm>
          <a:prstGeom prst="rect">
            <a:avLst/>
          </a:prstGeom>
          <a:noFill/>
        </p:spPr>
      </p:pic>
      <p:pic>
        <p:nvPicPr>
          <p:cNvPr id="1030" name="Picture 6" descr="http://3.bp.blogspot.com/-8AQ8Md4TPg4/T5c1G1atUTI/AAAAAAAAAjc/B8e3Das9Tbk/s320/2+-+sonrisas.jpg"/>
          <p:cNvPicPr>
            <a:picLocks noChangeAspect="1" noChangeArrowheads="1"/>
          </p:cNvPicPr>
          <p:nvPr/>
        </p:nvPicPr>
        <p:blipFill>
          <a:blip r:embed="rId3" cstate="print"/>
          <a:srcRect l="10499"/>
          <a:stretch>
            <a:fillRect/>
          </a:stretch>
        </p:blipFill>
        <p:spPr bwMode="auto">
          <a:xfrm>
            <a:off x="4208539" y="0"/>
            <a:ext cx="4935461" cy="5256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1571604" y="5000636"/>
            <a:ext cx="5857916" cy="1857364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5286388"/>
            <a:ext cx="5476875" cy="590551"/>
          </a:xfrm>
          <a:prstGeom prst="rect">
            <a:avLst/>
          </a:prstGeom>
          <a:noFill/>
        </p:spPr>
      </p:pic>
      <p:pic>
        <p:nvPicPr>
          <p:cNvPr id="8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5643578"/>
            <a:ext cx="5505450" cy="581026"/>
          </a:xfrm>
          <a:prstGeom prst="rect">
            <a:avLst/>
          </a:prstGeom>
          <a:noFill/>
        </p:spPr>
      </p:pic>
      <p:pic>
        <p:nvPicPr>
          <p:cNvPr id="9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6000768"/>
            <a:ext cx="4333875" cy="58102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714744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Fondos para Blog Isabella: Cabecera y Fondo Rosas Blanc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8000"/>
            <a:ext cx="9143999" cy="6876000"/>
          </a:xfrm>
          <a:prstGeom prst="rect">
            <a:avLst/>
          </a:prstGeom>
          <a:noFill/>
        </p:spPr>
      </p:pic>
      <p:pic>
        <p:nvPicPr>
          <p:cNvPr id="5" name="Picture 2" descr="http://4.bp.blogspot.com/_CZzjmvx0ahU/TR_dkzsZOVI/AAAAAAAAAbM/PcOkuQxi6Go/s400/fotos%2Bde%2Bbebes%2Bnegros%2B%2525283%252529.jpg"/>
          <p:cNvPicPr>
            <a:picLocks noChangeAspect="1" noChangeArrowheads="1"/>
          </p:cNvPicPr>
          <p:nvPr/>
        </p:nvPicPr>
        <p:blipFill>
          <a:blip r:embed="rId3" cstate="print"/>
          <a:srcRect l="8569" r="24593"/>
          <a:stretch>
            <a:fillRect/>
          </a:stretch>
        </p:blipFill>
        <p:spPr bwMode="auto">
          <a:xfrm>
            <a:off x="1714480" y="500042"/>
            <a:ext cx="5572164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Pergamino horizontal"/>
          <p:cNvSpPr/>
          <p:nvPr/>
        </p:nvSpPr>
        <p:spPr>
          <a:xfrm>
            <a:off x="1928794" y="5357826"/>
            <a:ext cx="5429288" cy="1214446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5500702"/>
            <a:ext cx="5105400" cy="438151"/>
          </a:xfrm>
          <a:prstGeom prst="rect">
            <a:avLst/>
          </a:prstGeom>
          <a:noFill/>
        </p:spPr>
      </p:pic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5929330"/>
            <a:ext cx="4143375" cy="4286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3682" y="285728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475" y="0"/>
            <a:ext cx="9515475" cy="713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4257675" cy="419101"/>
          </a:xfrm>
          <a:prstGeom prst="rect">
            <a:avLst/>
          </a:prstGeom>
          <a:noFill/>
        </p:spPr>
      </p:pic>
      <p:pic>
        <p:nvPicPr>
          <p:cNvPr id="6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6000768"/>
            <a:ext cx="3181350" cy="5810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6558" y="6215082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1618" name="Picture 2" descr="http://l1.yimg.com/bt/api/res/1.2/KvgsPOiilp40wr9c4V_zPQ--/YXBwaWQ9eW5ld3M7cT04NQ--/http:/mit.zenfs.com/361/2013/05/yoga-bebe-16052013.jpg"/>
          <p:cNvPicPr>
            <a:picLocks noChangeAspect="1" noChangeArrowheads="1"/>
          </p:cNvPicPr>
          <p:nvPr/>
        </p:nvPicPr>
        <p:blipFill>
          <a:blip r:embed="rId2" cstate="print"/>
          <a:srcRect l="13012" t="9759" r="6745"/>
          <a:stretch>
            <a:fillRect/>
          </a:stretch>
        </p:blipFill>
        <p:spPr bwMode="auto">
          <a:xfrm>
            <a:off x="0" y="2894628"/>
            <a:ext cx="5286412" cy="3963372"/>
          </a:xfrm>
          <a:prstGeom prst="rect">
            <a:avLst/>
          </a:prstGeom>
          <a:noFill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4500570"/>
            <a:ext cx="1209675" cy="428626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5000636"/>
            <a:ext cx="3152775" cy="552451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5572140"/>
            <a:ext cx="933450" cy="4381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53168" y="214290"/>
            <a:ext cx="14702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600" spc="150" dirty="0" smtClean="0">
                <a:ln w="11430"/>
                <a:latin typeface="Blackadder ITC" pitchFamily="82" charset="0"/>
              </a:rPr>
              <a:t> Mari Tere</a:t>
            </a:r>
            <a:endParaRPr lang="es-ES" sz="16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2704</TotalTime>
  <Words>248</Words>
  <Application>Microsoft Office PowerPoint</Application>
  <PresentationFormat>Presentación en pantalla (4:3)</PresentationFormat>
  <Paragraphs>96</Paragraphs>
  <Slides>64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701</cp:revision>
  <dcterms:created xsi:type="dcterms:W3CDTF">2013-10-02T21:26:40Z</dcterms:created>
  <dcterms:modified xsi:type="dcterms:W3CDTF">2013-11-03T12:18:48Z</dcterms:modified>
</cp:coreProperties>
</file>