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444" r:id="rId3"/>
    <p:sldId id="430" r:id="rId4"/>
    <p:sldId id="433" r:id="rId5"/>
    <p:sldId id="431" r:id="rId6"/>
    <p:sldId id="432" r:id="rId7"/>
    <p:sldId id="434" r:id="rId8"/>
    <p:sldId id="438" r:id="rId9"/>
    <p:sldId id="435" r:id="rId10"/>
    <p:sldId id="437" r:id="rId11"/>
    <p:sldId id="440" r:id="rId12"/>
    <p:sldId id="439" r:id="rId13"/>
    <p:sldId id="441" r:id="rId14"/>
    <p:sldId id="442" r:id="rId15"/>
    <p:sldId id="445" r:id="rId16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i5aAONf/wCRBt9xJvzmtQ==" hashData="mqakXjv+NhhICzImYdXh1obXUS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2600"/>
    <a:srgbClr val="663300"/>
    <a:srgbClr val="C08E00"/>
    <a:srgbClr val="996600"/>
    <a:srgbClr val="E6AA00"/>
    <a:srgbClr val="D2E1B5"/>
    <a:srgbClr val="F8A764"/>
    <a:srgbClr val="FFB547"/>
    <a:srgbClr val="B5CD85"/>
    <a:srgbClr val="9BC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5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01/04/2016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221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01/04/2016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990910" y="123410"/>
            <a:ext cx="5162182" cy="147732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chemeClr val="bg1"/>
                  </a:outerShdw>
                </a:effectLst>
                <a:latin typeface="Copperplate Gothic Bold" panose="020E0705020206020404" pitchFamily="34" charset="0"/>
              </a:rPr>
              <a:t>“NO PUEDO”</a:t>
            </a:r>
          </a:p>
          <a:p>
            <a:pPr algn="ctr"/>
            <a:r>
              <a:rPr lang="es-ES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chemeClr val="bg1"/>
                  </a:outerShdw>
                </a:effectLst>
                <a:latin typeface="Copperplate Gothic Bold" panose="020E0705020206020404" pitchFamily="34" charset="0"/>
              </a:rPr>
              <a:t>(Reflexión)</a:t>
            </a:r>
            <a:endParaRPr lang="es-ES" sz="3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chemeClr val="bg1"/>
                </a:outerShdw>
              </a:effectLst>
              <a:latin typeface="Copperplate Gothic Bold" panose="020E0705020206020404" pitchFamily="34" charset="0"/>
            </a:endParaRPr>
          </a:p>
        </p:txBody>
      </p:sp>
      <p:pic>
        <p:nvPicPr>
          <p:cNvPr id="3" name="A stroll in Paris - Cafe Accordeon  wma 1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67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04160"/>
            <a:ext cx="89292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“No puedo” es la peor frase que se ha escrito o hablado, haciendo más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daño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que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la calumnia o las mentiras. Sobre ella muchos espíritus fuertes se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han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quebrantado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y con ella muchos buenos propósitos mueren.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04160"/>
            <a:ext cx="89292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Brota, cada mañana, de los labios de quienes no piensan y nos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roban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del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valor que necesitamos durante el día.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04160"/>
            <a:ext cx="89292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Suena en nuestros oídos como una advertencia enviada a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tiempo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y se ríe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cuando tropezamos y caemos por el camino.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410" y="116374"/>
            <a:ext cx="84971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“No puedo” es la madre de la iniciativa débil; es quien </a:t>
            </a:r>
            <a:r>
              <a:rPr lang="es-CO" sz="2000" b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prohija</a:t>
            </a:r>
            <a:endParaRPr lang="es-CO" sz="2000" b="1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+mj-lt"/>
            </a:endParaRP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al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terror y al trabajo a medio hacer.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410" y="104160"/>
            <a:ext cx="84971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Debilita los esfuerzos de inteligentes artesanos y hace del que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labora,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un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indolente conformista.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409" y="104160"/>
            <a:ext cx="850144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Envenena el alma del hombre con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visión,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aplasta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en su infancia muchos planes.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410" y="116374"/>
            <a:ext cx="84971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Saluda al trabajo honesto con abierto desprecio y se burla de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las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esperanzas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y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los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sueños del hombre.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410" y="104160"/>
            <a:ext cx="84971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“No puedo” es una frase que nadie debiera pronunciar sin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ruborizarse;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el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pronunciarla debiera ser motivo de vergüenza.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9144000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410" y="104160"/>
            <a:ext cx="84971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Diariamente aplasta la ambición y el valor; devasta el propósito del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hombre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y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acorta sus metas. Despréciala con todo tu odio por el error que inculca; rehúsale el alojamiento que busca en tu mente.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410" y="116374"/>
            <a:ext cx="84971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Ármate contra ella como contra una criatura de terror y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todo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lo que soñamos,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algún día lo obtendremos.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1" y="104160"/>
            <a:ext cx="89292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“No puedo” es la frase que, para la ambición, es un enemigo emboscado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que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busca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destruir nuestra voluntad. Su presa es, para siempre, el hombre con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una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misión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y se inclina tan solo ante el valor, la paciencia y la habilidad.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04160"/>
            <a:ext cx="89292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Ódiala, con odio profundo y permanente, porque una vez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bienvenida,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quebrantará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a todo hombre, sin importar la meta que esté buscando. Más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bien,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sigue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intentándolo y respóndele a ese demonio diciéndole: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“SÍ PUEDO”.</a:t>
            </a:r>
            <a:endParaRPr lang="es-CO" sz="2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871291" y="3600999"/>
            <a:ext cx="3395352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+mj-lt"/>
              </a:rPr>
              <a:t>Texto: </a:t>
            </a:r>
            <a:r>
              <a:rPr lang="es-CO" sz="1300" b="1" i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+mj-lt"/>
              </a:rPr>
              <a:t>Edgar A. </a:t>
            </a:r>
            <a:r>
              <a:rPr lang="es-CO" sz="1300" b="1" i="1" dirty="0" err="1" smtClean="0">
                <a:solidFill>
                  <a:schemeClr val="bg1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+mj-lt"/>
              </a:rPr>
              <a:t>Guest</a:t>
            </a:r>
            <a:endParaRPr lang="es-CO" sz="1300" b="1" i="1" dirty="0">
              <a:solidFill>
                <a:schemeClr val="bg1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+mj-lt"/>
            </a:endParaRP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+mj-lt"/>
              </a:rPr>
              <a:t>Música: </a:t>
            </a:r>
            <a:r>
              <a:rPr lang="es-CO" sz="13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+mj-lt"/>
              </a:rPr>
              <a:t>A </a:t>
            </a:r>
            <a:r>
              <a:rPr lang="es-CO" sz="1300" b="1" dirty="0" err="1">
                <a:solidFill>
                  <a:schemeClr val="bg1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+mj-lt"/>
              </a:rPr>
              <a:t>stroll</a:t>
            </a:r>
            <a:r>
              <a:rPr lang="es-CO" sz="13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+mj-lt"/>
              </a:rPr>
              <a:t> in Paris - </a:t>
            </a:r>
            <a:r>
              <a:rPr lang="es-CO" sz="1300" b="1" i="1" dirty="0" err="1">
                <a:solidFill>
                  <a:schemeClr val="bg1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+mj-lt"/>
              </a:rPr>
              <a:t>Cafe</a:t>
            </a:r>
            <a:r>
              <a:rPr lang="es-CO" sz="1300" b="1" i="1" dirty="0">
                <a:solidFill>
                  <a:schemeClr val="bg1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+mj-lt"/>
              </a:rPr>
              <a:t> </a:t>
            </a:r>
            <a:r>
              <a:rPr lang="es-CO" sz="1300" b="1" i="1" dirty="0" err="1" smtClean="0">
                <a:solidFill>
                  <a:schemeClr val="bg1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+mj-lt"/>
              </a:rPr>
              <a:t>Accordeon</a:t>
            </a:r>
            <a:endParaRPr lang="es-CO" sz="1300" b="1" i="1" dirty="0" smtClean="0">
              <a:solidFill>
                <a:schemeClr val="bg1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+mj-lt"/>
            </a:endParaRPr>
          </a:p>
          <a:p>
            <a:pPr algn="ctr"/>
            <a:endParaRPr lang="es-CO" sz="1300" b="1" i="1" dirty="0">
              <a:solidFill>
                <a:schemeClr val="bg1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+mj-lt"/>
            </a:endParaRP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+mj-lt"/>
              </a:rPr>
              <a:t>Realización general: </a:t>
            </a:r>
            <a:r>
              <a:rPr lang="es-CO" sz="1300" b="1" i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+mj-lt"/>
              </a:rPr>
              <a:t>Medellín-Colombia</a:t>
            </a:r>
            <a:endParaRPr lang="es-CO" sz="1300" b="1" dirty="0">
              <a:solidFill>
                <a:schemeClr val="bg1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4872</TotalTime>
  <Words>380</Words>
  <Application>Microsoft Office PowerPoint</Application>
  <PresentationFormat>Presentación en pantalla (16:9)</PresentationFormat>
  <Paragraphs>40</Paragraphs>
  <Slides>14</Slides>
  <Notes>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292</cp:revision>
  <dcterms:created xsi:type="dcterms:W3CDTF">2013-05-29T02:56:16Z</dcterms:created>
  <dcterms:modified xsi:type="dcterms:W3CDTF">2016-04-01T19:04:32Z</dcterms:modified>
</cp:coreProperties>
</file>