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8" r:id="rId4"/>
    <p:sldId id="283" r:id="rId5"/>
    <p:sldId id="295" r:id="rId6"/>
    <p:sldId id="299" r:id="rId7"/>
    <p:sldId id="298" r:id="rId8"/>
    <p:sldId id="297" r:id="rId9"/>
    <p:sldId id="300" r:id="rId10"/>
    <p:sldId id="312" r:id="rId11"/>
    <p:sldId id="311" r:id="rId12"/>
    <p:sldId id="316" r:id="rId13"/>
    <p:sldId id="315" r:id="rId14"/>
    <p:sldId id="338" r:id="rId15"/>
    <p:sldId id="339" r:id="rId16"/>
    <p:sldId id="337" r:id="rId17"/>
    <p:sldId id="343" r:id="rId18"/>
    <p:sldId id="354" r:id="rId19"/>
    <p:sldId id="344" r:id="rId20"/>
    <p:sldId id="347" r:id="rId21"/>
    <p:sldId id="350" r:id="rId22"/>
    <p:sldId id="348" r:id="rId23"/>
    <p:sldId id="351" r:id="rId24"/>
    <p:sldId id="357" r:id="rId25"/>
    <p:sldId id="359" r:id="rId26"/>
    <p:sldId id="362" r:id="rId27"/>
    <p:sldId id="365" r:id="rId28"/>
    <p:sldId id="364" r:id="rId29"/>
    <p:sldId id="367" r:id="rId30"/>
    <p:sldId id="369" r:id="rId31"/>
    <p:sldId id="370" r:id="rId32"/>
    <p:sldId id="371" r:id="rId33"/>
    <p:sldId id="366" r:id="rId34"/>
    <p:sldId id="378" r:id="rId35"/>
    <p:sldId id="377" r:id="rId36"/>
    <p:sldId id="381" r:id="rId37"/>
    <p:sldId id="383" r:id="rId38"/>
    <p:sldId id="386" r:id="rId39"/>
    <p:sldId id="388" r:id="rId40"/>
    <p:sldId id="401" r:id="rId41"/>
    <p:sldId id="403" r:id="rId42"/>
    <p:sldId id="394" r:id="rId43"/>
    <p:sldId id="399" r:id="rId44"/>
    <p:sldId id="400" r:id="rId45"/>
    <p:sldId id="404" r:id="rId46"/>
    <p:sldId id="405" r:id="rId47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MpkKBhEAmtQy18tnjlTGQ==" hashData="C8OD1bbtVmYoOC91izLjH/pHSp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89276-7F42-4975-90E1-D2EDA4B0198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FAD28A-D26F-4D7D-AB79-A48A2E896FDE}" type="datetimeFigureOut">
              <a:rPr lang="es-ES_tradnl" smtClean="0"/>
              <a:pPr/>
              <a:t>17/06/2013</a:t>
            </a:fld>
            <a:endParaRPr lang="es-ES_tradn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A556C-815B-4111-9BB1-EEBD71394781}" type="slidenum">
              <a:rPr lang="es-ES_tradnl" smtClean="0"/>
              <a:pPr/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59CB297-3C6A-45AA-BCF1-7F88AA323E0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jpeg"/><Relationship Id="rId7" Type="http://schemas.openxmlformats.org/officeDocument/2006/relationships/image" Target="../media/image3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jpeg"/><Relationship Id="rId7" Type="http://schemas.openxmlformats.org/officeDocument/2006/relationships/image" Target="../media/image39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gif"/><Relationship Id="rId4" Type="http://schemas.openxmlformats.org/officeDocument/2006/relationships/image" Target="../media/image3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gif"/><Relationship Id="rId5" Type="http://schemas.openxmlformats.org/officeDocument/2006/relationships/image" Target="../media/image49.jpeg"/><Relationship Id="rId4" Type="http://schemas.openxmlformats.org/officeDocument/2006/relationships/image" Target="../media/image4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6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gif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7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4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image" Target="../media/image105.gi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1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1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37890" name="Picture 2" descr="http://img.wallpaperstock.net:81/beige-ondas-wallpapers_7577_1920x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me queda un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85918" y="500042"/>
            <a:ext cx="4926329" cy="468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928662" y="5572140"/>
            <a:ext cx="74430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4400" b="1" dirty="0" smtClean="0">
                <a:solidFill>
                  <a:srgbClr val="C00000"/>
                </a:solidFill>
                <a:latin typeface="Comic Sans MS" pitchFamily="66" charset="0"/>
              </a:rPr>
              <a:t>“Lo que me quede de vida”</a:t>
            </a:r>
            <a:endParaRPr lang="es-ES_tradnl" sz="4400" b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55298" name="Picture 2" descr="http://media-cache-ec2.pinimg.com/192x/f6/b1/0f/f6b10f6b556d95c70acab85ce7c4b0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00100" y="1357298"/>
            <a:ext cx="2673295" cy="3996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9" name="Picture 2" descr="J:\HACER PPS\FONDITOS\1596216fondo-azul-nieve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ndAc>
      <p:stSnd>
        <p:snd r:embed="rId2" name="mas cor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3794" name="Picture 2" descr="http://psicoblog.com/wp-content/2012/07/que-hacer-tras-finalizar-la-terapia-psicolog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260" y="428604"/>
            <a:ext cx="9133740" cy="5544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500034" y="5500702"/>
            <a:ext cx="82867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4">
                    <a:lumMod val="75000"/>
                  </a:schemeClr>
                </a:solidFill>
                <a:latin typeface="Comic Sans MS" pitchFamily="66" charset="0"/>
                <a:cs typeface="Times New Roman" pitchFamily="18" charset="0"/>
              </a:rPr>
              <a:t>Quizás deba hacer terapia por esta cuestión de que pertenecemos a la generación que tenía un mandato prolijo: </a:t>
            </a:r>
            <a:endParaRPr lang="es-ES_tradnl" sz="2400" dirty="0">
              <a:solidFill>
                <a:schemeClr val="accent4">
                  <a:lumMod val="75000"/>
                </a:schemeClr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33796" name="Picture 4" descr="http://psicoblog.com/wp-content/2013/03/ventajas-de-la-psicoterapia-onlin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0"/>
            <a:ext cx="8349322" cy="518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8" name="Picture 4" descr="http://4.bp.blogspot.com/-nafG3CZ-K0Y/T_r29a-Jz2I/AAAAAAAAAo4/WqCbCgIgiRE/s1600/VEG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072" y="0"/>
            <a:ext cx="9175072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302359"/>
            <a:ext cx="850109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debíamos ser,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y así lo intentamos,</a:t>
            </a: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endParaRPr lang="es-ES_tradnl" sz="2400" b="1" dirty="0" smtClean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  <a:cs typeface="Times New Roman" pitchFamily="18" charset="0"/>
              </a:rPr>
              <a:t>                                          las mejores hijas, 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  <a:cs typeface="Times New Roman" pitchFamily="18" charset="0"/>
            </a:endParaRPr>
          </a:p>
        </p:txBody>
      </p:sp>
      <p:pic>
        <p:nvPicPr>
          <p:cNvPr id="11" name="Picture 2" descr="J:\HACER PPS\FONDITOS\3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14346" y="0"/>
            <a:ext cx="9358346" cy="6876000"/>
          </a:xfrm>
          <a:prstGeom prst="rect">
            <a:avLst/>
          </a:prstGeom>
          <a:noFill/>
        </p:spPr>
      </p:pic>
      <p:pic>
        <p:nvPicPr>
          <p:cNvPr id="12" name="Picture 4" descr="C:\Users\abuelitos\Desktop\Empir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0"/>
            <a:ext cx="942978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2000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2226" name="Picture 2" descr="J:\HACER PPS\PAREJAS\enamorado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10016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000628" y="5786454"/>
            <a:ext cx="32704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chemeClr val="accent2">
                    <a:lumMod val="50000"/>
                  </a:schemeClr>
                </a:solidFill>
                <a:latin typeface="Comic Sans MS" pitchFamily="66" charset="0"/>
              </a:rPr>
              <a:t>las mejores esposas </a:t>
            </a:r>
            <a:endParaRPr lang="es-ES_tradnl" sz="2400" dirty="0">
              <a:solidFill>
                <a:schemeClr val="accent2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4098" name="Picture 2" descr="C:\Users\abuelitos\Desktop\331734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13931" y="-18000"/>
            <a:ext cx="9757931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09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2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02" name="Picture 2" descr="http://saludpasion.com/wp-content/2010/12/quiropracti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" y="-1"/>
            <a:ext cx="10481624" cy="6984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786314" y="5286388"/>
            <a:ext cx="34948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latin typeface="Comic Sans MS" pitchFamily="66" charset="0"/>
              </a:rPr>
              <a:t>las mejores amantes, </a:t>
            </a:r>
            <a:endParaRPr lang="es-ES_tradnl" sz="2400" dirty="0">
              <a:solidFill>
                <a:schemeClr val="accent6">
                  <a:lumMod val="40000"/>
                  <a:lumOff val="6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50" name="Picture 2" descr="J:\HACER PPS\FONDITOS\fondo_con_glitter_rosa_by_isaeizaticals-d4wxt7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409327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5058" name="Picture 2" descr="http://www.gentetoday.com/wp-content/uploads/2013/05/Madre-e-hijas-11-1024x768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71480"/>
            <a:ext cx="33457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las mejores madres, 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4274" name="Picture 2" descr="J:\HACER PPS\CHICAS\slide0027_image0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928670"/>
            <a:ext cx="9144000" cy="5145087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2071670" y="6143644"/>
            <a:ext cx="5099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las mejores profesionales, etc., 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8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9154" name="Picture 2" descr="http://blog.aitta.es/wp-content/uploads/children_walking_on_tr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785786" y="5715016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Y ahora que ya hice todas esas cosas lo mejor que pude, no siempre tengo ganas de cuidar nietos, 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2" descr="http://blog.aitta.es/wp-content/uploads/children_walking_on_tr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7" name="Picture 2" descr="http://blog.aitta.es/wp-content/uploads/children_walking_on_trai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64000" cy="6948000"/>
          </a:xfrm>
          <a:prstGeom prst="rect">
            <a:avLst/>
          </a:prstGeom>
          <a:noFill/>
        </p:spPr>
      </p:pic>
      <p:pic>
        <p:nvPicPr>
          <p:cNvPr id="5122" name="Picture 2" descr="J:\HACER PPS\ANIMALES EN MOVIMIENTO\dddgsm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57222" y="-214338"/>
            <a:ext cx="2857500" cy="19526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larazon.com.ar/actualidad/Asociacion-Abuelas-Plaza-Estela-Carlotto_IECIMA20110617_0055_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571480"/>
            <a:ext cx="8572527" cy="51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000100" y="6000768"/>
            <a:ext cx="78581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ni de escuchar los problemas de los demás 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2" descr="http://1.bp.blogspot.com/_P92UVn_TABg/SSjXVtrEoSI/AAAAAAAABuM/sIQXMZK6zkI/s400/fiona-app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1214422"/>
            <a:ext cx="6088584" cy="453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571472" y="285728"/>
            <a:ext cx="828680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y me gusta estar sola, </a:t>
            </a: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endParaRPr lang="es-ES_tradnl" sz="2800" b="1" dirty="0" smtClean="0">
              <a:latin typeface="Comic Sans MS" pitchFamily="66" charset="0"/>
            </a:endParaRPr>
          </a:p>
          <a:p>
            <a:r>
              <a:rPr lang="es-ES_tradnl" sz="2400" b="1" dirty="0" smtClean="0">
                <a:latin typeface="Comic Sans MS" pitchFamily="66" charset="0"/>
              </a:rPr>
              <a:t>mirar películas y rascarme el ombligo.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46084" name="Picture 4" descr="http://laradioenmexico.mx/wp-content/uploads/2013/05/Televisi%C3%B3n-control-muj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857232"/>
            <a:ext cx="6457950" cy="48577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40962" name="Picture 2" descr="http://wallpaper.fondoplanet.com/fondos/Abstracto/310x233/Film_Rol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428604"/>
            <a:ext cx="2346953" cy="1764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428596" y="5572140"/>
            <a:ext cx="85010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Ya demostré, sobradamente,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                          quien soy como persona. 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6" name="Picture 4" descr="http://www.bokelberg.com/stock-photos/336x224/belleza-feliz-madre-abuelas-deporte-435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785794"/>
            <a:ext cx="7128000" cy="475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5" name="4 Rectángulo"/>
          <p:cNvSpPr/>
          <p:nvPr/>
        </p:nvSpPr>
        <p:spPr>
          <a:xfrm>
            <a:off x="1428728" y="5643578"/>
            <a:ext cx="400301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Lo que me queda de vida,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 intento que sea mío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2" descr="http://cdn.lapatilla.com/imagenes.lapatilla/site/wp-content/uploads/2012/12/size1_71143_sueg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785794"/>
            <a:ext cx="5715000" cy="44386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2948" name="Picture 4" descr="http://k45.kn3.net/076EEF4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249" cy="6876000"/>
          </a:xfrm>
          <a:prstGeom prst="rect">
            <a:avLst/>
          </a:prstGeom>
          <a:noFill/>
        </p:spPr>
      </p:pic>
      <p:pic>
        <p:nvPicPr>
          <p:cNvPr id="7" name="Picture 2" descr="http://2.bp.blogspot.com/-ogVcG04hxPs/T1-HeT1FKkI/AAAAAAAAEd8/PGVHDDuujJQ/s1600/ejercicio-+personas-mayores-viajes-imsers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42974" y="3500438"/>
            <a:ext cx="4946661" cy="370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42910" y="428604"/>
            <a:ext cx="69317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disfrutándolo con lo que me venga en ganas: 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32770" name="Picture 2" descr="http://newsimg.bbc.co.uk/media/images/39320000/jpg/_39320788_bre203i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3857628"/>
            <a:ext cx="1933575" cy="14478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026" name="Picture 2" descr="http://1.bp.blogspot.com/__fS723e73VA/TTwUv6ti8NI/AAAAAAAAAHM/lEgtVUVaGm0/s1600/mexico-escapada-paisaje-lagos-lagunas-destinos-rios-sol-horizon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7999" cy="6876000"/>
          </a:xfrm>
          <a:prstGeom prst="rect">
            <a:avLst/>
          </a:prstGeom>
          <a:noFill/>
        </p:spPr>
      </p:pic>
      <p:pic>
        <p:nvPicPr>
          <p:cNvPr id="10" name="Picture 6" descr="http://www.fondos10.net/wp-content/uploads/2009/10/fondos-paisajes-1024-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144000" cy="6876000"/>
          </a:xfrm>
          <a:prstGeom prst="rect">
            <a:avLst/>
          </a:prstGeom>
          <a:noFill/>
        </p:spPr>
      </p:pic>
      <p:pic>
        <p:nvPicPr>
          <p:cNvPr id="11" name="Picture 8" descr="http://img.wallpaperstock.net:81/mountain-lake-wallpapers_14457_1920x12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91874" cy="6912000"/>
          </a:xfrm>
          <a:prstGeom prst="rect">
            <a:avLst/>
          </a:prstGeom>
          <a:noFill/>
        </p:spPr>
      </p:pic>
      <p:pic>
        <p:nvPicPr>
          <p:cNvPr id="12" name="Picture 10" descr="http://2.bp.blogspot.com/-RvfrP75d6AU/UFt0PkDnZGI/AAAAAAAAAA4/0iDYePX-s-U/s1600/IMG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91874" cy="6912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2214546" y="5786454"/>
            <a:ext cx="1391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viajando</a:t>
            </a:r>
            <a:endParaRPr lang="es-ES_tradnl" sz="2400" dirty="0"/>
          </a:p>
        </p:txBody>
      </p:sp>
      <p:pic>
        <p:nvPicPr>
          <p:cNvPr id="36865" name="Picture 1" descr="J:\HACER PPS\CHICAS\women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596" y="0"/>
            <a:ext cx="3038475" cy="3048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1746" name="Picture 2" descr="http://www.100pies.net/Gifs/Transporte-Terrestre/Coches-Antiguos/Coche%20familiar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0" y="2786058"/>
            <a:ext cx="2237760" cy="172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31748" name="Picture 4" descr="http://sites.google.com/site/pcpilloixa1/tic_actividad_23/Avion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43504" y="285728"/>
            <a:ext cx="3638295" cy="1800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24" name="Picture 4" descr="http://4.bp.blogspot.com/-5jvJcg1RVgs/UGasR2_MFDI/AAAAAAAAGKA/EDWxxjvSJvo/s1600/Calle+Lealtad+en+Santander+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  <p:pic>
        <p:nvPicPr>
          <p:cNvPr id="81926" name="Picture 6" descr="http://ep00.epimg.net/sociedad/imagenes/2011/12/19/vidayartes/1324320578_558240_1324323065_noticia_norma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14" y="3906000"/>
            <a:ext cx="4143165" cy="2952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9" name="8 Rectángulo"/>
          <p:cNvSpPr/>
          <p:nvPr/>
        </p:nvSpPr>
        <p:spPr>
          <a:xfrm>
            <a:off x="2428860" y="6072206"/>
            <a:ext cx="199926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  <a:t>comprando, </a:t>
            </a:r>
            <a:endParaRPr lang="es-ES_tradnl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34818" name="Picture 2" descr="http://imagenes.gifmania.com/Gifs-Animados-Navidad/Animaciones-Paquetes-Regalo-Navidad/paquete-regalo-navideno2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5000636"/>
            <a:ext cx="533500" cy="792000"/>
          </a:xfrm>
          <a:prstGeom prst="rect">
            <a:avLst/>
          </a:prstGeom>
          <a:noFill/>
        </p:spPr>
      </p:pic>
      <p:pic>
        <p:nvPicPr>
          <p:cNvPr id="34822" name="Picture 6" descr="http://i2.photobucket.com/albums/y36/nan62/Icons/ShoppingBag-1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714884"/>
            <a:ext cx="924477" cy="1224000"/>
          </a:xfrm>
          <a:prstGeom prst="rect">
            <a:avLst/>
          </a:prstGeom>
          <a:noFill/>
        </p:spPr>
      </p:pic>
      <p:pic>
        <p:nvPicPr>
          <p:cNvPr id="34826" name="Picture 10" descr="http://i00.i.aliimg.com/photo/v0/604364068/yage_font_b_bag_b_font_making.summ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15140" y="5143512"/>
            <a:ext cx="811440" cy="828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34828" name="Picture 12" descr="http://www.100pies.net/Gifs/Personas/Comprando/Compras-04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28860" y="4500570"/>
            <a:ext cx="689785" cy="1332000"/>
          </a:xfrm>
          <a:prstGeom prst="rect">
            <a:avLst/>
          </a:prstGeom>
          <a:noFill/>
        </p:spPr>
      </p:pic>
      <p:pic>
        <p:nvPicPr>
          <p:cNvPr id="14" name="Picture 4" descr="http://moterahd.files.wordpress.com/2010/12/643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00298" y="4786322"/>
            <a:ext cx="513864" cy="4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7341E-6 L -0.01423 0.09341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" y="47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2.54335E-6 L 0.00712 0.1431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" y="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1.bp.blogspot.com/-4UWVJyAScA8/TaR4vUZd9KI/AAAAAAAAACs/mB8b383Gp0Q/s1600/Cafe-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20200" cy="5500702"/>
          </a:xfrm>
          <a:prstGeom prst="rect">
            <a:avLst/>
          </a:prstGeom>
          <a:noFill/>
        </p:spPr>
      </p:pic>
      <p:pic>
        <p:nvPicPr>
          <p:cNvPr id="88068" name="Picture 4" descr="https://encrypted-tbn1.gstatic.com/images?q=tbn:ANd9GcTwmSgZ7o_niz7cDarEI277fKWW_9b9HblpxQDd3OfmEMKi8c2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5500702"/>
            <a:ext cx="4714876" cy="1752600"/>
          </a:xfrm>
          <a:prstGeom prst="rect">
            <a:avLst/>
          </a:prstGeom>
          <a:noFill/>
        </p:spPr>
      </p:pic>
      <p:pic>
        <p:nvPicPr>
          <p:cNvPr id="7" name="Picture 4" descr="https://encrypted-tbn1.gstatic.com/images?q=tbn:ANd9GcTwmSgZ7o_niz7cDarEI277fKWW_9b9HblpxQDd3OfmEMKi8c2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500702"/>
            <a:ext cx="4714876" cy="17526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3643306" y="857232"/>
            <a:ext cx="2525050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tomando café </a:t>
            </a:r>
          </a:p>
          <a:p>
            <a:r>
              <a:rPr lang="es-ES_tradnl" sz="2400" b="1" dirty="0" smtClean="0">
                <a:latin typeface="Comic Sans MS" pitchFamily="66" charset="0"/>
              </a:rPr>
              <a:t>con una amiga, 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29700" name="Picture 4" descr="http://imagenes.gifmania.com/Gifs-Animados-Amor/Animaciones-Cosas-Romanticas/tetera-amo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57752" y="4194000"/>
            <a:ext cx="3454402" cy="266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22" name="Picture 2" descr="http://4.bp.blogspot.com/-HcO1qzqaBig/UITas73fmAI/AAAAAAAATLA/xHhj3fInD9E/s1600/ciel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2229" cy="6912000"/>
          </a:xfrm>
          <a:prstGeom prst="rect">
            <a:avLst/>
          </a:prstGeom>
          <a:noFill/>
        </p:spPr>
      </p:pic>
      <p:pic>
        <p:nvPicPr>
          <p:cNvPr id="5" name="Picture 2" descr="http://eduvid.es/wp-content/uploads/2013/02/Abuelas-marchos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1571612"/>
            <a:ext cx="4339076" cy="37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714480" y="5715016"/>
            <a:ext cx="43204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haciendo lo que me plazca, 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6562" name="Picture 2" descr="Disfruta del so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0"/>
            <a:ext cx="10416521" cy="694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1428728" y="357166"/>
            <a:ext cx="5715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así sea estar sin hacer nada una semana, ¿se entiende?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27650" name="Picture 2" descr="http://www.solostocks.com/img/banador-6672106z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071678"/>
            <a:ext cx="1858069" cy="230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7652" name="Picture 4" descr="http://static.nanopress.es/ellahoy/fotogallery/206X131/51537/banadores-para-mujeres-con-curvas-negr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2643182"/>
            <a:ext cx="2490873" cy="1584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27654" name="Picture 6" descr="http://d1poh340f4imgl.cloudfront.net/upload/images/534x326/2013/03/13/9608bc85ed9b63557fb0b5962a596232_534x32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4876" y="4143380"/>
            <a:ext cx="5086350" cy="310515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9" name="Picture 6" descr="http://www.faggella.com.ar/gif/sombreros/55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86314" y="1857364"/>
            <a:ext cx="820646" cy="46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63490" name="Picture 2" descr="http://farm3.staticflickr.com/2842/9010580565_7b8b0439f6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85794"/>
            <a:ext cx="9372600" cy="5572125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286248" y="92867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Me he dado cuenta de que por más que los demás nos amen mucho y seamos importantes para ellos, todos seguirán viviendo cuando no estemos. 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26626" name="Picture 2" descr="http://fondopantalla.com.es/file/310/600x338/16:9/fondo-pantalla-abstracto-elegante_11450954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2" y="0"/>
            <a:ext cx="9140798" cy="6858000"/>
          </a:xfrm>
          <a:prstGeom prst="rect">
            <a:avLst/>
          </a:prstGeom>
          <a:noFill/>
        </p:spPr>
      </p:pic>
      <p:pic>
        <p:nvPicPr>
          <p:cNvPr id="26629" name="Picture 5" descr="http://i694.photobucket.com/albums/vv308/BELEN26_2009/Fondos%20verdes/DSCN316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4754" name="Picture 2" descr="http://www.fondos7.net/wallpaper-original/wallpapers/montar-bicicleta-al-atardecer-95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42910" y="428604"/>
            <a:ext cx="6827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Por eso ya es tiempo de </a:t>
            </a:r>
            <a:r>
              <a:rPr lang="es-ES_tradnl" sz="2400" b="1" dirty="0" smtClean="0">
                <a:solidFill>
                  <a:srgbClr val="FFC000"/>
                </a:solidFill>
                <a:latin typeface="Comic Sans MS" pitchFamily="66" charset="0"/>
              </a:rPr>
              <a:t>NUESTRO</a:t>
            </a:r>
            <a:r>
              <a:rPr lang="es-ES_tradnl" sz="2400" b="1" dirty="0" smtClean="0">
                <a:latin typeface="Comic Sans MS" pitchFamily="66" charset="0"/>
              </a:rPr>
              <a:t> tiempo, 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7" name="Picture 4" descr="http://mayoresdehoy.files.wordpress.com/2013/05/helen_mirren_older.jpg?w=610&amp;h=8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57818" y="1000108"/>
            <a:ext cx="3625837" cy="504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5602" name="Picture 2" descr="http://pictures2.todocoleccion.net/tc/2011/12/15/2970234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857232"/>
            <a:ext cx="3098243" cy="4140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8852" name="Picture 4" descr="http://2.fimagenes.com/i/3/1/95/am_15310_367983_1688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000"/>
            <a:ext cx="916424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928730" y="5643578"/>
            <a:ext cx="72152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y de dejar de rendir examen en tantos roles con que la vida nos puso a prueba.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4" descr="http://www.finanzas.com/archivos/201301/naomi-watts--644x362-630x354x80xX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9058" y="571480"/>
            <a:ext cx="4997285" cy="2808000"/>
          </a:xfrm>
          <a:prstGeom prst="ellipse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centromujer.es/files/2011/08/hamaca-500x37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40" y="3500438"/>
            <a:ext cx="2208000" cy="1656000"/>
          </a:xfrm>
          <a:prstGeom prst="round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6802" name="Picture 2" descr="http://www.7rt.org/wp-content/uploads/2013/01/Vector-las-mujeres-flores-verdes-fondos-de-pantalla-1366x768-pictur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20200" cy="6858000"/>
          </a:xfrm>
          <a:prstGeom prst="rect">
            <a:avLst/>
          </a:prstGeom>
          <a:noFill/>
        </p:spPr>
      </p:pic>
      <p:pic>
        <p:nvPicPr>
          <p:cNvPr id="8" name="Picture 2" descr="http://image.slidesharecdn.com/abuelas-1215121021207773-8/95/slide-1-10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28736"/>
            <a:ext cx="6000000" cy="4500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500034" y="571480"/>
            <a:ext cx="52863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No pienso dar más examen de nada, eso incluye a mi familia también.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7" name="Picture 6" descr="http://www.bokelberg.com/stock-photos/336x224/velha-loura-face-jovens-beleza-idosos-4209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4" y="3000372"/>
            <a:ext cx="2400000" cy="360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3554" name="Picture 2" descr="http://m1.paperblog.com/i/165/1650915/musics-nuestro-tiempo-entrevista-aurelio-viri-L-G5AMjU.jpe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1071546"/>
            <a:ext cx="2099250" cy="270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3970" name="Picture 2" descr="http://4.bp.blogspot.com/-PnTRjmV9sUY/UCwohoCBLQI/AAAAAAAABA0/z2AQNoZI1gw/s1600/escalera_al_cie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20200" cy="6858000"/>
          </a:xfrm>
          <a:prstGeom prst="rect">
            <a:avLst/>
          </a:prstGeom>
          <a:noFill/>
        </p:spPr>
      </p:pic>
      <p:pic>
        <p:nvPicPr>
          <p:cNvPr id="5" name="Picture 2" descr="http://m1.paperblog.com/i/169/1692956/porque-mamas-gusta-ir-guapas-abuelas-tambien-L-l6H554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430000"/>
            <a:ext cx="2954399" cy="442800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 rot="21165066">
            <a:off x="4214810" y="2071678"/>
            <a:ext cx="3666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800" b="1" dirty="0" smtClean="0">
                <a:latin typeface="Comic Sans MS" pitchFamily="66" charset="0"/>
              </a:rPr>
              <a:t>        Nosotras</a:t>
            </a:r>
            <a:endParaRPr lang="es-ES_tradnl" sz="2800" dirty="0" smtClean="0">
              <a:latin typeface="Comic Sans MS" pitchFamily="66" charset="0"/>
            </a:endParaRPr>
          </a:p>
          <a:p>
            <a:r>
              <a:rPr lang="es-ES_tradnl" sz="2800" dirty="0" smtClean="0">
                <a:latin typeface="Comic Sans MS" pitchFamily="66" charset="0"/>
              </a:rPr>
              <a:t>              </a:t>
            </a:r>
            <a:r>
              <a:rPr lang="es-ES_tradnl" sz="2800" b="1" dirty="0" smtClean="0">
                <a:latin typeface="Comic Sans MS" pitchFamily="66" charset="0"/>
              </a:rPr>
              <a:t>ya </a:t>
            </a:r>
          </a:p>
          <a:p>
            <a:r>
              <a:rPr lang="es-ES_tradnl" sz="2800" b="1" dirty="0" smtClean="0">
                <a:latin typeface="Comic Sans MS" pitchFamily="66" charset="0"/>
              </a:rPr>
              <a:t>   estudiamos, </a:t>
            </a:r>
            <a:endParaRPr lang="es-ES_tradnl" sz="2800" dirty="0">
              <a:latin typeface="Comic Sans MS" pitchFamily="66" charset="0"/>
            </a:endParaRPr>
          </a:p>
        </p:txBody>
      </p:sp>
      <p:pic>
        <p:nvPicPr>
          <p:cNvPr id="7" name="Picture 2" descr="http://www.masdemoda.com/wp-content/uploads/2012/10/M%C3%A1s-talles-especiales-para-damas-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71868" y="4000504"/>
            <a:ext cx="3060000" cy="3060000"/>
          </a:xfrm>
          <a:prstGeom prst="ellipse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6018" name="Picture 2" descr="http://2.bp.blogspot.com/-LS1xEMCYipc/TfYBpvsvWeI/AAAAAAAACp4/jM9h8gLWppA/s1600/osho_frases_CIE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6" y="-1"/>
            <a:ext cx="9144015" cy="6912000"/>
          </a:xfrm>
          <a:prstGeom prst="rect">
            <a:avLst/>
          </a:prstGeom>
          <a:noFill/>
        </p:spPr>
      </p:pic>
      <p:pic>
        <p:nvPicPr>
          <p:cNvPr id="5" name="Picture 2" descr="http://1.bp.blogspot.com/-3E74cvU-W-U/Tlo3JK8wQHI/AAAAAAAAAJI/filFbDqIyrE/s1600/198078_1007786651652_1734532312_9741_1257964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571612"/>
            <a:ext cx="5753100" cy="3857625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714480" y="5929330"/>
            <a:ext cx="23968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criamos hijos, 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21505" name="Picture 1" descr="C:\Users\abuelitos\Desktop\Abstract_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82438" cy="6876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0116" name="Picture 4" descr="http://1.bp.blogspot.com/-ITOablv3Vto/TydCRCR97YI/AAAAAAAADsI/e2Vh-HviAJg/s1600/vacaciones-personas-mayores-viajes-imserso-insers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2229" cy="6912000"/>
          </a:xfrm>
          <a:prstGeom prst="rect">
            <a:avLst/>
          </a:prstGeom>
          <a:noFill/>
        </p:spPr>
      </p:pic>
      <p:pic>
        <p:nvPicPr>
          <p:cNvPr id="90118" name="Picture 6" descr="http://www.eldeber.com.bo/2013/2013-05-15/images/PARAELLAS____ad_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1357298"/>
            <a:ext cx="6191250" cy="440055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928662" y="285728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cuidamos padres, estuvimos presentes cada vez que alguien nos necesitó...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www.fondosytemas.com/wp-content/uploads/Puente-al-ciel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4249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14282" y="285728"/>
            <a:ext cx="864396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Acaso después nos van a hacer un monumento donde diga:</a:t>
            </a:r>
          </a:p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"a una luchadora, 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un ser ejemplar</a:t>
            </a:r>
          </a:p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 y virtuoso”.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2" descr="http://www.salud180.com/sites/default/files/styles/wide/public/field/image/2010/07/repro._asistida.jpg?itok=QscjxJH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785794"/>
            <a:ext cx="3889289" cy="1980000"/>
          </a:xfrm>
          <a:prstGeom prst="roundRect">
            <a:avLst/>
          </a:prstGeom>
          <a:noFill/>
          <a:effectLst>
            <a:softEdge rad="317500"/>
          </a:effectLst>
        </p:spPr>
      </p:pic>
      <p:pic>
        <p:nvPicPr>
          <p:cNvPr id="7" name="Picture 2" descr="http://www.astekaridigitala.net/scripts/miniatura.asp?path=%5Cuploads%5CAne%20Guisasola.jpg&amp;width=2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3726000"/>
            <a:ext cx="3132000" cy="3132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8066" name="Picture 2" descr="http://www.guauquecosas.com/wp-content/uploads/2013/04/Nubes-Blanco-Cielo-Verano-Clima-Nublado-Nub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" y="-3"/>
            <a:ext cx="9209095" cy="6876000"/>
          </a:xfrm>
          <a:prstGeom prst="rect">
            <a:avLst/>
          </a:prstGeom>
          <a:noFill/>
        </p:spPr>
      </p:pic>
      <p:pic>
        <p:nvPicPr>
          <p:cNvPr id="5" name="Picture 2" descr="http://www.prensalibre.com/salud/vitamina-D3-supervivencia-mujeres-mayores_PREIMA20110708_0134_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571744"/>
            <a:ext cx="4505325" cy="3067050"/>
          </a:xfrm>
          <a:prstGeom prst="ellipse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642910" y="357166"/>
            <a:ext cx="550072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Comic Sans MS" pitchFamily="66" charset="0"/>
              </a:rPr>
              <a:t>Y si de casualidad lo hacen, ¡¡estaremos bajo tierra!!!.</a:t>
            </a:r>
            <a:endParaRPr lang="es-ES_tradnl" sz="2400" dirty="0">
              <a:solidFill>
                <a:schemeClr val="accent6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8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79874" name="Picture 2" descr="http://img36.imageshack.us/img36/2618/cimg7554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212229" cy="6912000"/>
          </a:xfrm>
          <a:prstGeom prst="rect">
            <a:avLst/>
          </a:prstGeom>
          <a:noFill/>
        </p:spPr>
      </p:pic>
      <p:pic>
        <p:nvPicPr>
          <p:cNvPr id="5" name="Picture 4" descr="http://vinagorro.blogia.com/upload/20110510130915-mayo1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22" y="1785926"/>
            <a:ext cx="3810000" cy="28575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285728"/>
            <a:ext cx="864399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Somos una generación que rompió estereotipos: allanamos el camino a los que vinieron después.</a:t>
            </a: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8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endParaRPr lang="es-ES_tradnl" sz="2400" b="1" dirty="0" smtClean="0">
              <a:solidFill>
                <a:srgbClr val="FFFF00"/>
              </a:solidFill>
              <a:latin typeface="Comic Sans MS" pitchFamily="66" charset="0"/>
            </a:endParaRPr>
          </a:p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Por librar tantas batallas en soledad hemos sufrido tanto cada una de nosotras, por distintas razones, por eso ya es hora de que empecemos a relajarnos y a putear más, cuando tengamos ganas.</a:t>
            </a:r>
            <a:endParaRPr lang="es-ES_tradnl" sz="2400" dirty="0">
              <a:solidFill>
                <a:srgbClr val="FFFF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2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2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96258" name="Picture 2" descr="http://4.bp.blogspot.com/-sWqTPmCPLd4/TY-JA2lWnuI/AAAAAAAAEq0/Kd0e3anyn6c/s1600/P11806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0"/>
            <a:ext cx="9220200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2bRd-4bFyjg/ULJFe_s-Z7I/AAAAAAAADAw/_EtK3E4NEVo/s1600/102_004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57290" y="2357430"/>
            <a:ext cx="5383025" cy="2052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2143108" y="5357826"/>
            <a:ext cx="4786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Comic Sans MS" pitchFamily="66" charset="0"/>
              </a:rPr>
              <a:t>¡No saben lo bien que se     siente puteando!!!!!!! </a:t>
            </a:r>
            <a:endParaRPr lang="es-ES_tradnl" sz="2400" dirty="0">
              <a:solidFill>
                <a:schemeClr val="tx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20482" name="Picture 2" descr="http://www.bdp.org.ar/facultad/catedras/comsoc/redaccion1/rosales/examen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57875" y="357166"/>
            <a:ext cx="3286125" cy="337185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97282" name="Picture 2" descr="http://4.bp.blogspot.com/-t89FE2xVjfg/UYwO1yphk-I/AAAAAAAACMg/_LPBD1mwvig/s1600/The-Good-Wife-Season-4-New-Cast-Promotional-Photo-the-good-wife-33631306-596-79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14546" y="0"/>
            <a:ext cx="4381500" cy="5838825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857192" y="5429264"/>
            <a:ext cx="8286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¿Tendré que invertir en la terapia por sentir esto? ¿Vale hacerlo? creo que mejor y más barato, es seguir puteando.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19458" name="Picture 2" descr="http://image.casadellibro.com/libros/0/escuela-de-frikis-el-examen-final-97884844182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285728"/>
            <a:ext cx="2473440" cy="3636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5" name="Picture 8" descr="http://4.bp.blogspot.com/-H2BbUjbP_XY/UN-GPrVJZxI/AAAAAAAAPbk/tuDozdXwhUs/s1600/pantalon+pana+masculino+pesquero%252C+top+y+mocasin+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1228725"/>
            <a:ext cx="7315200" cy="5629275"/>
          </a:xfrm>
          <a:prstGeom prst="ellipse">
            <a:avLst/>
          </a:prstGeom>
          <a:noFill/>
          <a:ln>
            <a:solidFill>
              <a:schemeClr val="accent3">
                <a:lumMod val="50000"/>
              </a:schemeClr>
            </a:solidFill>
          </a:ln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85720" y="142873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Muchas veces me planteo qué rápido pasó la vida, distraída como estaba, haciendo mil cosas.</a:t>
            </a:r>
            <a:r>
              <a:rPr lang="es-ES_tradnl" sz="2400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 </a:t>
            </a:r>
            <a:r>
              <a:rPr lang="es-ES_tradnl" sz="2400" b="1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También me pregunto ¿cuánto nos queda de vida, amigas? No lo sabemos, por suerte nadie lo sabe, sólo nuestro divino Hacedor conoce nuestro destino.</a:t>
            </a:r>
            <a:endParaRPr lang="es-ES_tradnl" sz="2400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4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50178" name="Picture 2" descr="terapiafamiliar210709tod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14338"/>
            <a:ext cx="4572962" cy="5076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714876" y="1571612"/>
            <a:ext cx="400052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¿Algo cambiará en quienes nos quieren, cuando nos vayamos? no, la vida seguirá igual en nuestra ausencia y de última dirán: la vieja estaba un poco loca el último tiempo. Pero nosotras felices igual ....... porque ya no escucharemos...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6" name="Picture 2" descr="http://epmghispanic.media.lionheartdms.com/img/photos/2013/05/03/Picture_2_t670x470.jpg?8e219340208df2a3d052e47766487e5429f45de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410000"/>
            <a:ext cx="3644932" cy="24480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6000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103426" name="Picture 2" descr="http://innovias.files.wordpress.com/2013/03/1773-01-tendencias-en-peinado-para-novias-2013-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642918"/>
            <a:ext cx="4191000" cy="5715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572000" y="1071546"/>
            <a:ext cx="40719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Mis queridas cuídense, no se repriman, aprendan a decir </a:t>
            </a:r>
            <a: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  <a:t>NO</a:t>
            </a:r>
            <a:r>
              <a:rPr lang="es-ES_tradnl" sz="2400" b="1" dirty="0" smtClean="0">
                <a:latin typeface="Comic Sans MS" pitchFamily="66" charset="0"/>
              </a:rPr>
              <a:t> cuando quieran decir </a:t>
            </a:r>
            <a:r>
              <a:rPr lang="es-ES_tradnl" sz="2400" b="1" dirty="0" smtClean="0">
                <a:solidFill>
                  <a:srgbClr val="C00000"/>
                </a:solidFill>
                <a:latin typeface="Comic Sans MS" pitchFamily="66" charset="0"/>
              </a:rPr>
              <a:t>NO</a:t>
            </a:r>
            <a:endParaRPr lang="es-ES_tradnl" sz="2400" dirty="0">
              <a:solidFill>
                <a:srgbClr val="C00000"/>
              </a:solidFill>
              <a:latin typeface="Comic Sans MS" pitchFamily="66" charset="0"/>
            </a:endParaRPr>
          </a:p>
        </p:txBody>
      </p:sp>
      <p:pic>
        <p:nvPicPr>
          <p:cNvPr id="33796" name="Picture 4" descr="http://24.media.tumblr.com/tumblr_m7dc7a2v3Y1qhk1p4o1_500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3357562"/>
            <a:ext cx="4762500" cy="2676525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98306" name="Picture 2" descr="Kate Mos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14290"/>
            <a:ext cx="3333750" cy="47625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4143372" y="2000240"/>
            <a:ext cx="421481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chemeClr val="bg2"/>
                </a:solidFill>
                <a:latin typeface="Comic Sans MS" pitchFamily="66" charset="0"/>
              </a:rPr>
              <a:t>Si es necesario, y siempre para bien de nuestra salud mental, aprendan a mandar a la mierda a la gente que no sirve para nada (eso sí, con elegancia es mejor). </a:t>
            </a:r>
            <a:endParaRPr lang="es-ES_tradnl" sz="2400" dirty="0">
              <a:solidFill>
                <a:schemeClr val="bg2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api.ning.com/files/uc-Uq7nNGYzIpFLnW3HRpflY232RiRLD3yLC1j9P6pni5U8R2mVrdzdn5xB7l3Q1*42OaYb4z9SVGBg9EI5-JXi5QOW6XL*W/00lu053PByH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0"/>
            <a:ext cx="7471914" cy="604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785754" y="4929198"/>
            <a:ext cx="83582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solidFill>
                  <a:srgbClr val="FFFF00"/>
                </a:solidFill>
                <a:latin typeface="Comic Sans MS" pitchFamily="66" charset="0"/>
              </a:rPr>
              <a:t>ya es hora de discernir a quien le hace bien mi amistad, mi cariño, mi compañía, y quien me busca solo para llenar su aburrimiento o descargar su neurosis.</a:t>
            </a:r>
            <a:endParaRPr lang="es-ES_tradnl" sz="24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6" name="Picture 4" descr="http://manuelbellido.com/wp-content/uploads/34528472-640x4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2214554"/>
            <a:ext cx="3353239" cy="223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0898" name="Picture 2" descr="http://www.periodistadigital.com/imagenes/2011/12/16/gentes_560x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071546"/>
            <a:ext cx="7920000" cy="3960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42910" y="5286388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La vida está llena de gente egoísta que sólo se satisface a sí misma usando a los demás de distintas maneras y para diferentes propósitos.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2946" name="Picture 2" descr="http://www.realorche.com.br/fundos/Cielo_0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452129" cy="7092000"/>
          </a:xfrm>
          <a:prstGeom prst="rect">
            <a:avLst/>
          </a:prstGeom>
          <a:noFill/>
        </p:spPr>
      </p:pic>
      <p:pic>
        <p:nvPicPr>
          <p:cNvPr id="1026" name="Picture 2" descr="http://cuantohipster.com/wp-content/uploads/2012/12/gif-lana-del-rey-wh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714356"/>
            <a:ext cx="4762500" cy="28860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357290" y="3929066"/>
            <a:ext cx="69294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Huyamos de esos vampiros que nos chupan</a:t>
            </a:r>
          </a:p>
          <a:p>
            <a:r>
              <a:rPr lang="es-ES_tradnl" sz="2400" b="1" smtClean="0">
                <a:latin typeface="Comic Sans MS" pitchFamily="66" charset="0"/>
              </a:rPr>
              <a:t>la </a:t>
            </a:r>
            <a:r>
              <a:rPr lang="es-ES_tradnl" sz="2400" b="1" dirty="0" smtClean="0">
                <a:latin typeface="Comic Sans MS" pitchFamily="66" charset="0"/>
              </a:rPr>
              <a:t>energía para seguir subsistiendo y juntémonos, cada vez que podamos, con aquellos seres que nos hacen reír. 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70658" name="Picture 2" descr="http://blu.stb.s-msn.com/i/E1/F8D8EDEC30A0F882A13090E5B99EB2_h498_w598_m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214290"/>
            <a:ext cx="6744363" cy="4500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285720" y="5214950"/>
            <a:ext cx="81439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Practiquemos nuestra merecida libertad, ya sea quedándonos en la cama todo un día, viendo por TV lo que se nos ocurra, o leyendo revistas de chismes.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84994" name="Picture 2" descr="http://www.abadiadigital.com/imagenes/pioneer-kuro-pdp-50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357166"/>
            <a:ext cx="4572000" cy="3343275"/>
          </a:xfrm>
          <a:prstGeom prst="rect">
            <a:avLst/>
          </a:prstGeom>
          <a:noFill/>
          <a:effectLst>
            <a:softEdge rad="317500"/>
          </a:effectLst>
          <a:scene3d>
            <a:camera prst="perspectiveHeroicExtremeLeftFacing"/>
            <a:lightRig rig="threePt" dir="t"/>
          </a:scene3d>
        </p:spPr>
      </p:pic>
      <p:pic>
        <p:nvPicPr>
          <p:cNvPr id="84996" name="Picture 4" descr="http://blogs.20minutos.es/quemepongo/files/RevistasEnero200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3286124"/>
            <a:ext cx="2887666" cy="208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9394" name="Picture 2" descr="http://4.bp.blogspot.com/-LxWuVaVUuT4/T9EJZ7EOmwI/AAAAAAAAe28/hwS2N3VqS7w/s1600/Caminando-entre-las-Flores-Amarillas-de-Primavera_Paisajes-Natural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6200" y="571480"/>
            <a:ext cx="9220200" cy="6072206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929190" y="428604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Qué placer caminar </a:t>
            </a:r>
          </a:p>
          <a:p>
            <a:r>
              <a:rPr lang="es-ES_tradnl" sz="2400" b="1" dirty="0" smtClean="0">
                <a:solidFill>
                  <a:schemeClr val="accent3">
                    <a:lumMod val="50000"/>
                  </a:schemeClr>
                </a:solidFill>
                <a:latin typeface="Comic Sans MS" pitchFamily="66" charset="0"/>
              </a:rPr>
              <a:t>sin apuro ni rumbo fijo, </a:t>
            </a:r>
            <a:endParaRPr lang="es-ES_tradnl" sz="2400" dirty="0">
              <a:solidFill>
                <a:schemeClr val="accent3">
                  <a:lumMod val="50000"/>
                </a:schemeClr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7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2466" name="Picture 2" descr="http://www.1001consejos.com/wp1001config/wp-content/uploads/2013/05/mujer-caminan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7361" cy="6858000"/>
          </a:xfrm>
          <a:prstGeom prst="rect">
            <a:avLst/>
          </a:prstGeom>
          <a:noFill/>
        </p:spPr>
      </p:pic>
      <p:pic>
        <p:nvPicPr>
          <p:cNvPr id="5" name="Picture 6" descr="http://www.hola.com/imagenes/salud/2012100561069/cuidados-pies-ancianos/0-216-836/pies-mayor--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908" y="1071546"/>
            <a:ext cx="4171442" cy="3708000"/>
          </a:xfrm>
          <a:prstGeom prst="roundRect">
            <a:avLst/>
          </a:prstGeom>
          <a:noFill/>
          <a:effectLst>
            <a:softEdge rad="127000"/>
          </a:effectLst>
        </p:spPr>
      </p:pic>
      <p:sp>
        <p:nvSpPr>
          <p:cNvPr id="6" name="5 Rectángulo"/>
          <p:cNvSpPr/>
          <p:nvPr/>
        </p:nvSpPr>
        <p:spPr>
          <a:xfrm>
            <a:off x="642910" y="542926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y detenernos en cualquier lugar que nos llame la atención.</a:t>
            </a:r>
            <a:endParaRPr lang="es-ES_tradnl" sz="2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2946" name="Picture 2" descr="http://1.bp.blogspot.com/_p10px5Qt9YI/S9xEXX3VJ_I/AAAAAAAAC74/jki38iiRzUU/s1600/2009+mes+10+Mandala+ni%C3%83%C2%B1a+interior+2+en+acr%C3%83%C2%ADlico+sobre+lienz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64249" cy="6876000"/>
          </a:xfrm>
          <a:prstGeom prst="rect">
            <a:avLst/>
          </a:prstGeom>
          <a:noFill/>
        </p:spPr>
      </p:pic>
      <p:sp>
        <p:nvSpPr>
          <p:cNvPr id="9" name="8 Pergamino horizontal"/>
          <p:cNvSpPr/>
          <p:nvPr/>
        </p:nvSpPr>
        <p:spPr>
          <a:xfrm>
            <a:off x="785786" y="714356"/>
            <a:ext cx="7500990" cy="5929354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0" name="9 Rectángulo"/>
          <p:cNvSpPr/>
          <p:nvPr/>
        </p:nvSpPr>
        <p:spPr>
          <a:xfrm>
            <a:off x="1857356" y="1857364"/>
            <a:ext cx="607223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Por favor visitemos más seguido a las amigas positivas, vayamos a lugares nuevos, escuchemos más música, animémonos a pintar, a hacer manualidades, mandalas, yoga, meditación, canto, salsa, idiomas, jardinería... ¡lo que más nos guste!! Todo sirve y es válido para hacernos sentir bien. </a:t>
            </a:r>
            <a:endParaRPr lang="es-ES_tradnl" sz="24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" name="Picture 2" descr="http://cache3.asset-cache.net/xc/sb10067636f-001.jpg?v=1&amp;c=NewsMaker&amp;k=2&amp;d=910C62E22B9F47AA28A3C27E1F20B19C1C8B733DE2CC9794EDC99A4CE93823BFD4B40B3E875A785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28"/>
            <a:ext cx="3943350" cy="3933825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5" name="4 Rectángulo"/>
          <p:cNvSpPr/>
          <p:nvPr/>
        </p:nvSpPr>
        <p:spPr>
          <a:xfrm>
            <a:off x="357158" y="4572008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solidFill>
                  <a:schemeClr val="bg1"/>
                </a:solidFill>
                <a:latin typeface="Comic Sans MS" pitchFamily="66" charset="0"/>
              </a:rPr>
              <a:t>Lo que nos quede de vida, que transcurra viviéndola cada día como queremos y en plenitud. </a:t>
            </a:r>
            <a:endParaRPr lang="es-ES_tradnl" sz="2400" dirty="0">
              <a:solidFill>
                <a:schemeClr val="bg1"/>
              </a:solidFill>
              <a:latin typeface="Comic Sans MS" pitchFamily="66" charset="0"/>
            </a:endParaRPr>
          </a:p>
        </p:txBody>
      </p:sp>
      <p:pic>
        <p:nvPicPr>
          <p:cNvPr id="6" name="Picture 4" descr="http://www.lacarinosa.com/wp-content/media/ABUELAS-FELIC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7620" y="428604"/>
            <a:ext cx="4821459" cy="313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8" name="Picture 2" descr="http://db2.stb.s-msn.com/i/41/14BB6E42749A66EE9ECDAE98AF4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3786190"/>
            <a:ext cx="3810000" cy="2476500"/>
          </a:xfrm>
          <a:prstGeom prst="ellips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0898" name="Picture 2" descr="http://www.subeimagenes.com/img/bailar-61-50382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943475" cy="540067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5643578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_tradnl" sz="2400" b="1" dirty="0" smtClean="0">
                <a:latin typeface="Comic Sans MS" pitchFamily="66" charset="0"/>
              </a:rPr>
              <a:t>¡¡Y no se olviden queridas de rascarse el ombligo!!</a:t>
            </a:r>
            <a:endParaRPr lang="es-ES_tradnl" sz="2400" dirty="0">
              <a:latin typeface="Comic Sans MS" pitchFamily="66" charset="0"/>
            </a:endParaRPr>
          </a:p>
        </p:txBody>
      </p:sp>
      <p:pic>
        <p:nvPicPr>
          <p:cNvPr id="7" name="Picture 8" descr="http://www.gutsandlove.com/wp-content/uploads/2012/06/IMG_27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8604"/>
            <a:ext cx="4352925" cy="58293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6429388" y="5214950"/>
            <a:ext cx="17859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JA,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  JA,</a:t>
            </a:r>
          </a:p>
          <a:p>
            <a:pPr algn="ctr"/>
            <a:r>
              <a:rPr lang="es-ES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     JA,</a:t>
            </a:r>
            <a:endParaRPr lang="es-ES" sz="2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spd="slow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mujeres jóvenes con ropa interior y ombligo perforado en fondo negro Foto de archivo - 933807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785926"/>
            <a:ext cx="4443126" cy="298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6911722" y="571480"/>
            <a:ext cx="18473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s-ES" sz="3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030" name="Picture 6" descr="http://aulavirtualeinteractiva.files.wordpress.com/2011/09/perrit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000504"/>
            <a:ext cx="4572000" cy="3114675"/>
          </a:xfrm>
          <a:prstGeom prst="can">
            <a:avLst/>
          </a:prstGeom>
          <a:noFill/>
          <a:effectLst>
            <a:softEdge rad="635000"/>
          </a:effectLst>
        </p:spPr>
      </p:pic>
      <p:pic>
        <p:nvPicPr>
          <p:cNvPr id="1040" name="Picture 16" descr="http://static.betazeta.com/www.fayerwayer.com/up/2011/12/laptop-joven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285728"/>
            <a:ext cx="5362970" cy="2844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9" name="8 Rectángulo"/>
          <p:cNvSpPr/>
          <p:nvPr/>
        </p:nvSpPr>
        <p:spPr>
          <a:xfrm>
            <a:off x="500034" y="500042"/>
            <a:ext cx="2786083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s-ES" sz="2000" b="1" dirty="0" smtClean="0">
                <a:ln/>
                <a:solidFill>
                  <a:srgbClr val="C00000"/>
                </a:solidFill>
              </a:rPr>
              <a:t>Diseño </a:t>
            </a:r>
          </a:p>
          <a:p>
            <a:pPr algn="ctr"/>
            <a:r>
              <a:rPr lang="es-ES" sz="2000" b="1" cap="none" spc="0" dirty="0" smtClean="0">
                <a:ln/>
                <a:solidFill>
                  <a:srgbClr val="C00000"/>
                </a:solidFill>
                <a:effectLst/>
              </a:rPr>
              <a:t>María Teresa Espín </a:t>
            </a:r>
          </a:p>
          <a:p>
            <a:pPr algn="ctr"/>
            <a:r>
              <a:rPr lang="es-ES" sz="2000" b="1" dirty="0" smtClean="0">
                <a:ln/>
                <a:solidFill>
                  <a:srgbClr val="C00000"/>
                </a:solidFill>
              </a:rPr>
              <a:t>Imágenes internet </a:t>
            </a:r>
          </a:p>
          <a:p>
            <a:pPr algn="ctr"/>
            <a:r>
              <a:rPr lang="es-ES" sz="2000" b="1" cap="none" spc="0" dirty="0" smtClean="0">
                <a:ln/>
                <a:solidFill>
                  <a:srgbClr val="C00000"/>
                </a:solidFill>
                <a:effectLst/>
              </a:rPr>
              <a:t>2013</a:t>
            </a:r>
            <a:endParaRPr lang="es-ES" sz="2000" b="1" cap="none" spc="0" dirty="0">
              <a:ln/>
              <a:solidFill>
                <a:srgbClr val="C00000"/>
              </a:solidFill>
              <a:effectLst/>
            </a:endParaRPr>
          </a:p>
        </p:txBody>
      </p:sp>
      <p:pic>
        <p:nvPicPr>
          <p:cNvPr id="10" name="Picture 2" descr="http://www.spanishmarket.es/assets/images/395488?style=original&amp;xsfv=1330157665&amp;name=gandia-blasco%20(6)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714752"/>
            <a:ext cx="4286250" cy="2857500"/>
          </a:xfrm>
          <a:prstGeom prst="plaque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9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1458</TotalTime>
  <Words>820</Words>
  <Application>Microsoft Office PowerPoint</Application>
  <PresentationFormat>Presentación en pantalla (4:3)</PresentationFormat>
  <Paragraphs>125</Paragraphs>
  <Slides>45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45</vt:i4>
      </vt:variant>
    </vt:vector>
  </HeadingPairs>
  <TitlesOfParts>
    <vt:vector size="4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 que me quede de vida</dc:title>
  <dc:creator>abuelitos</dc:creator>
  <cp:lastModifiedBy>abuelitos</cp:lastModifiedBy>
  <cp:revision>384</cp:revision>
  <dcterms:created xsi:type="dcterms:W3CDTF">2013-06-11T13:45:00Z</dcterms:created>
  <dcterms:modified xsi:type="dcterms:W3CDTF">2013-06-17T17:02:01Z</dcterms:modified>
</cp:coreProperties>
</file>