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71" r:id="rId5"/>
    <p:sldId id="263" r:id="rId6"/>
    <p:sldId id="273" r:id="rId7"/>
    <p:sldId id="259" r:id="rId8"/>
    <p:sldId id="267" r:id="rId9"/>
    <p:sldId id="276" r:id="rId10"/>
    <p:sldId id="261" r:id="rId11"/>
    <p:sldId id="278" r:id="rId12"/>
    <p:sldId id="282" r:id="rId13"/>
    <p:sldId id="277" r:id="rId14"/>
    <p:sldId id="280" r:id="rId15"/>
    <p:sldId id="284" r:id="rId16"/>
    <p:sldId id="287" r:id="rId17"/>
    <p:sldId id="288" r:id="rId18"/>
    <p:sldId id="297" r:id="rId19"/>
    <p:sldId id="298" r:id="rId20"/>
    <p:sldId id="304" r:id="rId21"/>
    <p:sldId id="306" r:id="rId22"/>
    <p:sldId id="303" r:id="rId23"/>
    <p:sldId id="308" r:id="rId24"/>
    <p:sldId id="309" r:id="rId25"/>
    <p:sldId id="310" r:id="rId26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hXk2lpX3RgzY4xunb3gYA==" hashData="LagIBuFH5fuCukmkHrSNV0pT6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07" autoAdjust="0"/>
  </p:normalViewPr>
  <p:slideViewPr>
    <p:cSldViewPr>
      <p:cViewPr varScale="1">
        <p:scale>
          <a:sx n="66" d="100"/>
          <a:sy n="66" d="100"/>
        </p:scale>
        <p:origin x="-40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D34E8B-4169-4A24-A462-586DC8AFED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36EB7-7171-4480-829C-B70E3AFC6782}" type="datetimeFigureOut">
              <a:rPr lang="es-ES_tradnl" smtClean="0"/>
              <a:pPr/>
              <a:t>09/07/2013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A272F-1375-4D26-A5ED-4D377F35710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643752-C4E4-4269-B3E7-2F5CD194FB6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4.bp.blogspot.com/-q4CVSp6N2xk/Tf8XEa-BJmI/AAAAAAAAAKM/mB6cwmM6kBo/s320/esper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571480"/>
            <a:ext cx="4443434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8771" y="5214950"/>
            <a:ext cx="4086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atang" pitchFamily="18" charset="-127"/>
                <a:ea typeface="Batang" pitchFamily="18" charset="-127"/>
              </a:rPr>
              <a:t>LA ESPERA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098" name="Picture 2" descr="http://1.bp.blogspot.com/-Gif1278NIuw/T7621hnEbSI/AAAAAAAAAG0/UmiFT4kFkeY/s1600/mujer_manos_fr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85794"/>
            <a:ext cx="3405206" cy="42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1" name="Picture 1" descr="C:\Users\abuelitos\Desktop\blanco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571480"/>
            <a:ext cx="4431649" cy="45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7158" y="6286520"/>
            <a:ext cx="103265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cap="none" spc="0" dirty="0">
              <a:ln w="50800"/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  <p:sndAc>
      <p:stSnd>
        <p:snd r:embed="rId2" name="Yesterday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://farm8.staticflickr.com/7232/6862025222_2e80a4470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666000"/>
            <a:ext cx="5906368" cy="619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714480" y="214290"/>
            <a:ext cx="563808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Espera la madre con mucha paciencia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a 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que su vientre crezca y crezca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9217" name="Picture 1" descr="C:\Users\abuelitos\Desktop\blanco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762000"/>
            <a:ext cx="5810250" cy="6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15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LORES\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925" cy="6876000"/>
          </a:xfrm>
          <a:prstGeom prst="rect">
            <a:avLst/>
          </a:prstGeom>
          <a:noFill/>
        </p:spPr>
      </p:pic>
      <p:pic>
        <p:nvPicPr>
          <p:cNvPr id="5" name="Picture 2" descr="fotos de embarazo: otra foto preciosa de una embara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752725"/>
            <a:ext cx="6191250" cy="41052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6626" name="Picture 2" descr="Sensualidad en el embaraz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00164" y="0"/>
            <a:ext cx="3571875" cy="571500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928662" y="5765560"/>
            <a:ext cx="67151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Y aunque un gran dolor físico se avecina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i="1" dirty="0" smtClean="0">
                <a:solidFill>
                  <a:srgbClr val="333333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e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lla es la más valiente de las heroínas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6" name="Picture 2" descr="fotos de embarazo: embaraz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14290"/>
            <a:ext cx="7151255" cy="568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fotos de embara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3234938" cy="486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14893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14346" y="0"/>
            <a:ext cx="9358346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714356"/>
            <a:ext cx="7620000" cy="5715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55007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Porque en su vientre lleva</a:t>
            </a:r>
            <a:endParaRPr lang="es-ES_tradnl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del amor el fruto y la semilla.</a:t>
            </a:r>
            <a:endParaRPr lang="es-ES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24580" name="Picture 4" descr="Mamá y los pequ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214422"/>
            <a:ext cx="2570399" cy="432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9" name="Picture 2" descr="http://www.sienteamerica.com/media/cache/fb/94/fb94051f8b3599f9e7e82eeeab3cc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071546"/>
            <a:ext cx="3434490" cy="446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7" name="Picture 3" descr="J:\HACER PPS\ARCO IRIS Y ESTRELLAS\008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928670"/>
            <a:ext cx="1143000" cy="4857784"/>
          </a:xfrm>
          <a:prstGeom prst="rect">
            <a:avLst/>
          </a:prstGeom>
          <a:noFill/>
        </p:spPr>
      </p:pic>
      <p:pic>
        <p:nvPicPr>
          <p:cNvPr id="1028" name="Picture 4" descr="J:\HACER PPS\ARCO IRIS Y ESTRELLAS\008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642918"/>
            <a:ext cx="1143000" cy="5072098"/>
          </a:xfrm>
          <a:prstGeom prst="rect">
            <a:avLst/>
          </a:prstGeom>
          <a:noFill/>
        </p:spPr>
      </p:pic>
      <p:pic>
        <p:nvPicPr>
          <p:cNvPr id="1029" name="Picture 5" descr="J:\HACER PPS\ARCO IRIS Y ESTRELLAS\008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714356"/>
            <a:ext cx="1143000" cy="4786346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2.bp.blogspot.com/-5UUC3YHe6qE/Tb4xNqprx3I/AAAAAAAAAi4/w-UKK8sfSJ4/s400/mujer%252Bmirando%2Bventa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2950" y="0"/>
            <a:ext cx="5071050" cy="68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5643578"/>
            <a:ext cx="53578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Espera la esposa silente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i="1" dirty="0" smtClean="0">
                <a:solidFill>
                  <a:srgbClr val="333333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a</a:t>
            </a: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 su esposo que es un valiente.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6145" name="Picture 1" descr="C:\Users\abuelitos\Desktop\blanco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2950" y="-18000"/>
            <a:ext cx="507105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HACER PPS\CHICOS\08-ivan-sanchez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642918"/>
            <a:ext cx="3513600" cy="439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07201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1.bp.blogspot.com/-bYtas8eMQgI/T-S1YnmDLsI/AAAAAAAACS4/U8dDgJ5t51k/s320/esper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857232"/>
            <a:ext cx="6869575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esktop\blanco 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928670"/>
            <a:ext cx="6869575" cy="51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farm9.staticflickr.com/8134/8699834586_dcdd21be46_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714356"/>
            <a:ext cx="6000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Lo quiere ver entrar por esa puerta</a:t>
            </a:r>
            <a:endParaRPr lang="es-ES_tradnl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después de participar en una guerra</a:t>
            </a:r>
            <a:endParaRPr lang="es-ES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1028" name="Picture 4" descr="J:\HACER PPS\CHICOS\persona-con-mapa-de-opacidad_2117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857628"/>
            <a:ext cx="965021" cy="270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050" name="Picture 2" descr="J:\HACER PPS\ANIMALES EN MOVIMIENTO\gifs-animados-perros-labrado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500430" y="5670000"/>
            <a:ext cx="1212253" cy="1188000"/>
          </a:xfrm>
          <a:prstGeom prst="rect">
            <a:avLst/>
          </a:prstGeom>
          <a:noFill/>
        </p:spPr>
      </p:pic>
      <p:pic>
        <p:nvPicPr>
          <p:cNvPr id="2052" name="Picture 4" descr="J:\HACER PPS\ANIMALES EN MOVIMIENTO\1949_animado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34250" y="5629275"/>
            <a:ext cx="1809750" cy="12287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42597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3">
                    <a:lumMod val="40000"/>
                    <a:lumOff val="6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40000"/>
                  <a:lumOff val="6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9458" name="Picture 2" descr="http://2.bp.blogspot.com/_Gyk7W0802us/TT6HUOjuEII/AAAAAAAAGJg/-DdumoRo-H0/s640/La+esp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14000"/>
            <a:ext cx="8592000" cy="64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857224" y="500042"/>
            <a:ext cx="70009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que no es suya, que ella no quiere,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1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Batang" pitchFamily="18" charset="-127"/>
                <a:ea typeface="Batang" pitchFamily="18" charset="-127"/>
                <a:cs typeface="Arial" pitchFamily="34" charset="0"/>
              </a:rPr>
              <a:t>no comprende y mucho menos acepta.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pic>
        <p:nvPicPr>
          <p:cNvPr id="1026" name="Picture 2" descr="J:\HACER PPS\CHICAS\emily-blunt-12655-400x2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214818"/>
            <a:ext cx="4608000" cy="28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1" name="Picture 1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10512000" cy="7884000"/>
          </a:xfrm>
          <a:prstGeom prst="rect">
            <a:avLst/>
          </a:prstGeom>
          <a:noFill/>
        </p:spPr>
      </p:pic>
      <p:pic>
        <p:nvPicPr>
          <p:cNvPr id="5" name="Picture 1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10512000" cy="7884000"/>
          </a:xfrm>
          <a:prstGeom prst="rect">
            <a:avLst/>
          </a:prstGeom>
          <a:noFill/>
        </p:spPr>
      </p:pic>
      <p:pic>
        <p:nvPicPr>
          <p:cNvPr id="6" name="Picture 1" descr="J:\HACER PPS\FONDOS MOVIMIENTO\mar_cinza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10512000" cy="7884000"/>
          </a:xfrm>
          <a:prstGeom prst="rect">
            <a:avLst/>
          </a:prstGeom>
          <a:noFill/>
        </p:spPr>
      </p:pic>
      <p:pic>
        <p:nvPicPr>
          <p:cNvPr id="7" name="Picture 4" descr="http://1.bp.blogspot.com/-ODNJ-iNahuk/UPw2PP5bFYI/AAAAAAAAAlc/VXMyB_kJ1cw/s1600/gifs-barco-guerr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2071678"/>
            <a:ext cx="1781175" cy="2209800"/>
          </a:xfrm>
          <a:prstGeom prst="rect">
            <a:avLst/>
          </a:prstGeom>
          <a:noFill/>
        </p:spPr>
      </p:pic>
      <p:pic>
        <p:nvPicPr>
          <p:cNvPr id="8" name="Picture 8" descr="http://www.gifss.es/armas/acorazados/acorazado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86608">
            <a:off x="1285335" y="2413033"/>
            <a:ext cx="2971800" cy="2228850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</p:pic>
      <p:pic>
        <p:nvPicPr>
          <p:cNvPr id="9" name="Picture 10" descr="http://tpol.globalgate.com.ar/palermoviejo/gifs/barcos/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3714752"/>
            <a:ext cx="3196605" cy="14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1" name="Picture 1" descr="J:\HACER PPS\FONDITOS\3d_landscape_1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9" y="0"/>
            <a:ext cx="9310988" cy="6984000"/>
          </a:xfrm>
          <a:prstGeom prst="rect">
            <a:avLst/>
          </a:prstGeom>
          <a:noFill/>
        </p:spPr>
      </p:pic>
      <p:pic>
        <p:nvPicPr>
          <p:cNvPr id="5" name="Picture 1" descr="J:\HACER PPS\FONDITOS\3d_landscape_1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0988" cy="6984000"/>
          </a:xfrm>
          <a:prstGeom prst="rect">
            <a:avLst/>
          </a:prstGeom>
          <a:noFill/>
        </p:spPr>
      </p:pic>
      <p:pic>
        <p:nvPicPr>
          <p:cNvPr id="6" name="Picture 1" descr="J:\HACER PPS\FONDITOS\3d_landscape_1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0988" cy="6984000"/>
          </a:xfrm>
          <a:prstGeom prst="rect">
            <a:avLst/>
          </a:prstGeom>
          <a:noFill/>
        </p:spPr>
      </p:pic>
      <p:pic>
        <p:nvPicPr>
          <p:cNvPr id="7" name="Picture 1" descr="J:\HACER PPS\FONDITOS\3d_landscape_18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0988" cy="6984000"/>
          </a:xfrm>
          <a:prstGeom prst="rect">
            <a:avLst/>
          </a:prstGeom>
          <a:noFill/>
        </p:spPr>
      </p:pic>
      <p:pic>
        <p:nvPicPr>
          <p:cNvPr id="1026" name="Picture 2" descr="J:\HACER PPS\CHICOS\400_1184732917_iansomerhalder69671024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571744"/>
            <a:ext cx="3264000" cy="24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C:\Users\abuelitos\Desktop\A LA ESPER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0"/>
            <a:ext cx="6682666" cy="68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714480" y="5643578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Espera la amante paciente a que su amor</a:t>
            </a:r>
            <a:endParaRPr lang="es-ES_tradnl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tenga un tiempo para aliviarle su dolor</a:t>
            </a:r>
            <a:endParaRPr lang="es-ES_tradnl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169" name="Picture 1" descr="C:\Users\abuelitos\Desktop\A LA ESP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0"/>
            <a:ext cx="6542714" cy="673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499721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0437" y="0"/>
            <a:ext cx="4933563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4" descr="http://4.bp.blogspot.com/-cbwrGmr2DiE/UDLtac-ocqI/AAAAAAAAHRM/iSeHOSg6EDk/s1600/k-sensual--calia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37928" cy="54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5643578"/>
            <a:ext cx="8286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A que a su lado deje la fragancia de su cuerpo</a:t>
            </a:r>
            <a:endParaRPr lang="es-ES_tradnl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para luego ella sorberlo poco a poco en el recuerdo.</a:t>
            </a:r>
            <a:endParaRPr lang="es-ES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43768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J:\HACER PPS\FONDITOS\2120208344_2543f37132_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imagen-del-primer-am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357430"/>
            <a:ext cx="4438914" cy="39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283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J:\HACER PPS\FONDITOS\a_traves_de_mi_venta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71604" y="5786454"/>
            <a:ext cx="5715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Espera el pobre en el cerro</a:t>
            </a:r>
            <a:endParaRPr lang="es-ES_tradnl" sz="2400" b="1" i="1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acariciando la cabeza de su perro</a:t>
            </a:r>
            <a:endParaRPr lang="es-ES_tradnl" sz="2400" b="1" i="1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6866" name="Picture 2" descr="http://www.antifeixistes.org/wp-content/uploads/2013/03/6a00d8341bfb1653ef016760ede2a4970b-800w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0"/>
            <a:ext cx="3265479" cy="38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14001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J:\HACER PPS\FONDITOS\anocheciendo_por_las_nube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10176000" cy="7632000"/>
          </a:xfrm>
          <a:prstGeom prst="rect">
            <a:avLst/>
          </a:prstGeom>
          <a:noFill/>
        </p:spPr>
      </p:pic>
      <p:pic>
        <p:nvPicPr>
          <p:cNvPr id="5" name="Picture 6" descr="http://img192.imageshack.us/img192/1308/sinttulow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643050"/>
            <a:ext cx="2177437" cy="31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5643578"/>
            <a:ext cx="700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Con la desesperanza sembrada muy adentro</a:t>
            </a:r>
            <a:endParaRPr lang="es-ES_tradnl" sz="2400" dirty="0" smtClean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a que crezca su amor y su secreto</a:t>
            </a:r>
            <a:endParaRPr lang="es-ES_tradnl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5845" name="Picture 5" descr="http://siyoencontraralaestrella.files.wordpress.com/2012/08/mendi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1285860"/>
            <a:ext cx="1818180" cy="26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159" y="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s://fbcdn-sphotos-h-a.akamaihd.net/hphotos-ak-ash3/p480x480/558100_604726596208476_63151276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" y="0"/>
            <a:ext cx="9192750" cy="6858000"/>
          </a:xfrm>
          <a:prstGeom prst="rect">
            <a:avLst/>
          </a:prstGeom>
          <a:noFill/>
        </p:spPr>
      </p:pic>
      <p:pic>
        <p:nvPicPr>
          <p:cNvPr id="39940" name="Picture 4" descr="http://www.salud180.com/sites/default/files/styles/wide/public/field/image/2012/05/osteosarcoma.jpg?itok=xKtl3jN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85786" y="1714488"/>
            <a:ext cx="4714908" cy="24003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6000768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El niño que desterrará, de su historia los tormentos</a:t>
            </a:r>
            <a:endParaRPr lang="es-ES_tradnl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7" name="Picture 2" descr="http://www.terra.cl/images/julio2009/F756689_bullying3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1000108"/>
            <a:ext cx="3834022" cy="255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85473" y="35716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2" name="Picture 4" descr="http://www.salud180.com/sites/www.salud180.com/files/137156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125" y="0"/>
            <a:ext cx="9181125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14546" y="6072206"/>
            <a:ext cx="41713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atin typeface="Batang" pitchFamily="18" charset="-127"/>
                <a:ea typeface="Batang" pitchFamily="18" charset="-127"/>
              </a:rPr>
              <a:t>Como la madre a su semilla</a:t>
            </a:r>
            <a:endParaRPr lang="es-ES_tradnl" sz="24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597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J:\HACER PPS\FONDOS PANTALLAS\330zgb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848850" cy="7410450"/>
          </a:xfrm>
          <a:prstGeom prst="rect">
            <a:avLst/>
          </a:prstGeom>
          <a:noFill/>
        </p:spPr>
      </p:pic>
      <p:pic>
        <p:nvPicPr>
          <p:cNvPr id="5" name="Picture 6" descr="http://www.c1n3.org/r/russell01k/Images/1969%20Women%20in%20love%20-%20Mujeres%20enamoradas%20(foto)%2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-214338"/>
            <a:ext cx="3239719" cy="41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lahiguera.net/postales/imagesed/108150630940767a056b6f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496"/>
            <a:ext cx="3542400" cy="44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85852" y="571480"/>
            <a:ext cx="4530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Como la esposa a su guerrero</a:t>
            </a:r>
            <a:endParaRPr lang="es-ES_tradnl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146" name="Picture 2" descr="http://73cd07b1b31bbd553e61-bd8575762ff7dbcd3daf4f82a05feb34.r32.cf2.rackcdn.com/pictures/2012/05/14/82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357298"/>
            <a:ext cx="6201021" cy="41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071670" y="5857892"/>
            <a:ext cx="44133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latin typeface="Batang" pitchFamily="18" charset="-127"/>
                <a:ea typeface="Batang" pitchFamily="18" charset="-127"/>
              </a:rPr>
              <a:t>Como la amante a su desvelo</a:t>
            </a:r>
            <a:endParaRPr lang="es-ES_tradnl" sz="2400" dirty="0">
              <a:solidFill>
                <a:schemeClr val="bg1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14827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2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2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130" y="0"/>
            <a:ext cx="9644130" cy="7620000"/>
          </a:xfrm>
          <a:prstGeom prst="rect">
            <a:avLst/>
          </a:prstGeom>
          <a:noFill/>
        </p:spPr>
      </p:pic>
      <p:pic>
        <p:nvPicPr>
          <p:cNvPr id="45059" name="Picture 3" descr="J:\HACER PPS\FONDOS PANTALLAS\amor-4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86256"/>
            <a:ext cx="4267200" cy="28384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00430" y="5572140"/>
            <a:ext cx="4187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atin typeface="Batang" pitchFamily="18" charset="-127"/>
                <a:ea typeface="Batang" pitchFamily="18" charset="-127"/>
              </a:rPr>
              <a:t>Como el pobre a su secreto</a:t>
            </a:r>
            <a:endParaRPr lang="es-ES_tradnl" sz="2400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5065" name="Picture 9" descr="http://cuentamelo.net/EspirituLibre/wp-content/uploads/2012/07/20080414100447-pobrez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0175" y="357166"/>
            <a:ext cx="3933825" cy="26193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5067" name="Picture 11" descr="http://www.jacquiekeller.com.br/wp-content/uploads/2010/06/design-pobrez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857232"/>
            <a:ext cx="2353923" cy="35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14001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oaxacadiaadia.com/wp-content/uploads/2011/01/poetas-en-oax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28926" cy="6858001"/>
          </a:xfrm>
          <a:prstGeom prst="rect">
            <a:avLst/>
          </a:prstGeom>
          <a:noFill/>
        </p:spPr>
      </p:pic>
      <p:pic>
        <p:nvPicPr>
          <p:cNvPr id="5" name="Picture 8" descr="http://1.bp.blogspot.com/-iU03OfCPLdA/UOtITkt5wTI/AAAAAAAAAWw/q4iolx97ORg/s1600/Poetas+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785926"/>
            <a:ext cx="8050414" cy="536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5357826"/>
            <a:ext cx="34034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i="1" dirty="0" smtClean="0">
                <a:latin typeface="Batang" pitchFamily="18" charset="-127"/>
                <a:ea typeface="Batang" pitchFamily="18" charset="-127"/>
              </a:rPr>
              <a:t>Espera el poeta, </a:t>
            </a:r>
          </a:p>
          <a:p>
            <a:r>
              <a:rPr lang="es-ES" sz="2400" b="1" i="1" dirty="0" smtClean="0">
                <a:latin typeface="Batang" pitchFamily="18" charset="-127"/>
                <a:ea typeface="Batang" pitchFamily="18" charset="-127"/>
              </a:rPr>
              <a:t>que le llegue un verso</a:t>
            </a:r>
            <a:endParaRPr lang="es-ES_tradnl" sz="2400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00381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J:\HACER PPS\CARPETA PLANTILLA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3xENALsKRZw/UJFVfFdEZcI/AAAAAAAAAAo/bbxP8gq40GU/s1600/el-club-de-los-poetas-muertos_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954000"/>
            <a:ext cx="7091874" cy="59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285728"/>
            <a:ext cx="23920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Batang" pitchFamily="18" charset="-127"/>
                <a:ea typeface="Batang" pitchFamily="18" charset="-127"/>
              </a:rPr>
              <a:t>Diseño </a:t>
            </a:r>
          </a:p>
          <a:p>
            <a:pPr algn="ctr"/>
            <a:r>
              <a:rPr lang="es-ES" b="1" i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tang" pitchFamily="18" charset="-127"/>
                <a:ea typeface="Batang" pitchFamily="18" charset="-127"/>
              </a:rPr>
              <a:t>María Teresa Espín </a:t>
            </a:r>
          </a:p>
          <a:p>
            <a:pPr algn="ctr"/>
            <a:r>
              <a:rPr lang="es-ES" b="1" i="1" dirty="0" smtClean="0">
                <a:ln w="50800"/>
                <a:solidFill>
                  <a:schemeClr val="bg1">
                    <a:shade val="50000"/>
                  </a:schemeClr>
                </a:solidFill>
                <a:latin typeface="Batang" pitchFamily="18" charset="-127"/>
                <a:ea typeface="Batang" pitchFamily="18" charset="-127"/>
              </a:rPr>
              <a:t>Imágenes Internet</a:t>
            </a:r>
          </a:p>
          <a:p>
            <a:pPr algn="ctr"/>
            <a:r>
              <a:rPr lang="es-ES" b="1" i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atang" pitchFamily="18" charset="-127"/>
                <a:ea typeface="Batang" pitchFamily="18" charset="-127"/>
              </a:rPr>
              <a:t>2013</a:t>
            </a:r>
            <a:endParaRPr lang="es-ES" b="1" i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351</Words>
  <Application>Microsoft Office PowerPoint</Application>
  <PresentationFormat>Presentación en pantalla (4:3)</PresentationFormat>
  <Paragraphs>83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180</cp:revision>
  <dcterms:created xsi:type="dcterms:W3CDTF">2013-07-06T20:48:58Z</dcterms:created>
  <dcterms:modified xsi:type="dcterms:W3CDTF">2013-07-09T12:08:43Z</dcterms:modified>
</cp:coreProperties>
</file>