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6" r:id="rId3"/>
    <p:sldId id="257" r:id="rId4"/>
    <p:sldId id="261" r:id="rId5"/>
    <p:sldId id="264" r:id="rId6"/>
    <p:sldId id="262" r:id="rId7"/>
    <p:sldId id="266" r:id="rId8"/>
    <p:sldId id="287" r:id="rId9"/>
    <p:sldId id="288" r:id="rId10"/>
    <p:sldId id="312" r:id="rId11"/>
    <p:sldId id="291" r:id="rId12"/>
    <p:sldId id="290" r:id="rId13"/>
    <p:sldId id="292" r:id="rId14"/>
    <p:sldId id="293" r:id="rId15"/>
    <p:sldId id="316" r:id="rId16"/>
    <p:sldId id="295" r:id="rId17"/>
    <p:sldId id="296" r:id="rId18"/>
    <p:sldId id="298" r:id="rId19"/>
    <p:sldId id="299" r:id="rId20"/>
    <p:sldId id="297" r:id="rId21"/>
    <p:sldId id="294" r:id="rId22"/>
    <p:sldId id="300" r:id="rId23"/>
    <p:sldId id="302" r:id="rId24"/>
    <p:sldId id="304" r:id="rId25"/>
    <p:sldId id="305" r:id="rId26"/>
    <p:sldId id="307" r:id="rId27"/>
    <p:sldId id="306" r:id="rId28"/>
    <p:sldId id="308" r:id="rId29"/>
    <p:sldId id="309" r:id="rId30"/>
    <p:sldId id="310" r:id="rId31"/>
    <p:sldId id="320" r:id="rId32"/>
    <p:sldId id="319" r:id="rId33"/>
    <p:sldId id="324" r:id="rId34"/>
    <p:sldId id="317" r:id="rId35"/>
    <p:sldId id="323" r:id="rId36"/>
    <p:sldId id="322" r:id="rId37"/>
    <p:sldId id="321" r:id="rId3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ZoQbhEbs2wN8puHAMV1VA==" hashData="1kpRbBkOjpjtg0FemMnAIc8vF4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7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7F214-4DF4-46A2-84C1-524C0ABD201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204C1-92FC-47C6-862C-86A1AC23BF2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04C1-92FC-47C6-862C-86A1AC23BF25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04C1-92FC-47C6-862C-86A1AC23BF25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04C1-92FC-47C6-862C-86A1AC23BF25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04C1-92FC-47C6-862C-86A1AC23BF25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04C1-92FC-47C6-862C-86A1AC23BF25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4EF64-7F92-4D78-9023-2697CEF3B11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E14DE-8F3E-4653-814C-D8AC379970AB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BCCF2-7261-4987-85B9-58AF3BE94C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D97B26-3466-42B7-A6CE-DE5B295AEE1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7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4" Type="http://schemas.openxmlformats.org/officeDocument/2006/relationships/image" Target="../media/image6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8.jpeg"/><Relationship Id="rId7" Type="http://schemas.openxmlformats.org/officeDocument/2006/relationships/image" Target="../media/image2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gif"/><Relationship Id="rId5" Type="http://schemas.openxmlformats.org/officeDocument/2006/relationships/image" Target="../media/image20.gif"/><Relationship Id="rId10" Type="http://schemas.openxmlformats.org/officeDocument/2006/relationships/image" Target="../media/image25.gif"/><Relationship Id="rId4" Type="http://schemas.openxmlformats.org/officeDocument/2006/relationships/image" Target="../media/image19.gif"/><Relationship Id="rId9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13" Type="http://schemas.openxmlformats.org/officeDocument/2006/relationships/image" Target="../media/image38.gif"/><Relationship Id="rId3" Type="http://schemas.openxmlformats.org/officeDocument/2006/relationships/image" Target="../media/image28.gif"/><Relationship Id="rId7" Type="http://schemas.openxmlformats.org/officeDocument/2006/relationships/image" Target="../media/image32.gif"/><Relationship Id="rId12" Type="http://schemas.openxmlformats.org/officeDocument/2006/relationships/image" Target="../media/image37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11" Type="http://schemas.openxmlformats.org/officeDocument/2006/relationships/image" Target="../media/image36.gif"/><Relationship Id="rId5" Type="http://schemas.openxmlformats.org/officeDocument/2006/relationships/image" Target="../media/image30.gif"/><Relationship Id="rId15" Type="http://schemas.openxmlformats.org/officeDocument/2006/relationships/image" Target="../media/image40.gif"/><Relationship Id="rId10" Type="http://schemas.openxmlformats.org/officeDocument/2006/relationships/image" Target="../media/image35.gif"/><Relationship Id="rId4" Type="http://schemas.openxmlformats.org/officeDocument/2006/relationships/image" Target="../media/image29.gif"/><Relationship Id="rId9" Type="http://schemas.openxmlformats.org/officeDocument/2006/relationships/image" Target="../media/image34.gif"/><Relationship Id="rId14" Type="http://schemas.openxmlformats.org/officeDocument/2006/relationships/image" Target="../media/image3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2.gif"/><Relationship Id="rId7" Type="http://schemas.openxmlformats.org/officeDocument/2006/relationships/image" Target="../media/image46.gif"/><Relationship Id="rId12" Type="http://schemas.openxmlformats.org/officeDocument/2006/relationships/image" Target="../media/image51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gif"/><Relationship Id="rId11" Type="http://schemas.openxmlformats.org/officeDocument/2006/relationships/image" Target="../media/image50.gif"/><Relationship Id="rId5" Type="http://schemas.openxmlformats.org/officeDocument/2006/relationships/image" Target="../media/image44.gif"/><Relationship Id="rId10" Type="http://schemas.openxmlformats.org/officeDocument/2006/relationships/image" Target="../media/image49.gif"/><Relationship Id="rId4" Type="http://schemas.openxmlformats.org/officeDocument/2006/relationships/image" Target="../media/image43.gif"/><Relationship Id="rId9" Type="http://schemas.openxmlformats.org/officeDocument/2006/relationships/image" Target="../media/image48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hiva.info/Gifs-Animados/Letras-Animadas/Letras-de-Neon.php?crnt=1&amp;type=1" TargetMode="External"/><Relationship Id="rId13" Type="http://schemas.openxmlformats.org/officeDocument/2006/relationships/image" Target="../media/image58.gif"/><Relationship Id="rId18" Type="http://schemas.openxmlformats.org/officeDocument/2006/relationships/image" Target="../media/image61.gif"/><Relationship Id="rId3" Type="http://schemas.openxmlformats.org/officeDocument/2006/relationships/image" Target="../media/image53.gif"/><Relationship Id="rId7" Type="http://schemas.openxmlformats.org/officeDocument/2006/relationships/image" Target="../media/image55.gif"/><Relationship Id="rId12" Type="http://schemas.openxmlformats.org/officeDocument/2006/relationships/hyperlink" Target="http://www.ahiva.info/Gifs-Animados/Letras-Animadas/Letras-de-Neon.php?crnt=21&amp;type=1" TargetMode="External"/><Relationship Id="rId17" Type="http://schemas.openxmlformats.org/officeDocument/2006/relationships/image" Target="../media/image60.gif"/><Relationship Id="rId2" Type="http://schemas.openxmlformats.org/officeDocument/2006/relationships/image" Target="../media/image52.jpeg"/><Relationship Id="rId16" Type="http://schemas.openxmlformats.org/officeDocument/2006/relationships/hyperlink" Target="http://www.ahiva.info/Gifs-Animados/Letras-Animadas/Letras-de-Neon.php?crnt=25&amp;type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hiva.info/Gifs-Animados/Letras-Animadas/Letras-de-Neon.php?crnt=3&amp;type=1" TargetMode="External"/><Relationship Id="rId11" Type="http://schemas.openxmlformats.org/officeDocument/2006/relationships/image" Target="../media/image57.gif"/><Relationship Id="rId5" Type="http://schemas.openxmlformats.org/officeDocument/2006/relationships/image" Target="../media/image54.gif"/><Relationship Id="rId15" Type="http://schemas.openxmlformats.org/officeDocument/2006/relationships/image" Target="../media/image59.gif"/><Relationship Id="rId10" Type="http://schemas.openxmlformats.org/officeDocument/2006/relationships/hyperlink" Target="http://www.ahiva.info/Gifs-Animados/Letras-Animadas/Letras-de-Neon.php?crnt=17&amp;type=1" TargetMode="External"/><Relationship Id="rId4" Type="http://schemas.openxmlformats.org/officeDocument/2006/relationships/hyperlink" Target="http://www.ahiva.info/Gifs-Animados/Letras-Animadas/Letras-de-Neon.php?crnt=6&amp;type=1" TargetMode="External"/><Relationship Id="rId9" Type="http://schemas.openxmlformats.org/officeDocument/2006/relationships/image" Target="../media/image56.gif"/><Relationship Id="rId14" Type="http://schemas.openxmlformats.org/officeDocument/2006/relationships/hyperlink" Target="http://www.ahiva.info/Gifs-Animados/Letras-Animadas/Letras-de-Neon.php?crnt=24&amp;type=1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13" Type="http://schemas.openxmlformats.org/officeDocument/2006/relationships/image" Target="../media/image73.gif"/><Relationship Id="rId3" Type="http://schemas.openxmlformats.org/officeDocument/2006/relationships/image" Target="../media/image63.gif"/><Relationship Id="rId7" Type="http://schemas.openxmlformats.org/officeDocument/2006/relationships/image" Target="../media/image67.gif"/><Relationship Id="rId12" Type="http://schemas.openxmlformats.org/officeDocument/2006/relationships/image" Target="../media/image72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11" Type="http://schemas.openxmlformats.org/officeDocument/2006/relationships/image" Target="../media/image71.gif"/><Relationship Id="rId5" Type="http://schemas.openxmlformats.org/officeDocument/2006/relationships/image" Target="../media/image65.gif"/><Relationship Id="rId15" Type="http://schemas.openxmlformats.org/officeDocument/2006/relationships/image" Target="../media/image75.gif"/><Relationship Id="rId10" Type="http://schemas.openxmlformats.org/officeDocument/2006/relationships/image" Target="../media/image70.gif"/><Relationship Id="rId4" Type="http://schemas.openxmlformats.org/officeDocument/2006/relationships/image" Target="../media/image64.gif"/><Relationship Id="rId9" Type="http://schemas.openxmlformats.org/officeDocument/2006/relationships/image" Target="../media/image69.gif"/><Relationship Id="rId14" Type="http://schemas.openxmlformats.org/officeDocument/2006/relationships/image" Target="../media/image7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gif"/><Relationship Id="rId13" Type="http://schemas.openxmlformats.org/officeDocument/2006/relationships/image" Target="../media/image87.gif"/><Relationship Id="rId3" Type="http://schemas.openxmlformats.org/officeDocument/2006/relationships/image" Target="../media/image77.gif"/><Relationship Id="rId7" Type="http://schemas.openxmlformats.org/officeDocument/2006/relationships/image" Target="../media/image81.gif"/><Relationship Id="rId12" Type="http://schemas.openxmlformats.org/officeDocument/2006/relationships/image" Target="../media/image86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gif"/><Relationship Id="rId11" Type="http://schemas.openxmlformats.org/officeDocument/2006/relationships/image" Target="../media/image85.gif"/><Relationship Id="rId5" Type="http://schemas.openxmlformats.org/officeDocument/2006/relationships/image" Target="../media/image79.gif"/><Relationship Id="rId10" Type="http://schemas.openxmlformats.org/officeDocument/2006/relationships/image" Target="../media/image84.gif"/><Relationship Id="rId4" Type="http://schemas.openxmlformats.org/officeDocument/2006/relationships/image" Target="../media/image78.gif"/><Relationship Id="rId9" Type="http://schemas.openxmlformats.org/officeDocument/2006/relationships/image" Target="../media/image83.gif"/><Relationship Id="rId14" Type="http://schemas.openxmlformats.org/officeDocument/2006/relationships/image" Target="../media/image8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gif"/><Relationship Id="rId13" Type="http://schemas.openxmlformats.org/officeDocument/2006/relationships/image" Target="../media/image98.gif"/><Relationship Id="rId18" Type="http://schemas.openxmlformats.org/officeDocument/2006/relationships/image" Target="../media/image103.gif"/><Relationship Id="rId3" Type="http://schemas.openxmlformats.org/officeDocument/2006/relationships/image" Target="../media/image89.jpeg"/><Relationship Id="rId7" Type="http://schemas.openxmlformats.org/officeDocument/2006/relationships/image" Target="../media/image93.gif"/><Relationship Id="rId12" Type="http://schemas.openxmlformats.org/officeDocument/2006/relationships/hyperlink" Target="http://www.muchografico.com/letrasanimadas/index.php?entry=Images/Brillantes%2003/i.gif" TargetMode="External"/><Relationship Id="rId17" Type="http://schemas.openxmlformats.org/officeDocument/2006/relationships/image" Target="../media/image10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0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gif"/><Relationship Id="rId11" Type="http://schemas.openxmlformats.org/officeDocument/2006/relationships/image" Target="../media/image97.gif"/><Relationship Id="rId5" Type="http://schemas.openxmlformats.org/officeDocument/2006/relationships/image" Target="../media/image91.gif"/><Relationship Id="rId15" Type="http://schemas.openxmlformats.org/officeDocument/2006/relationships/image" Target="../media/image100.gif"/><Relationship Id="rId10" Type="http://schemas.openxmlformats.org/officeDocument/2006/relationships/image" Target="../media/image96.gif"/><Relationship Id="rId4" Type="http://schemas.openxmlformats.org/officeDocument/2006/relationships/image" Target="../media/image90.gif"/><Relationship Id="rId9" Type="http://schemas.openxmlformats.org/officeDocument/2006/relationships/image" Target="../media/image95.gif"/><Relationship Id="rId14" Type="http://schemas.openxmlformats.org/officeDocument/2006/relationships/image" Target="../media/image9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gif"/><Relationship Id="rId3" Type="http://schemas.openxmlformats.org/officeDocument/2006/relationships/image" Target="../media/image105.gif"/><Relationship Id="rId7" Type="http://schemas.openxmlformats.org/officeDocument/2006/relationships/image" Target="../media/image109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gif"/><Relationship Id="rId5" Type="http://schemas.openxmlformats.org/officeDocument/2006/relationships/image" Target="../media/image107.gif"/><Relationship Id="rId10" Type="http://schemas.openxmlformats.org/officeDocument/2006/relationships/image" Target="../media/image112.jpeg"/><Relationship Id="rId4" Type="http://schemas.openxmlformats.org/officeDocument/2006/relationships/image" Target="../media/image106.gif"/><Relationship Id="rId9" Type="http://schemas.openxmlformats.org/officeDocument/2006/relationships/image" Target="../media/image11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gif"/><Relationship Id="rId13" Type="http://schemas.openxmlformats.org/officeDocument/2006/relationships/image" Target="../media/image124.gif"/><Relationship Id="rId18" Type="http://schemas.openxmlformats.org/officeDocument/2006/relationships/image" Target="../media/image129.gif"/><Relationship Id="rId26" Type="http://schemas.openxmlformats.org/officeDocument/2006/relationships/image" Target="../media/image137.gif"/><Relationship Id="rId3" Type="http://schemas.openxmlformats.org/officeDocument/2006/relationships/image" Target="../media/image114.gif"/><Relationship Id="rId21" Type="http://schemas.openxmlformats.org/officeDocument/2006/relationships/image" Target="../media/image132.gif"/><Relationship Id="rId7" Type="http://schemas.openxmlformats.org/officeDocument/2006/relationships/image" Target="../media/image118.gif"/><Relationship Id="rId12" Type="http://schemas.openxmlformats.org/officeDocument/2006/relationships/image" Target="../media/image123.gif"/><Relationship Id="rId17" Type="http://schemas.openxmlformats.org/officeDocument/2006/relationships/image" Target="../media/image128.gif"/><Relationship Id="rId25" Type="http://schemas.openxmlformats.org/officeDocument/2006/relationships/image" Target="../media/image136.gif"/><Relationship Id="rId2" Type="http://schemas.openxmlformats.org/officeDocument/2006/relationships/image" Target="../media/image113.jpeg"/><Relationship Id="rId16" Type="http://schemas.openxmlformats.org/officeDocument/2006/relationships/image" Target="../media/image127.gif"/><Relationship Id="rId20" Type="http://schemas.openxmlformats.org/officeDocument/2006/relationships/image" Target="../media/image13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gif"/><Relationship Id="rId11" Type="http://schemas.openxmlformats.org/officeDocument/2006/relationships/image" Target="../media/image122.gif"/><Relationship Id="rId24" Type="http://schemas.openxmlformats.org/officeDocument/2006/relationships/image" Target="../media/image135.gif"/><Relationship Id="rId5" Type="http://schemas.openxmlformats.org/officeDocument/2006/relationships/image" Target="../media/image116.gif"/><Relationship Id="rId15" Type="http://schemas.openxmlformats.org/officeDocument/2006/relationships/image" Target="../media/image126.gif"/><Relationship Id="rId23" Type="http://schemas.openxmlformats.org/officeDocument/2006/relationships/image" Target="../media/image134.gif"/><Relationship Id="rId10" Type="http://schemas.openxmlformats.org/officeDocument/2006/relationships/image" Target="../media/image121.gif"/><Relationship Id="rId19" Type="http://schemas.openxmlformats.org/officeDocument/2006/relationships/image" Target="../media/image130.gif"/><Relationship Id="rId4" Type="http://schemas.openxmlformats.org/officeDocument/2006/relationships/image" Target="../media/image115.gif"/><Relationship Id="rId9" Type="http://schemas.openxmlformats.org/officeDocument/2006/relationships/image" Target="../media/image120.gif"/><Relationship Id="rId14" Type="http://schemas.openxmlformats.org/officeDocument/2006/relationships/image" Target="../media/image125.gif"/><Relationship Id="rId22" Type="http://schemas.openxmlformats.org/officeDocument/2006/relationships/image" Target="../media/image13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gif"/><Relationship Id="rId13" Type="http://schemas.openxmlformats.org/officeDocument/2006/relationships/image" Target="../media/image149.gif"/><Relationship Id="rId3" Type="http://schemas.openxmlformats.org/officeDocument/2006/relationships/image" Target="../media/image139.gif"/><Relationship Id="rId7" Type="http://schemas.openxmlformats.org/officeDocument/2006/relationships/image" Target="../media/image143.gif"/><Relationship Id="rId12" Type="http://schemas.openxmlformats.org/officeDocument/2006/relationships/image" Target="../media/image148.gif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2.gif"/><Relationship Id="rId11" Type="http://schemas.openxmlformats.org/officeDocument/2006/relationships/image" Target="../media/image147.gif"/><Relationship Id="rId5" Type="http://schemas.openxmlformats.org/officeDocument/2006/relationships/image" Target="../media/image141.gif"/><Relationship Id="rId15" Type="http://schemas.openxmlformats.org/officeDocument/2006/relationships/image" Target="../media/image151.gif"/><Relationship Id="rId10" Type="http://schemas.openxmlformats.org/officeDocument/2006/relationships/image" Target="../media/image146.gif"/><Relationship Id="rId4" Type="http://schemas.openxmlformats.org/officeDocument/2006/relationships/image" Target="../media/image140.gif"/><Relationship Id="rId9" Type="http://schemas.openxmlformats.org/officeDocument/2006/relationships/image" Target="../media/image145.gif"/><Relationship Id="rId14" Type="http://schemas.openxmlformats.org/officeDocument/2006/relationships/image" Target="../media/image15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gif"/><Relationship Id="rId13" Type="http://schemas.openxmlformats.org/officeDocument/2006/relationships/image" Target="../media/image163.gif"/><Relationship Id="rId3" Type="http://schemas.openxmlformats.org/officeDocument/2006/relationships/image" Target="../media/image153.gif"/><Relationship Id="rId7" Type="http://schemas.openxmlformats.org/officeDocument/2006/relationships/image" Target="../media/image157.gif"/><Relationship Id="rId12" Type="http://schemas.openxmlformats.org/officeDocument/2006/relationships/image" Target="../media/image162.gif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6.gif"/><Relationship Id="rId11" Type="http://schemas.openxmlformats.org/officeDocument/2006/relationships/image" Target="../media/image161.gif"/><Relationship Id="rId5" Type="http://schemas.openxmlformats.org/officeDocument/2006/relationships/image" Target="../media/image155.gif"/><Relationship Id="rId15" Type="http://schemas.openxmlformats.org/officeDocument/2006/relationships/image" Target="../media/image165.gif"/><Relationship Id="rId10" Type="http://schemas.openxmlformats.org/officeDocument/2006/relationships/image" Target="../media/image160.gif"/><Relationship Id="rId4" Type="http://schemas.openxmlformats.org/officeDocument/2006/relationships/image" Target="../media/image154.gif"/><Relationship Id="rId9" Type="http://schemas.openxmlformats.org/officeDocument/2006/relationships/image" Target="../media/image159.gif"/><Relationship Id="rId14" Type="http://schemas.openxmlformats.org/officeDocument/2006/relationships/image" Target="../media/image164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gif"/><Relationship Id="rId3" Type="http://schemas.openxmlformats.org/officeDocument/2006/relationships/image" Target="../media/image166.jpeg"/><Relationship Id="rId7" Type="http://schemas.openxmlformats.org/officeDocument/2006/relationships/image" Target="../media/image170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9.gif"/><Relationship Id="rId11" Type="http://schemas.openxmlformats.org/officeDocument/2006/relationships/image" Target="../media/image174.gif"/><Relationship Id="rId5" Type="http://schemas.openxmlformats.org/officeDocument/2006/relationships/image" Target="../media/image168.gif"/><Relationship Id="rId10" Type="http://schemas.openxmlformats.org/officeDocument/2006/relationships/image" Target="../media/image173.gif"/><Relationship Id="rId4" Type="http://schemas.openxmlformats.org/officeDocument/2006/relationships/image" Target="../media/image167.gif"/><Relationship Id="rId9" Type="http://schemas.openxmlformats.org/officeDocument/2006/relationships/image" Target="../media/image17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gif"/><Relationship Id="rId13" Type="http://schemas.openxmlformats.org/officeDocument/2006/relationships/image" Target="../media/image186.gif"/><Relationship Id="rId18" Type="http://schemas.openxmlformats.org/officeDocument/2006/relationships/image" Target="../media/image190.gif"/><Relationship Id="rId26" Type="http://schemas.openxmlformats.org/officeDocument/2006/relationships/image" Target="../media/image198.gif"/><Relationship Id="rId3" Type="http://schemas.openxmlformats.org/officeDocument/2006/relationships/image" Target="../media/image176.gif"/><Relationship Id="rId21" Type="http://schemas.openxmlformats.org/officeDocument/2006/relationships/image" Target="../media/image193.gif"/><Relationship Id="rId7" Type="http://schemas.openxmlformats.org/officeDocument/2006/relationships/image" Target="../media/image180.gif"/><Relationship Id="rId12" Type="http://schemas.openxmlformats.org/officeDocument/2006/relationships/image" Target="../media/image185.gif"/><Relationship Id="rId17" Type="http://schemas.openxmlformats.org/officeDocument/2006/relationships/image" Target="../media/image189.gif"/><Relationship Id="rId25" Type="http://schemas.openxmlformats.org/officeDocument/2006/relationships/image" Target="../media/image197.png"/><Relationship Id="rId2" Type="http://schemas.openxmlformats.org/officeDocument/2006/relationships/image" Target="../media/image175.jpeg"/><Relationship Id="rId16" Type="http://schemas.openxmlformats.org/officeDocument/2006/relationships/image" Target="../media/image188.gif"/><Relationship Id="rId20" Type="http://schemas.openxmlformats.org/officeDocument/2006/relationships/image" Target="../media/image19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9.gif"/><Relationship Id="rId11" Type="http://schemas.openxmlformats.org/officeDocument/2006/relationships/image" Target="../media/image184.gif"/><Relationship Id="rId24" Type="http://schemas.openxmlformats.org/officeDocument/2006/relationships/image" Target="../media/image196.png"/><Relationship Id="rId5" Type="http://schemas.openxmlformats.org/officeDocument/2006/relationships/image" Target="../media/image178.gif"/><Relationship Id="rId15" Type="http://schemas.openxmlformats.org/officeDocument/2006/relationships/hyperlink" Target="http://nombresanimados.net/" TargetMode="External"/><Relationship Id="rId23" Type="http://schemas.openxmlformats.org/officeDocument/2006/relationships/image" Target="../media/image195.png"/><Relationship Id="rId10" Type="http://schemas.openxmlformats.org/officeDocument/2006/relationships/image" Target="../media/image183.gif"/><Relationship Id="rId19" Type="http://schemas.openxmlformats.org/officeDocument/2006/relationships/image" Target="../media/image191.gif"/><Relationship Id="rId4" Type="http://schemas.openxmlformats.org/officeDocument/2006/relationships/image" Target="../media/image177.gif"/><Relationship Id="rId9" Type="http://schemas.openxmlformats.org/officeDocument/2006/relationships/image" Target="../media/image182.gif"/><Relationship Id="rId14" Type="http://schemas.openxmlformats.org/officeDocument/2006/relationships/image" Target="../media/image187.gif"/><Relationship Id="rId22" Type="http://schemas.openxmlformats.org/officeDocument/2006/relationships/image" Target="../media/image194.gif"/><Relationship Id="rId27" Type="http://schemas.openxmlformats.org/officeDocument/2006/relationships/image" Target="../media/image19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gif"/><Relationship Id="rId13" Type="http://schemas.openxmlformats.org/officeDocument/2006/relationships/image" Target="../media/image211.gif"/><Relationship Id="rId18" Type="http://schemas.openxmlformats.org/officeDocument/2006/relationships/image" Target="../media/image215.png"/><Relationship Id="rId3" Type="http://schemas.openxmlformats.org/officeDocument/2006/relationships/image" Target="../media/image201.gif"/><Relationship Id="rId7" Type="http://schemas.openxmlformats.org/officeDocument/2006/relationships/image" Target="../media/image205.gif"/><Relationship Id="rId12" Type="http://schemas.openxmlformats.org/officeDocument/2006/relationships/image" Target="../media/image210.gif"/><Relationship Id="rId17" Type="http://schemas.openxmlformats.org/officeDocument/2006/relationships/image" Target="../media/image214.gif"/><Relationship Id="rId2" Type="http://schemas.openxmlformats.org/officeDocument/2006/relationships/image" Target="../media/image200.jpeg"/><Relationship Id="rId16" Type="http://schemas.openxmlformats.org/officeDocument/2006/relationships/image" Target="../media/image2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4.gif"/><Relationship Id="rId11" Type="http://schemas.openxmlformats.org/officeDocument/2006/relationships/image" Target="../media/image209.gif"/><Relationship Id="rId5" Type="http://schemas.openxmlformats.org/officeDocument/2006/relationships/image" Target="../media/image203.gif"/><Relationship Id="rId15" Type="http://schemas.openxmlformats.org/officeDocument/2006/relationships/image" Target="../media/image212.gif"/><Relationship Id="rId10" Type="http://schemas.openxmlformats.org/officeDocument/2006/relationships/image" Target="../media/image208.gif"/><Relationship Id="rId4" Type="http://schemas.openxmlformats.org/officeDocument/2006/relationships/image" Target="../media/image202.gif"/><Relationship Id="rId9" Type="http://schemas.openxmlformats.org/officeDocument/2006/relationships/image" Target="../media/image207.gif"/><Relationship Id="rId14" Type="http://schemas.openxmlformats.org/officeDocument/2006/relationships/hyperlink" Target="http://nombresanimados.net/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gif"/><Relationship Id="rId13" Type="http://schemas.openxmlformats.org/officeDocument/2006/relationships/image" Target="../media/image226.gif"/><Relationship Id="rId18" Type="http://schemas.openxmlformats.org/officeDocument/2006/relationships/image" Target="../media/image231.png"/><Relationship Id="rId3" Type="http://schemas.openxmlformats.org/officeDocument/2006/relationships/image" Target="../media/image216.jpeg"/><Relationship Id="rId7" Type="http://schemas.openxmlformats.org/officeDocument/2006/relationships/image" Target="../media/image220.gif"/><Relationship Id="rId12" Type="http://schemas.openxmlformats.org/officeDocument/2006/relationships/image" Target="../media/image225.gif"/><Relationship Id="rId17" Type="http://schemas.openxmlformats.org/officeDocument/2006/relationships/image" Target="../media/image230.gif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2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9.gif"/><Relationship Id="rId11" Type="http://schemas.openxmlformats.org/officeDocument/2006/relationships/image" Target="../media/image224.gif"/><Relationship Id="rId5" Type="http://schemas.openxmlformats.org/officeDocument/2006/relationships/image" Target="../media/image218.gif"/><Relationship Id="rId15" Type="http://schemas.openxmlformats.org/officeDocument/2006/relationships/image" Target="../media/image228.gif"/><Relationship Id="rId10" Type="http://schemas.openxmlformats.org/officeDocument/2006/relationships/image" Target="../media/image223.gif"/><Relationship Id="rId4" Type="http://schemas.openxmlformats.org/officeDocument/2006/relationships/image" Target="../media/image217.gif"/><Relationship Id="rId9" Type="http://schemas.openxmlformats.org/officeDocument/2006/relationships/image" Target="../media/image222.gif"/><Relationship Id="rId14" Type="http://schemas.openxmlformats.org/officeDocument/2006/relationships/image" Target="../media/image22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8.gif"/><Relationship Id="rId13" Type="http://schemas.openxmlformats.org/officeDocument/2006/relationships/image" Target="../media/image243.gif"/><Relationship Id="rId3" Type="http://schemas.openxmlformats.org/officeDocument/2006/relationships/image" Target="../media/image233.gif"/><Relationship Id="rId7" Type="http://schemas.openxmlformats.org/officeDocument/2006/relationships/image" Target="../media/image237.gif"/><Relationship Id="rId12" Type="http://schemas.openxmlformats.org/officeDocument/2006/relationships/image" Target="../media/image242.gif"/><Relationship Id="rId2" Type="http://schemas.openxmlformats.org/officeDocument/2006/relationships/image" Target="../media/image232.jpeg"/><Relationship Id="rId16" Type="http://schemas.openxmlformats.org/officeDocument/2006/relationships/image" Target="../media/image2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6.gif"/><Relationship Id="rId11" Type="http://schemas.openxmlformats.org/officeDocument/2006/relationships/image" Target="../media/image241.gif"/><Relationship Id="rId5" Type="http://schemas.openxmlformats.org/officeDocument/2006/relationships/image" Target="../media/image235.gif"/><Relationship Id="rId15" Type="http://schemas.openxmlformats.org/officeDocument/2006/relationships/image" Target="../media/image245.png"/><Relationship Id="rId10" Type="http://schemas.openxmlformats.org/officeDocument/2006/relationships/image" Target="../media/image240.gif"/><Relationship Id="rId4" Type="http://schemas.openxmlformats.org/officeDocument/2006/relationships/image" Target="../media/image234.gif"/><Relationship Id="rId9" Type="http://schemas.openxmlformats.org/officeDocument/2006/relationships/image" Target="../media/image239.gif"/><Relationship Id="rId14" Type="http://schemas.openxmlformats.org/officeDocument/2006/relationships/image" Target="../media/image244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3.gif"/><Relationship Id="rId3" Type="http://schemas.openxmlformats.org/officeDocument/2006/relationships/image" Target="../media/image248.gif"/><Relationship Id="rId7" Type="http://schemas.openxmlformats.org/officeDocument/2006/relationships/image" Target="../media/image252.gif"/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1.gif"/><Relationship Id="rId5" Type="http://schemas.openxmlformats.org/officeDocument/2006/relationships/image" Target="../media/image250.gif"/><Relationship Id="rId10" Type="http://schemas.openxmlformats.org/officeDocument/2006/relationships/image" Target="../media/image255.gif"/><Relationship Id="rId4" Type="http://schemas.openxmlformats.org/officeDocument/2006/relationships/image" Target="../media/image249.gif"/><Relationship Id="rId9" Type="http://schemas.openxmlformats.org/officeDocument/2006/relationships/image" Target="../media/image254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1.gif"/><Relationship Id="rId13" Type="http://schemas.openxmlformats.org/officeDocument/2006/relationships/image" Target="../media/image266.gif"/><Relationship Id="rId3" Type="http://schemas.openxmlformats.org/officeDocument/2006/relationships/hyperlink" Target="http://4.bp.blogspot.com/_hb-8AmwCjXo/SWs56--DLgI/AAAAAAAABYE/bt2q5e8XPnI/s1600-h/tender+la+mano%5b1%5d.jpg" TargetMode="External"/><Relationship Id="rId7" Type="http://schemas.openxmlformats.org/officeDocument/2006/relationships/image" Target="../media/image260.gif"/><Relationship Id="rId12" Type="http://schemas.openxmlformats.org/officeDocument/2006/relationships/image" Target="../media/image265.gif"/><Relationship Id="rId2" Type="http://schemas.openxmlformats.org/officeDocument/2006/relationships/image" Target="../media/image2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9.gif"/><Relationship Id="rId11" Type="http://schemas.openxmlformats.org/officeDocument/2006/relationships/image" Target="../media/image264.gif"/><Relationship Id="rId5" Type="http://schemas.openxmlformats.org/officeDocument/2006/relationships/image" Target="../media/image258.gif"/><Relationship Id="rId10" Type="http://schemas.openxmlformats.org/officeDocument/2006/relationships/image" Target="../media/image263.gif"/><Relationship Id="rId4" Type="http://schemas.openxmlformats.org/officeDocument/2006/relationships/image" Target="../media/image257.jpeg"/><Relationship Id="rId9" Type="http://schemas.openxmlformats.org/officeDocument/2006/relationships/image" Target="../media/image262.gif"/><Relationship Id="rId14" Type="http://schemas.openxmlformats.org/officeDocument/2006/relationships/image" Target="../media/image267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4.gif"/><Relationship Id="rId13" Type="http://schemas.openxmlformats.org/officeDocument/2006/relationships/image" Target="../media/image279.gif"/><Relationship Id="rId3" Type="http://schemas.openxmlformats.org/officeDocument/2006/relationships/image" Target="../media/image269.jpeg"/><Relationship Id="rId7" Type="http://schemas.openxmlformats.org/officeDocument/2006/relationships/image" Target="../media/image273.gif"/><Relationship Id="rId12" Type="http://schemas.openxmlformats.org/officeDocument/2006/relationships/image" Target="../media/image278.gif"/><Relationship Id="rId2" Type="http://schemas.openxmlformats.org/officeDocument/2006/relationships/image" Target="../media/image2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2.gif"/><Relationship Id="rId11" Type="http://schemas.openxmlformats.org/officeDocument/2006/relationships/image" Target="../media/image277.gif"/><Relationship Id="rId5" Type="http://schemas.openxmlformats.org/officeDocument/2006/relationships/image" Target="../media/image271.gif"/><Relationship Id="rId10" Type="http://schemas.openxmlformats.org/officeDocument/2006/relationships/image" Target="../media/image276.gif"/><Relationship Id="rId4" Type="http://schemas.openxmlformats.org/officeDocument/2006/relationships/image" Target="../media/image270.gif"/><Relationship Id="rId9" Type="http://schemas.openxmlformats.org/officeDocument/2006/relationships/image" Target="../media/image275.gif"/><Relationship Id="rId14" Type="http://schemas.openxmlformats.org/officeDocument/2006/relationships/image" Target="../media/image280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7.gif"/><Relationship Id="rId13" Type="http://schemas.openxmlformats.org/officeDocument/2006/relationships/image" Target="../media/image292.gif"/><Relationship Id="rId3" Type="http://schemas.openxmlformats.org/officeDocument/2006/relationships/image" Target="../media/image282.gif"/><Relationship Id="rId7" Type="http://schemas.openxmlformats.org/officeDocument/2006/relationships/image" Target="../media/image286.gif"/><Relationship Id="rId12" Type="http://schemas.openxmlformats.org/officeDocument/2006/relationships/image" Target="../media/image291.gif"/><Relationship Id="rId17" Type="http://schemas.openxmlformats.org/officeDocument/2006/relationships/image" Target="../media/image296.png"/><Relationship Id="rId2" Type="http://schemas.openxmlformats.org/officeDocument/2006/relationships/image" Target="../media/image281.jpeg"/><Relationship Id="rId16" Type="http://schemas.openxmlformats.org/officeDocument/2006/relationships/image" Target="../media/image29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5.gif"/><Relationship Id="rId11" Type="http://schemas.openxmlformats.org/officeDocument/2006/relationships/image" Target="../media/image290.gif"/><Relationship Id="rId5" Type="http://schemas.openxmlformats.org/officeDocument/2006/relationships/image" Target="../media/image284.gif"/><Relationship Id="rId15" Type="http://schemas.openxmlformats.org/officeDocument/2006/relationships/image" Target="../media/image294.gif"/><Relationship Id="rId10" Type="http://schemas.openxmlformats.org/officeDocument/2006/relationships/image" Target="../media/image289.gif"/><Relationship Id="rId4" Type="http://schemas.openxmlformats.org/officeDocument/2006/relationships/image" Target="../media/image283.gif"/><Relationship Id="rId9" Type="http://schemas.openxmlformats.org/officeDocument/2006/relationships/image" Target="../media/image288.gif"/><Relationship Id="rId14" Type="http://schemas.openxmlformats.org/officeDocument/2006/relationships/image" Target="../media/image29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3.gif"/><Relationship Id="rId3" Type="http://schemas.openxmlformats.org/officeDocument/2006/relationships/image" Target="../media/image298.jpeg"/><Relationship Id="rId7" Type="http://schemas.openxmlformats.org/officeDocument/2006/relationships/image" Target="../media/image302.gif"/><Relationship Id="rId12" Type="http://schemas.openxmlformats.org/officeDocument/2006/relationships/image" Target="../media/image307.gif"/><Relationship Id="rId2" Type="http://schemas.openxmlformats.org/officeDocument/2006/relationships/image" Target="../media/image29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1.gif"/><Relationship Id="rId11" Type="http://schemas.openxmlformats.org/officeDocument/2006/relationships/image" Target="../media/image306.gif"/><Relationship Id="rId5" Type="http://schemas.openxmlformats.org/officeDocument/2006/relationships/image" Target="../media/image300.gif"/><Relationship Id="rId10" Type="http://schemas.openxmlformats.org/officeDocument/2006/relationships/image" Target="../media/image305.gif"/><Relationship Id="rId4" Type="http://schemas.openxmlformats.org/officeDocument/2006/relationships/image" Target="../media/image299.gif"/><Relationship Id="rId9" Type="http://schemas.openxmlformats.org/officeDocument/2006/relationships/image" Target="../media/image304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4.gif"/><Relationship Id="rId3" Type="http://schemas.openxmlformats.org/officeDocument/2006/relationships/image" Target="../media/image309.jpeg"/><Relationship Id="rId7" Type="http://schemas.openxmlformats.org/officeDocument/2006/relationships/image" Target="../media/image313.gif"/><Relationship Id="rId2" Type="http://schemas.openxmlformats.org/officeDocument/2006/relationships/image" Target="../media/image30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2.gif"/><Relationship Id="rId11" Type="http://schemas.openxmlformats.org/officeDocument/2006/relationships/image" Target="../media/image317.gif"/><Relationship Id="rId5" Type="http://schemas.openxmlformats.org/officeDocument/2006/relationships/image" Target="../media/image311.gif"/><Relationship Id="rId10" Type="http://schemas.openxmlformats.org/officeDocument/2006/relationships/image" Target="../media/image316.gif"/><Relationship Id="rId4" Type="http://schemas.openxmlformats.org/officeDocument/2006/relationships/image" Target="../media/image310.jpeg"/><Relationship Id="rId9" Type="http://schemas.openxmlformats.org/officeDocument/2006/relationships/image" Target="../media/image315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4.gif"/><Relationship Id="rId3" Type="http://schemas.openxmlformats.org/officeDocument/2006/relationships/image" Target="../media/image319.gif"/><Relationship Id="rId7" Type="http://schemas.openxmlformats.org/officeDocument/2006/relationships/image" Target="../media/image323.gif"/><Relationship Id="rId12" Type="http://schemas.openxmlformats.org/officeDocument/2006/relationships/image" Target="../media/image328.png"/><Relationship Id="rId2" Type="http://schemas.openxmlformats.org/officeDocument/2006/relationships/image" Target="../media/image3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2.gif"/><Relationship Id="rId11" Type="http://schemas.openxmlformats.org/officeDocument/2006/relationships/image" Target="../media/image327.gif"/><Relationship Id="rId5" Type="http://schemas.openxmlformats.org/officeDocument/2006/relationships/image" Target="../media/image321.gif"/><Relationship Id="rId10" Type="http://schemas.openxmlformats.org/officeDocument/2006/relationships/image" Target="../media/image326.gif"/><Relationship Id="rId4" Type="http://schemas.openxmlformats.org/officeDocument/2006/relationships/image" Target="../media/image320.gif"/><Relationship Id="rId9" Type="http://schemas.openxmlformats.org/officeDocument/2006/relationships/image" Target="../media/image325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5.gif"/><Relationship Id="rId3" Type="http://schemas.openxmlformats.org/officeDocument/2006/relationships/image" Target="../media/image330.png"/><Relationship Id="rId7" Type="http://schemas.openxmlformats.org/officeDocument/2006/relationships/image" Target="../media/image334.gif"/><Relationship Id="rId2" Type="http://schemas.openxmlformats.org/officeDocument/2006/relationships/image" Target="../media/image3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3.gif"/><Relationship Id="rId11" Type="http://schemas.openxmlformats.org/officeDocument/2006/relationships/image" Target="../media/image338.png"/><Relationship Id="rId5" Type="http://schemas.openxmlformats.org/officeDocument/2006/relationships/image" Target="../media/image332.gif"/><Relationship Id="rId10" Type="http://schemas.openxmlformats.org/officeDocument/2006/relationships/image" Target="../media/image337.gif"/><Relationship Id="rId4" Type="http://schemas.openxmlformats.org/officeDocument/2006/relationships/image" Target="../media/image331.gif"/><Relationship Id="rId9" Type="http://schemas.openxmlformats.org/officeDocument/2006/relationships/image" Target="../media/image336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5.gif"/><Relationship Id="rId3" Type="http://schemas.openxmlformats.org/officeDocument/2006/relationships/image" Target="../media/image340.png"/><Relationship Id="rId7" Type="http://schemas.openxmlformats.org/officeDocument/2006/relationships/image" Target="../media/image344.gif"/><Relationship Id="rId2" Type="http://schemas.openxmlformats.org/officeDocument/2006/relationships/image" Target="../media/image3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3.gif"/><Relationship Id="rId11" Type="http://schemas.openxmlformats.org/officeDocument/2006/relationships/image" Target="../media/image348.gif"/><Relationship Id="rId5" Type="http://schemas.openxmlformats.org/officeDocument/2006/relationships/image" Target="../media/image342.gif"/><Relationship Id="rId10" Type="http://schemas.openxmlformats.org/officeDocument/2006/relationships/image" Target="../media/image347.gif"/><Relationship Id="rId4" Type="http://schemas.openxmlformats.org/officeDocument/2006/relationships/image" Target="../media/image341.gif"/><Relationship Id="rId9" Type="http://schemas.openxmlformats.org/officeDocument/2006/relationships/image" Target="../media/image34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jpeg"/><Relationship Id="rId7" Type="http://schemas.openxmlformats.org/officeDocument/2006/relationships/image" Target="../media/image354.gif"/><Relationship Id="rId2" Type="http://schemas.openxmlformats.org/officeDocument/2006/relationships/image" Target="../media/image3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3.gif"/><Relationship Id="rId5" Type="http://schemas.openxmlformats.org/officeDocument/2006/relationships/image" Target="../media/image352.gif"/><Relationship Id="rId4" Type="http://schemas.openxmlformats.org/officeDocument/2006/relationships/image" Target="../media/image351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1.gif"/><Relationship Id="rId3" Type="http://schemas.openxmlformats.org/officeDocument/2006/relationships/image" Target="../media/image356.gif"/><Relationship Id="rId7" Type="http://schemas.openxmlformats.org/officeDocument/2006/relationships/image" Target="../media/image360.gif"/><Relationship Id="rId2" Type="http://schemas.openxmlformats.org/officeDocument/2006/relationships/image" Target="../media/image3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9.gif"/><Relationship Id="rId5" Type="http://schemas.openxmlformats.org/officeDocument/2006/relationships/image" Target="../media/image358.gif"/><Relationship Id="rId10" Type="http://schemas.openxmlformats.org/officeDocument/2006/relationships/image" Target="../media/image363.jpeg"/><Relationship Id="rId4" Type="http://schemas.openxmlformats.org/officeDocument/2006/relationships/image" Target="../media/image357.gif"/><Relationship Id="rId9" Type="http://schemas.openxmlformats.org/officeDocument/2006/relationships/image" Target="../media/image36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5.jpeg"/><Relationship Id="rId2" Type="http://schemas.openxmlformats.org/officeDocument/2006/relationships/image" Target="../media/image36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7.jpeg"/><Relationship Id="rId2" Type="http://schemas.openxmlformats.org/officeDocument/2006/relationships/image" Target="../media/image36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9.jpeg"/><Relationship Id="rId2" Type="http://schemas.openxmlformats.org/officeDocument/2006/relationships/image" Target="../media/image36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1.png"/><Relationship Id="rId2" Type="http://schemas.openxmlformats.org/officeDocument/2006/relationships/image" Target="../media/image37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2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1470025"/>
          </a:xfrm>
        </p:spPr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http://1.bp.blogspot.com/-Wvo0l_162yI/UMunR0Sty1I/AAAAAAAAEhs/zN6NjRdhLPI/s1600/poeta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4" y="-90000"/>
            <a:ext cx="10422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3108" y="5214950"/>
            <a:ext cx="30977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HOY ELIJO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50" name="Picture 2" descr="J:\HACER PPS\CHICAS\bar-refaeli-4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0098" y="2357430"/>
            <a:ext cx="3048000" cy="26193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56307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 thruBlk="1"/>
    <p:sndAc>
      <p:stSnd>
        <p:snd r:embed="rId2" name="ulti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www.apoloybaco.com/literatura/images/stories/poesiaespanola/teoria%20de%20la%20poe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" y="0"/>
            <a:ext cx="9340234" cy="6912000"/>
          </a:xfrm>
          <a:prstGeom prst="rect">
            <a:avLst/>
          </a:prstGeom>
          <a:noFill/>
        </p:spPr>
      </p:pic>
      <p:pic>
        <p:nvPicPr>
          <p:cNvPr id="3074" name="Picture 2" descr="J:\HACER PPS\CHICAS\ginamistedfemme10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186000"/>
            <a:ext cx="3806640" cy="36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62150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18436" name="AutoShape 4" descr="data:image/jpeg;base64,/9j/4AAQSkZJRgABAQAAAQABAAD/2wCEAAkGBxQTEhQUExQWFhUXFhoVGBgYFxgcGBwYFxcXGBccHBcYHCggGB0lHBwXITEhJSksLi4uGh8zODMsNygtLisBCgoKDg0OGhAQGywkHyQsLCwsLCwsLCwsLCwsLCwsLCwsLCwsLCwsLCwsLCwsLCwsLCwsLCwsLCwsLCwsLCwsLP/AABEIAMIBAwMBIgACEQEDEQH/xAAbAAABBQEBAAAAAAAAAAAAAAAFAAECAwQGB//EAEAQAAIBAwMCBAQDBQYDCQAAAAECEQADEgQhMQVBEyJRYTJxgZEGQqEUI1Kx0RUzcoLB4UNi8BY0U2N0kqLi8f/EABoBAAMBAQEBAAAAAAAAAAAAAAABAgMEBQb/xAAmEQACAgICAQQCAwEAAAAAAAAAAQIRAxIhMQQTFEFRImEykfBC/9oADAMBAAIRAxEAPwD1F7oHcVlu69F5YDePvQFr/qaA9S1ZZp7D4f6/OvGnnaXB6uLxt2dfe1AuXAUYMqjeD3PaPXYUP6hcrB0Qg5N7frWu6J3NeB5D2zOTNNNHRgVd61WNVgQYn2qi4KpIqo92VVnWW7gIBHcTUpob0x/IPr/Ot4Ne/intFM5JRpk5pTUKVa2TROaQNRFPTESBqQNQpxTAtD1YLlUipCmSy9btTFw1nmpqaYi/xKbOqxTimInnTE0qjFFAJhVbLVsVEilQWUMtVla0MtVkUqKTKMajFXEU2NAymKeKtxp8KAKgtSxq5bVS8A00hWZilPWjwTSp0I43VPOw4HPz7f8AX9KF3zvXQNZEAen6+tVXNCpG+1eK582z18c1Eo6PbKgns20e43rZdoauuxZUTeDya0HqKtwP1riy45ue1E5ISbuibGqrgqtNSG9jUnpauL5J1a7CvSx5RRQChHRH2I9DRgV7PjO4I5MnEhRTxSFKulGYgKQFOKemIQFOBSp6oQ8VILUQKkKYExViiqgasFMkmBUgtRFTFMQ+NPhU1FSAp0BVhSwqWouBFZ2+FVLH5ASdqmRRQjMUqDW6zXuo46kWywKFHmB8NxAjwT6m2zNHovvWD/tKrCUWYFi4RILeDfK/vMVn4QSSP+X5UUFmxtZbDqhaGYlVlWxLAFioeMSwAYwDOx9K1YUN6dfa8VZ1OVt7ts9grKxVWxJmWSI5gOfWilFDshhTi3VmNTVaKCyCpVirU1WrAtNRE2QAp6tCUqqkKzz43ooJrups5IGw/nWu7qJrBcsjnivEhFLs9/FFJ2yOl5PuCPuIprL7U9pYNNZX09aprk2b7NDever9Pd7duxqu6s1ZfsAWxHM/7VlJJqmYOmEekarG5ie+317V0wFcRYttKxOX6zXZ6ViVWeY3+db+Nx+JxeRCnZbFOFp6eK7Ucg2NOFpwacGrEIJThaQNOGpiEFqQWkGqL6lQyKTBecR64iTv8v8AWqEWhKmFqqzqkYlVdSyxIBBIkkCQONww+h9KxW+uWzeW1v5jdQMSN3ssisuPP5iQfRGPFMQWVasAHJ+tDNeLxbG2YVkIyBAKMcvMJUhiPLtK9+e1FrpNx4a6yg+JavwCzhbiBRcVS0QjAECB+YmmkKwje6nZQOxuKQih3C+YhSSAxCyYMNv7H0rM/XUD44NOb2gCVnxUti6EgE/EhkH24qWn6DZVcYLLg9qGOxt3GLFCogMokgTwPvRNEAkgASZMDkwBv67AD6VVEgrSXr13wX3VCSXXDAgFJUEPLSGEGI+L2NahomF43MziRBXYg7e6yu++zRzt3rdSmnQAtuh2Tca4VJYuLsFjiLgti1kB6lAFPaPmZtHT0CG2ihFIIhAFiZmI45NbjWDU9UspllcUYobjbzCKGJYxML5W3O0iOaVDLLWmCjbuZM8knuT61MJQXV9dAuJBxVb3g3leAw8S2jWmAEkjJ7S9v7yr+m9Qu3FLNbYGYCFSpWGxMs5AfuQRsQJ7gUqHYUC08VCacUhlgqxaggq5RTRLHC09SBFKroizxZmqBJ7U729qhaY1459STtT3FatPbEgVKxpnfZVJ9xx9zRrSfh8mDcaPZf61DTfRz5MqXbByW9wACTPAopp+jMw8+w9OT/tRzR6JEEKsep7n6962YAe1OOBvs4p+R9AqzoQghRH8/vWqwkVfZv23YqrozDchWBIG4Egcbg1pW2PSurHi1OaWSzPjSinfqFoYjNSWJVQvmJZVLkALO+IJ+VDr/wCIrfhu9tcsLdu/5mCBrN3Ii4DuYCq5ggHbtzXQosz2N8UzUNvanVPktu1x4oV1xCsyPbNuc5KqyFxIndTuNp13ehM/i5XCpe7bupuXxCeGTb3I8hdWMCPiMRFOhbFXU9Z4doXFGQyQGCPgd1VmB42BLb7bUP0XVWtlrdyXZb92zlPmLYm/ZXEDvaKrO24G29dQenI1s23UMhUqVI8pUiMY7CNqvtaVR8KgTHAHYQP0gU0hORydnVam6llgrKr7vCBHtgoCFIvHzMHkGPVdtiCS12g8XwmkI9txcVgA0HFkYCfVWYT8jHajwsin8EelPn4FaAfTumpa+EsYXAFjJC5MwUQBsCx5k8b1rtWVUsyqqljLEAAsQIliOTAjf0ol4A9Kw6+94dyyPLi74MD8QyVsWG+wzCrwZyHHd1ILRMPUg9R19/wzbUIWNxiimQFDBGcBjuRIUgQDvQyz1K9dUG3ZPmSxeUwR+7uPF5SzeXxEUHbaZG1FMVhYPWfXa0rauPbHiMqMVUH4mUGFkTyRFYj0S7cFzxbrDOy9kFSQyktcCXAB5A/hsoYgcqI2ojotJ4ahZB9YXET3IWSRJk7k06YWYrfXFdgtvzE20ukkgALdD+ESd5krG3qOd4HWuq6y4iutmJXT3cI389wrqLRZyBki+YHadqOafp1q2FCW0XEYrCiQPQHkCrjQBybaW5eu37Lah1ZC0eeS1q/bVkm1AQhbgcAxwhH5jRpOmJILAE4PbIAhClwqXGEmQSJ8xJ3bfeiBArPp9Wjm4qNJttg4giGxDdxvsQZG1DY0iOm0qWxFtVXYAkDcgcSeWj3q2ahqLqqGllWBJJjYHYEj0n70L0PVos22uhiwL27rhGCq1lijs0DyAkEidoPNSAZFU9P1guqWX4Q7pPq1t2tvt2hlIrL1e5eGIsj4lfzABsXCzaDA/kYyCe2245qrpCeHf1Nvffw9QNyQPFDK4BP/AJlt2/z06AKKLmTFmCoD5Qo3IgSWZp7zwB23oC1y64/ZrrPjqhnauAeZFPnuWmI7qsYk8gkblSSUu9OktN65gxJa35IM8rlhnj7BvaY2qjrnXrenEHzP2UdvmfyihyUVbHGDm6SLOn/iAeGovpdW8BjcA0+oZc1JVirLbIKkgkEdiKauIvfifUsxIuFQeygQPlIJpVj7mP0dfsJ/aMNtM0gczx3o/wBJ6QqAFhLenYf1NENJ0hbfwj6nc/f+lV9YW2MFe8tkkllL4+GxURi2RAb4pxmfLI4rljib7OjN5Nqo9GpNSmSqGWWnESJMcx8q3WxXO2tHddrRHhOtu6twXLI8MMHFy3cBVmZTCMGkMZjgGKvvdE1F1VV7qiEdJguZFxGtXY8oyhACO0mDzXQsKRwudl+k6u5uWgyqoa9e07qJJDoHe2cjGzIs8csKJ9RtWmNvxSPK2ahmhSVBHmB2YCZ34MEQQKzr0O2WdmLsXuLePmKgXEVUyXCCJVQCJIO/qZKXNOjRkqsAZGQBg+onitKXwRYNs6fLVrftlTbOna05B2JW4rWoI2MA35jjKrr3TXe65YqbbIFXnND5xcx2jzKw80yI77UUUVYBVE2DNL0RFxLS7qyMGO3mt2jaUwu3wFp9Z9IA0npFrwzaFtQhtGzsB/dkEYg8xudq3IKmzhRLED5+/FVRJVp7GKgEloAEtEmO5gAfpU7jKolmCiQJJAEkwBv3J2rK/XLIV2DZKlsXWZfhwcShDHYhoMESNjMVdq7Rv6e6kBXZWUbzi0HAyQIPwncAiarUlyNi2qa4VWSxAjn13mNud4NYES/dKswNpSLbYlhI+LxkdVJBkEAGTHO0byt9DTEBmkrgFZQA2NvLANMhtmYHaCCdhNXoRZVpNfjmLhLReVAwAHlvYG0SNtpfGdzt86u/a3uaa5csqDdAuKqyCPEtsyROwPmXvFar2gQhiAubKFLMuUwSRIPIkkxt9Nqt0tkICB3JY9t2MmB2FUoBYKTQ3rhBubKt7NQW+O0yQUuIvlMEmJngU1n8MqAA9y40Jbt7HGRYuF7JJ3bJSTvlv39Aczps6eqFyQNobbDbj27U5Wh+s6uqMo2I8UWbjExgWTNOR5pJQf5/aKnc6rbGMMGLziEIJOLBHiP4WIB99uaXAzTcAA3MfP7D9ag1uhX4puTaFuN7pZFeJwcW3e20D8xZQBxufoc37Zq7rIyWiixZcC4Qg3Li+jjd8gChAxjbnmZpDs26rVFby28Nmtu6tkBLWykqQRtIaZn8p9KzajqyKitDMWtPeAtjKVthc4bZWIkbTJ7CpWuigBP3jB0vveDqBkQ/iDBi05AW3wn0VYiBWqx0+2nCzDO4kkwbhYvE8DzNtxvUuJabA93ry+MEXEqL1u08zON23Nu4sbBTcK299pyEyIqXUelXGvM6Myi4lsEq5XF7NzKYHxZISpH/ACgcEmiWo6ejYDhECgIAoTyMrptGwDKuwjitJNKho51fwwh2e4xXG5bhRifDa6LlsM27E2yIUgjvtRCz020hYhASzZlm8xLRBMtMH5QJJ9a3Max6zVrbClzAZ1QHtk2yye0naT3IHepYy8tUAQJgASZPv7n3qjWaxLYBcxkcV92MkATtwDz6Vx/XvxN4i4WgVUjzE7Nv+WAdv9f55zmoo1xYnkdI39f/ABVjNuwZPBfsPZfX51xl27JJJJJ3qMUglccpOTtnsYcUcapDZUqkLZpVJrwepxUhSFSFdp4IqQcTEifSd/t9R96w/wBnZM5dmYE+QZsqqCAMSiwrbyZaZn2FAOgnxLWhe2oW7b/c6kqglSbTJdB7ZC8iNvO2+8iaSJbOyWpgiY78x3j5UAtabV3AniMLZCICVYg+KlyXbFJDI68KTsOeTGrp3Q/CdX8RjgLqgAAApdui6qsdy2EBQQRtPrToVmy91S2jhCTOSKxEQviZYZEkc4kbT2nmsS6+67WbqoQgv3LLosscR4iBjECPEVIPAV5JG9ELnT7TPm1tS3lkkT8ByTY7SCSQeRNbMqpUIx9U0Vy6VC3GRClxGAYqZZfI4K75Kw9eCahpuiwSzXDu1u7CgCLqIEZgTOzAbiO55JohnTeJVIVEtNoraDyoN0FszvKqWIBnkSzn/Ma02yFAAAAHAAgD6dqxvdIBiJjuYH1MbCh3TeuLctWGeFuXVnASYcQLgmOFbaTVWKjoBcpeJXIfjDqYRVTEm5i2ptxyW0r2nwUcs7zAHpnWuzrtQ97ZcbIufmHxWGsBg4/MtwX/AC4n8smODVWKgv1bqHg2mu45BPM28QgPnbgzCyY9uRUm6ra7OrecWoUgnNgCq/Mgg/IzxQ3XaEXLmRaFKFGEA5KwYMu4OIIPKkHbv2X9l2T8QZjFuSWIJa1sj+WIfYbjsI4osKMlrrf74vbJZL1pLoQ5s6G24S/5VyiFuWiQOCDsZkFNLq7r3nlWFoR4ewxdWRCXJIyUhsxj3Ebd6np1S2MbaKiyTCqAJJk7D1O9W/tFFoNTJrOjB7lxs4W4trIBRl4li4XRwx/y7QfgH1v/ALKs55wcsnceZhBufGAAfhY7kcE88CJ+PWPU9ZVGRd2yueESpWEcoXUPvIkQBAPxL2M0rDULrA44pTWQX5rmus/iC2yC5bc/ufB1BMlUexce4jnY+YBFutBGxUH3osKOuNVq4IBG4O4I4IPpFc/+G7+Iu2YbG3dc22xhTaukXkwaIIXMoI/g+VYrfSbnhiyXUW08e2oyYkpcM2XEfA9oYgAH+KCu1JsZ0/jplhkucTjkMoEbxzG4+4oH+JtVCsFDi5ai+nIVzbIuMimIclFcRyJNX6bQqjl8nY5tcAYiFZ1VXiADBgmDO7H2jQWXLPFcojKBlHpPMVDmkVTMGo1GoZsFQgC7DOgAmy1ksj2/FlSwuFQRv8JPcCsg6HcdH/aLgNx0tMGBLC1etqpYorbBfEVXAEd5ote1wEya5TrnWzem2hIt/mPdv/rWM8yijbHhlNlH4g6t4xFtGyRDu5iWbiRHHfig/g1oCgClia4JZHJ2epCKgqRl8MVWxitjWt9z/pVeMcCf51OxojP4ntSoomiEbzPtSrP1Yk+pE9AxpwKtwpBa9ajxbIRUop4rDpTcfPxPJDsFVeMAxCMX7lhDQsRMGSJp0Fm6pCuV6R1Exprl5nt5WgLrMWNl7vwsoJJFoq4POMzAy3i79r1dwZIuEG2xQpi3lvxet5Ps4a0JDCN4Mw21ak2dFcuBRJIHzMD70N6T1cXAFfy3c7tsqA2M2bjKYY7bri8EzBmgnUum3Wt4Xbwwcamxvk7Y32L2mk8OqL4YENzsd4orounqyo91SLhZdQy5GFvGyttwMTBWJkGQSSaqkBd1jqj2ccbRfM4qQds4kKYBK5QQGMLMSRIrFpb165dS74S4ktayCBLgtPbW4pPi+dcbmSFRyYOPoZNyom5RaCgMvQ7rIqvfbI27IcyWm5p7viK8GB5tg42kAD0NbdP0e2qlTk4Nx7sMdsrlw3G8ogRmxO88xMbVq8SoeJS2HqajcpvEofqtSEG7Ks7LkQJY7Ab+5H3qm3r1zW0zDxcAxAI+4B35B4FKwoKeJTeJXJ3NU+nvapbdtnz8G+oALfERZvkRyVW2HjuW96s1tvVXMcG2C22DFjb/AHlu6HYOoGRR1ASMdvNI3pgdJd1SqCWYCIn5tsBHqTsB3oX17WEWUv22MW2S78RVWtlgLmXqPDZm3GxAPasl7ogcsWuMAzrchJjNWVp85b0IxECGMg0UVABHI7zvPrPb6cUtkh0DtX1y78C22Di69pyim4F/ds1lpKgAOfDkkQJg/wAQynp969mzqLfjW7DsrMWZNRYfIHFTgQYtgweEjvscZ6qa5S3DUs0FkWcwp8jOzqkAKuZLMBA7sWP1+9Wj0Fm0QbdtQQCoPLBWbIoGaSqTwghR2AqDXqqe8f8Arip3K0CZ1VVtrK5npWsbUaZX8QhriblcfI8Qyrt2aRvJ96wWfxKRZUuhNzwWcAGc3tEJeUASZDbxzB9qOR0jr31prNf1UCWO1crr+o6gquBEMlyHUAL4gdDamWY44ZZYzvI9qhevSzESAzZQWJ3gDuduOBtWOSWqOjDhc3+jdr9ebmw2X+fzrKGis4uVHOuR23yehHGkqRrD0/iCsWZ7U6iaWg9aLzeFRR4MgfelbSpssUqQm0M2pb1/lT1XFKjVfRPH0epFqiz1STUSa9azxaLs6x6m8mQBvYFRJUMgJB9cgSOORHerSay6vQW7hBZAWHDR5h8jUuTrgpJfJqsMoUBIxGwjipG5XO6vpFkbktbJ/MCYn3MyD8zVD9I1IGVjUMw7eef5yD9q5vdK6kqNlhi+pf2dP4lUWdYrlwrAlGxaOzQGj7EGuRPW9ZYaL1sXF77YN9x5T8oFS6F1xW1Dl2C+LbtyHhALiG4CFknKVNsbE/CfaeiM1JWmKWCcfjg625eCiWIA4kkAbmBufeKx3urW1KgEsXuG0oUf8RVZ2Uk7A4qTud4rJreii610lyq3UwbGJ3UKCGYHEqQCI2nkczqtdNtqzMZZmcXSWP5wgQMANlOIA2FVaMuQU34mL22a1aOX7Omptq3mZ0YtmME3zXGCoJ3Zd6vP7Ubmx8ouXLZ+AA22tBrdwDklX8sbTvt3oulsKAFAAHAAAH2FPRt9IKA3TeilRYNwjxLTZllk5ubTWXLFgDDAgxzKiSTvRR7ClgxkkcbtG074zE7neJqylNJuwoeac0M0nVQ1y5bfFHS4LYBYecMiOpEgc5RHqCN6x9X66EQm2d1bIkg4G3ZvImq83YqCf5iYNFOwtB13ABJ4G9VabUrcRXQ5I6hlPqrCQYPG1YOsKxWzdtZN4d1HhIJZGm28SYICuzf5RWCz0a+EwW4UU+PbPmPlt3GLWWRRtmnwjcbEkkwBQkqCw870E/txG8MqrFbj4K+wSTbNxTJMwRtMcneiWg0PhpicT64oFUmNzHqfsNhG24+50hEti3bUKBjjkDcACsGCgM0gbEQCInap4GrB3SuuPfZCEKoUR/hyDZrvFyY8rAg/4e+QAt6joHuXQQ8JCRuQyMlwuWWNjmpxMxsByJFbNLpxbXFeMmY/4nYuxjt5mO1TJpOXPBpGPHIP6MpXxhiQnjO1uQRIeHfY7geI1wfy2qWo1FuyIVRkSWgCN3OTE+knc+tY+r9SdGwXYRz339KFFpO2/qT/AK1jObO3D49pN9Gq/qWcyxn09qgKYECq31dsCSyxMTIiZiPnMCsabOu0i1l9KdU7VX+1gyADt6gj7E81IX6KaFZaEirFWs4v+1P+0H0qWmQ7NgNRNZvGNOHP8h9TxS1IZoWlUl0bHv8ArSpUTujvnE1mcMODWmlFenR5gObWMKf9vrXcsA1ju6D0qGmUtQfqdTelgHTw24m2SyjEAgebE7yZI2ng1guqF3tE+4mG+jbT8jRO7pWFBta3mKIjO4AJAKiJmPiYSTB49N4qZLbhmkaj0X2OvsNixI4K3FDD7mD+tNet6a6CWt4mP+Gdv/af96H6y2qkZlZOwkwx9gZBPyoJf6paVWZDdMIz/DtjbbG4QWKkwfnWPtW+YmvqQj+jqNPoHt/921RA/gaR9MXEfyranWNRa/v7Ga/x2/6HY/euT0/Vjm1tWzKn8oykHcMO+Md45BFFdL1ojufof9KH60O+S6jP6Z0+i65YumFuAN/C/lb9efpWrS6lbgJSSAYkhgDIDCCRuII3EiuZOqsXtrttGPr8LVOzoihnTakp/wAl3dflO4A+UVS8hf8ASoylg+i3TdUvm0EVcrqm/bdsGcC5ZJFsMFiPEAynbaOMhRDS2tQbuT+VQzbZAqbZtriIHDrcmT6dzIAy2OuahSy3dPmQuU2mkETG43j71p6f+KrFzY5WzxDrH/yGxroU4y6MHimi3U9GW49xmZvOtoEAxDWLjXEYHs0n9BWmx0y2k4oPNlMyR5zL7EmMiJPqdzWtLqkSCCPUGR+lVabXJct+IklfMPhOUoxVhiRMyCIiq5MywJTxURqF8s7FhIBG/wBR2isXVuqiyCIDP4Vy6FLYgraC5eaDBllHHelQWadXqUtgFyFBZUBP8TsFUfUkCh/UtWFupbKnzhiG2xlYOPMzBJ4jymsPUNRe1S3LdpQEYMqsVbabC3rN4OTiw8WFgffY1Xrem6i9cS62FvE27iBmLFCEdLqFE8u4cnIMew7TT1+wUiWq1SoQCTJ4ABJPEmFBMCRJ4E70F6h+I1RXKIz4rdYSQFbwGC3QDuQR7jftRjqXT0Z0eWDIGAKmDi8ZA/PFeNxGxqmz09VJKoATJJA5JifvAn1rP8V2bq2ANTduvc3tyFum2SqxKG1mlwFjEAkKee9C18W5Iz8PAuhju63VZWx22KAAidw5ru/2UntWZ+hLJYAAtuSAJJAjc99qnZfRtGXw3wcimljLzuQxJPmjnmCsEDcwJ2nbtVtnTqpJVQCYkgCTGwn1iumXoo9DWm10cfw1Lk2bLLBdHMKlXJpWPY0b1VxLbIFxYeKlu5HKi4WRD6f3mK7+/cUjrAgjYst8WHLQuJfHBsASSPPbESPi7VPpyZL8lAxOnOe1Xp0hq0q+qdSEtgM1twJUqEvW7hQyzGSrjdTHae9GNP08m2UYGGBBliWhpmWJPqQNzAA3oeJoy9y2cnoCoRjcZSy3Tb8nDGM0iT3tlW3Mc71p1umF1LttFHiWwrLkYcXcRdtQoG4mATI4YdjRzTfhhBGZe4fJuzR5rQhHASArxAkf1ozY0KruFEgRMbxzzzzV6RTtGUssmqZzH9gWtRF42LcuA37zT28+Bz4gyn509dj4NKtEpLoytCp6jSqrEPTTSpUWBFlmuf6j0cXXPi6a3cgnC4SuynjcjJT6xPr7DoxSoA4wfhIDdndgQgIY5bWrrXbQDnzeUtjJ3IA4NSPRLa/8MHe4d9/71srg37E9q6vUXkQDMgSYE9z6Ack+wofqdfbF21aKuGu5BCVhZVSxmd12BiRvB9KTUmNSSAFzRx8O0cAcVg1WmY/EA303+h5Fdff0gmJExMSJgcmPSue6WWZrwLZgOrI0ATauW1ZSIG4yzAPt3qFfZqpo5nXubKlzIVRJB3FVaLrZMhle2RzBDgHncAkrtvRXqRN9rmnCiCzWWP51mzmLkHbEk4/OPlQS10G7et52zHjWbTMzNxdQxcXEDuAFmNoNaqEHH8h+tJP8Qpp+sQjXASZOOSidgPuO/wB6LaPX2rq4sEeNiI8wM7iRvzXMXfw5cRMVbFf4V4naDlsSeew54oSuhZHyuFicsi2IJI4gkEEj5is348JdM09WXFo9Ht6BQZsXXtt6MSB9GHb2IqCve05VmRyM3c4klW8QMGlQcYyOWwBke9czpurAbBpHuJo1pOqkb+Uj6EVztZsf7NHCM/2E+k3dK6W1a5Hhs3hgqqFFZ5VA8ErAhdisgDauk1mmFzBhgWVgysy5R6weRI9DXKC9Zu/EiKfVAVaPkDB+tZrjtZzNm+QqLkQdhyO3H/4auHkbOmjGfjpdHZ6LSLZtJaUkqihBPMKIFPcE1y2k/Ed21tfU3U/8VVx3/N5eCAdvXauht69WCFUc5eoC4yJBaTIHbYE78VtaZg4OPZVq2W2ju2yopdoE+VRJ277VZprJYAlY9pB27cVf05hqLMwVyBVl2JU7hl4iee3pQXQdLv3LSKr7W1FqXZpW9pr5liB8QuBVHOw9Zq1AjcIC+gXJwUOZthYDMWEwALZbcgSBzBExxWnXDw0yCFjIEfPv6n5ATVlvoC5OSxh7lu6VUBQLlsJ5hG++C7fP1oo1gEQQCPQ7/pRog2ZyrXb15itsMiFsQ2EHw20+a3VLCMhd8mJH0qu1+H774u7hHAsXBkWuYXUJ8cDcDB122I5O1dmtqpizVUKzmdN+G7ao1tmd0ZmaGMbs5f4lgwrE477frRK109FJKooJABIAk4iFk94HFFvAqwWKNA2BY09TXTUSFoVgfXrCFQT4jhEJ2VpVmBnchTiRxyR60aIWxEaepeHFYV1154K2yB+6uAYyWR2K3VLHYMsFpHIxq1Oiu1tluMS3is6sWmFJOG0FfKpiIjaed6eotid3VW1JDXEBHILAH7UqxX/weGYt+06hSxkhWULkd2IGO0mTHvSp6CsvpRU4pY1ia2Qp6njThaYEAKeKkBUop0IEvqLHiC5mPEXK1iCC583mXDnlQdv5VRrulu+N0R4y3UuBWchQq5KVkA74M+8HcmjYtCSQBJ7wJ+9SxpiAS9AGU5x++e55QPhuWsLiEmTBaWnnj0q3RdCtWiCoYsEW3kzEnC3OA9NgSJieaLZCYkT6Tv8Aanih8ggXqOnyCPX02P3oeOli2oVBAHb9TueSTvPvRrQ6rxPEEYtbuFCJn8qsD9VYGqdZ1FEFwwz+GrMwUdlAJEmBO42mocC1NoA3dP6isV/QKe1G9fqmyCqgGTlVuHzJ/dhwWAIiZIie3eRQ/XdJvlb75suNxHtbhVNpRbdg0Cdz4imfakoMv1Tk+v8AQ4tXGQAMEJHzA2rmrl1rYQ23dpFtvMJgXDCSWgwSDxNek9K6ddRbysshb1wqQcpVyLmx7wWK/wCWhei/DSeGov2gWUFADMeGrsbQZZxJCkdjEmtIz1VS5Fbk7Ry2k/EClsbqEOpAJG67wRuvE/atGsTxbZFq8FyYE5d4gYz6b1113piH8oHyFA+qfhoP8Ox9RsalShdrg2cpa03Z0HQtS6G3aYHEgA7gqQNz9/8AWu2t6W2+/Hyryzpunu2WUklwoIg+8f0rsem9YHcwfevPyueGVx5XyPJHfno6Q6R04Mj1FS0jBBGO0k+5JMkknkk9zUNNr5HO1XG4vzHcVpi8uEuOmczg12bbDo3B39DV1gqxdV5QgNsRBIBHPIg8igt+33Xcfyqm3rCO5G4JgkHy8SRyPaun3Gv8kTo30dNgAYJE+nesj9TtBWbKQE8SexWYkE7Hfn0kULs3w1zNnYfvPEGIHPh+GVk/ljf1mjOn0tgxAVozgHfa42TiD2J7Vvjyxn/FmUotdmL9sJu7J8Lmy2JZoBTNWAG0TCkkfWoHR6l0KloLJctsSeGD/unCr2KzIEdqLaLRBCTtJVU2ECEyjb13P6VqrVR+yWwP0ZDndO2Llbnl+EOVwdR7jBSf8Va9P022i4qvl7AywG8wMpgT2rbFPVKIrKsKWNMmoUsyj4liR/iEg+4/pQ1tcLdy9nJgoV/w3IQAf5w2/vSdIAnhSobb67a3DMqMGZSpYcqxX9Yn601Tsh0zFFKKkRSrCjYjFPFPSpgKKekKeKAGrHqNMWcEt+6CmVBK+afiJHxCNo4Hv23BKzW+lLvJcrJbEuSskydu4nsZFMADrtKRdsalUARLmACoxfwriurHFRMFzbbvsoJitgt6otz+e4h2UDBlm04G5lTCkTvvXQBKcW6YgF0Tpd22zNcdDklsMqg7ui4ly7bnIY9u3JrZY6Wis7gGXbNhJIyxCzB24A/6NFPCqAuLn4c+fHKIPAIB347j70UIo0+lVAFRQo9FAA+wqw2AQQQCDtB4rTgBztVQ1lvIIGBJYptJ84XPEnscd4p0FkRpBEQIHFRudLVhxULnVPJbdV2usAhO4AIJDMBGIkAc9x8qIai27W/IQH29QDBGQ9RIkT709UxbADVfh0djFc71bTmyYZWY4NchVJOKRkd9pEjaZrvtL0yHW4TJUXFE7kK7KyjI/wAMR9a139IjkFlBKzHtkIP3FJ4ExrNJHjWr6uqvgACAbU8k43sgGCgEkCBPzrJo+m3gi24fFXuW23VZtsG8NlPMr5B9TzFeyN0OziFVFUKMQABsPQR2oZqvw2Pykj9RWM8biuEaxyp9s4PpWkv2wpa5v4aqyrJXJZlhl3Pfb0o5p+pMNmE+4/pWrUdIuJ2ke1YWSORXm5sLk7aOiMk0EbWtncGnd1bnY+1C4iq26kiicgYbHaD5onH51jH1YcLkKQWa0fymf51EaplO+0UP0vVA1wpiRCq8kgGHmPL9Dz6UQ8WdjB9jVeok6kqYqCWk64w7z8/61ou9WZxchisqMAOzrJ3bmD5R9DXP3LY7bex/rTDIV04/JmunaM5YYs7sanK2Wt4lsZAJ2yjgx70O/aL7jZYBFq4CfLsT+9tnuGgbf4ua5i3qyOCQftRHT9cuCJ8w9+fuK615V9oyeBroMaXRMjh85OLKwIklcy1sZH+EEie9LV6fO6CQCmDI4MEMGKkCPYg/es9rrSH4pU+/H3FXrq1JxDAmMoB3g7TWqyJ9EaNdl/hp/Av2H9Kaq/Ep6diow05pUqRYlqX+1KlQA4qac09KgBxUxSpVQE0qYpqVWiWWKKC/iByty2QSD4V7cbHi2eaalQ+hFWuMkzvFjTsJ9Te3Pz2G/tVupHmuf+psfqiA/ptTUqSEdDpbKqCFUKMjwAP5VfSpVrHoj5HpzSpUwGpjSpUmBTeFAetoMGMCYNKlXLlNcZ5T+IHJdgSSP7PvtBMjIYQ0evO9S6jszxt++0zfXFRPzjvSpUvhf75RsjqtIoxUxuRue55PNXE0qVePl7Z0o0WTUlO9KlXPj7EyzUDy/Ss2m5pUq9GIvgsvc0+lYhxBj5UqVaSJ+A/NKlSrsOc//9k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8438" name="AutoShape 6" descr="data:image/jpeg;base64,/9j/4AAQSkZJRgABAQAAAQABAAD/2wCEAAkGBxQTEhQUExQWFhUXFhoVGBgYFxgcGBwYFxcXGBccHBcYHCggGB0lHBwXITEhJSksLi4uGh8zODMsNygtLisBCgoKDg0OGhAQGywkHyQsLCwsLCwsLCwsLCwsLCwsLCwsLCwsLCwsLCwsLCwsLCwsLCwsLCwsLCwsLCwsLCwsLP/AABEIAMIBAwMBIgACEQEDEQH/xAAbAAABBQEBAAAAAAAAAAAAAAAFAAECAwQGB//EAEAQAAIBAwMCBAQDBQYDCQAAAAECEQADEgQhMQVBEyJRYTJxgZEGQqEUI1Kx0RUzcoLB4UNi8BY0U2N0kqLi8f/EABoBAAMBAQEBAAAAAAAAAAAAAAABAgMEBQb/xAAmEQACAgICAQQCAwEAAAAAAAAAAQIRAxIhMQQTFEFRImEykfBC/9oADAMBAAIRAxEAPwD1F7oHcVlu69F5YDePvQFr/qaA9S1ZZp7D4f6/OvGnnaXB6uLxt2dfe1AuXAUYMqjeD3PaPXYUP6hcrB0Qg5N7frWu6J3NeB5D2zOTNNNHRgVd61WNVgQYn2qi4KpIqo92VVnWW7gIBHcTUpob0x/IPr/Ot4Ne/intFM5JRpk5pTUKVa2TROaQNRFPTESBqQNQpxTAtD1YLlUipCmSy9btTFw1nmpqaYi/xKbOqxTimInnTE0qjFFAJhVbLVsVEilQWUMtVla0MtVkUqKTKMajFXEU2NAymKeKtxp8KAKgtSxq5bVS8A00hWZilPWjwTSp0I43VPOw4HPz7f8AX9KF3zvXQNZEAen6+tVXNCpG+1eK582z18c1Eo6PbKgns20e43rZdoauuxZUTeDya0HqKtwP1riy45ue1E5ISbuibGqrgqtNSG9jUnpauL5J1a7CvSx5RRQChHRH2I9DRgV7PjO4I5MnEhRTxSFKulGYgKQFOKemIQFOBSp6oQ8VILUQKkKYExViiqgasFMkmBUgtRFTFMQ+NPhU1FSAp0BVhSwqWouBFZ2+FVLH5ASdqmRRQjMUqDW6zXuo46kWywKFHmB8NxAjwT6m2zNHovvWD/tKrCUWYFi4RILeDfK/vMVn4QSSP+X5UUFmxtZbDqhaGYlVlWxLAFioeMSwAYwDOx9K1YUN6dfa8VZ1OVt7ts9grKxVWxJmWSI5gOfWilFDshhTi3VmNTVaKCyCpVirU1WrAtNRE2QAp6tCUqqkKzz43ooJrups5IGw/nWu7qJrBcsjnivEhFLs9/FFJ2yOl5PuCPuIprL7U9pYNNZX09aprk2b7NDever9Pd7duxqu6s1ZfsAWxHM/7VlJJqmYOmEekarG5ie+317V0wFcRYttKxOX6zXZ6ViVWeY3+db+Nx+JxeRCnZbFOFp6eK7Ucg2NOFpwacGrEIJThaQNOGpiEFqQWkGqL6lQyKTBecR64iTv8v8AWqEWhKmFqqzqkYlVdSyxIBBIkkCQONww+h9KxW+uWzeW1v5jdQMSN3ssisuPP5iQfRGPFMQWVasAHJ+tDNeLxbG2YVkIyBAKMcvMJUhiPLtK9+e1FrpNx4a6yg+JavwCzhbiBRcVS0QjAECB+YmmkKwje6nZQOxuKQih3C+YhSSAxCyYMNv7H0rM/XUD44NOb2gCVnxUti6EgE/EhkH24qWn6DZVcYLLg9qGOxt3GLFCogMokgTwPvRNEAkgASZMDkwBv67AD6VVEgrSXr13wX3VCSXXDAgFJUEPLSGEGI+L2NahomF43MziRBXYg7e6yu++zRzt3rdSmnQAtuh2Tca4VJYuLsFjiLgti1kB6lAFPaPmZtHT0CG2ihFIIhAFiZmI45NbjWDU9UspllcUYobjbzCKGJYxML5W3O0iOaVDLLWmCjbuZM8knuT61MJQXV9dAuJBxVb3g3leAw8S2jWmAEkjJ7S9v7yr+m9Qu3FLNbYGYCFSpWGxMs5AfuQRsQJ7gUqHYUC08VCacUhlgqxaggq5RTRLHC09SBFKroizxZmqBJ7U729qhaY1459STtT3FatPbEgVKxpnfZVJ9xx9zRrSfh8mDcaPZf61DTfRz5MqXbByW9wACTPAopp+jMw8+w9OT/tRzR6JEEKsep7n6962YAe1OOBvs4p+R9AqzoQghRH8/vWqwkVfZv23YqrozDchWBIG4Egcbg1pW2PSurHi1OaWSzPjSinfqFoYjNSWJVQvmJZVLkALO+IJ+VDr/wCIrfhu9tcsLdu/5mCBrN3Ii4DuYCq5ggHbtzXQosz2N8UzUNvanVPktu1x4oV1xCsyPbNuc5KqyFxIndTuNp13ehM/i5XCpe7bupuXxCeGTb3I8hdWMCPiMRFOhbFXU9Z4doXFGQyQGCPgd1VmB42BLb7bUP0XVWtlrdyXZb92zlPmLYm/ZXEDvaKrO24G29dQenI1s23UMhUqVI8pUiMY7CNqvtaVR8KgTHAHYQP0gU0hORydnVam6llgrKr7vCBHtgoCFIvHzMHkGPVdtiCS12g8XwmkI9txcVgA0HFkYCfVWYT8jHajwsin8EelPn4FaAfTumpa+EsYXAFjJC5MwUQBsCx5k8b1rtWVUsyqqljLEAAsQIliOTAjf0ol4A9Kw6+94dyyPLi74MD8QyVsWG+wzCrwZyHHd1ILRMPUg9R19/wzbUIWNxiimQFDBGcBjuRIUgQDvQyz1K9dUG3ZPmSxeUwR+7uPF5SzeXxEUHbaZG1FMVhYPWfXa0rauPbHiMqMVUH4mUGFkTyRFYj0S7cFzxbrDOy9kFSQyktcCXAB5A/hsoYgcqI2ojotJ4ahZB9YXET3IWSRJk7k06YWYrfXFdgtvzE20ukkgALdD+ESd5krG3qOd4HWuq6y4iutmJXT3cI389wrqLRZyBki+YHadqOafp1q2FCW0XEYrCiQPQHkCrjQBybaW5eu37Lah1ZC0eeS1q/bVkm1AQhbgcAxwhH5jRpOmJILAE4PbIAhClwqXGEmQSJ8xJ3bfeiBArPp9Wjm4qNJttg4giGxDdxvsQZG1DY0iOm0qWxFtVXYAkDcgcSeWj3q2ahqLqqGllWBJJjYHYEj0n70L0PVos22uhiwL27rhGCq1lijs0DyAkEidoPNSAZFU9P1guqWX4Q7pPq1t2tvt2hlIrL1e5eGIsj4lfzABsXCzaDA/kYyCe2245qrpCeHf1Nvffw9QNyQPFDK4BP/AJlt2/z06AKKLmTFmCoD5Qo3IgSWZp7zwB23oC1y64/ZrrPjqhnauAeZFPnuWmI7qsYk8gkblSSUu9OktN65gxJa35IM8rlhnj7BvaY2qjrnXrenEHzP2UdvmfyihyUVbHGDm6SLOn/iAeGovpdW8BjcA0+oZc1JVirLbIKkgkEdiKauIvfifUsxIuFQeygQPlIJpVj7mP0dfsJ/aMNtM0gczx3o/wBJ6QqAFhLenYf1NENJ0hbfwj6nc/f+lV9YW2MFe8tkkllL4+GxURi2RAb4pxmfLI4rljib7OjN5Nqo9GpNSmSqGWWnESJMcx8q3WxXO2tHddrRHhOtu6twXLI8MMHFy3cBVmZTCMGkMZjgGKvvdE1F1VV7qiEdJguZFxGtXY8oyhACO0mDzXQsKRwudl+k6u5uWgyqoa9e07qJJDoHe2cjGzIs8csKJ9RtWmNvxSPK2ahmhSVBHmB2YCZ34MEQQKzr0O2WdmLsXuLePmKgXEVUyXCCJVQCJIO/qZKXNOjRkqsAZGQBg+onitKXwRYNs6fLVrftlTbOna05B2JW4rWoI2MA35jjKrr3TXe65YqbbIFXnND5xcx2jzKw80yI77UUUVYBVE2DNL0RFxLS7qyMGO3mt2jaUwu3wFp9Z9IA0npFrwzaFtQhtGzsB/dkEYg8xudq3IKmzhRLED5+/FVRJVp7GKgEloAEtEmO5gAfpU7jKolmCiQJJAEkwBv3J2rK/XLIV2DZKlsXWZfhwcShDHYhoMESNjMVdq7Rv6e6kBXZWUbzi0HAyQIPwncAiarUlyNi2qa4VWSxAjn13mNud4NYES/dKswNpSLbYlhI+LxkdVJBkEAGTHO0byt9DTEBmkrgFZQA2NvLANMhtmYHaCCdhNXoRZVpNfjmLhLReVAwAHlvYG0SNtpfGdzt86u/a3uaa5csqDdAuKqyCPEtsyROwPmXvFar2gQhiAubKFLMuUwSRIPIkkxt9Nqt0tkICB3JY9t2MmB2FUoBYKTQ3rhBubKt7NQW+O0yQUuIvlMEmJngU1n8MqAA9y40Jbt7HGRYuF7JJ3bJSTvlv39Aczps6eqFyQNobbDbj27U5Wh+s6uqMo2I8UWbjExgWTNOR5pJQf5/aKnc6rbGMMGLziEIJOLBHiP4WIB99uaXAzTcAA3MfP7D9ag1uhX4puTaFuN7pZFeJwcW3e20D8xZQBxufoc37Zq7rIyWiixZcC4Qg3Li+jjd8gChAxjbnmZpDs26rVFby28Nmtu6tkBLWykqQRtIaZn8p9KzajqyKitDMWtPeAtjKVthc4bZWIkbTJ7CpWuigBP3jB0vveDqBkQ/iDBi05AW3wn0VYiBWqx0+2nCzDO4kkwbhYvE8DzNtxvUuJabA93ry+MEXEqL1u08zON23Nu4sbBTcK299pyEyIqXUelXGvM6Myi4lsEq5XF7NzKYHxZISpH/ACgcEmiWo6ejYDhECgIAoTyMrptGwDKuwjitJNKho51fwwh2e4xXG5bhRifDa6LlsM27E2yIUgjvtRCz020hYhASzZlm8xLRBMtMH5QJJ9a3Max6zVrbClzAZ1QHtk2yye0naT3IHepYy8tUAQJgASZPv7n3qjWaxLYBcxkcV92MkATtwDz6Vx/XvxN4i4WgVUjzE7Nv+WAdv9f55zmoo1xYnkdI39f/ABVjNuwZPBfsPZfX51xl27JJJJJ3qMUglccpOTtnsYcUcapDZUqkLZpVJrwepxUhSFSFdp4IqQcTEifSd/t9R96w/wBnZM5dmYE+QZsqqCAMSiwrbyZaZn2FAOgnxLWhe2oW7b/c6kqglSbTJdB7ZC8iNvO2+8iaSJbOyWpgiY78x3j5UAtabV3AniMLZCICVYg+KlyXbFJDI68KTsOeTGrp3Q/CdX8RjgLqgAAApdui6qsdy2EBQQRtPrToVmy91S2jhCTOSKxEQviZYZEkc4kbT2nmsS6+67WbqoQgv3LLosscR4iBjECPEVIPAV5JG9ELnT7TPm1tS3lkkT8ByTY7SCSQeRNbMqpUIx9U0Vy6VC3GRClxGAYqZZfI4K75Kw9eCahpuiwSzXDu1u7CgCLqIEZgTOzAbiO55JohnTeJVIVEtNoraDyoN0FszvKqWIBnkSzn/Ma02yFAAAAHAAgD6dqxvdIBiJjuYH1MbCh3TeuLctWGeFuXVnASYcQLgmOFbaTVWKjoBcpeJXIfjDqYRVTEm5i2ptxyW0r2nwUcs7zAHpnWuzrtQ97ZcbIufmHxWGsBg4/MtwX/AC4n8smODVWKgv1bqHg2mu45BPM28QgPnbgzCyY9uRUm6ra7OrecWoUgnNgCq/Mgg/IzxQ3XaEXLmRaFKFGEA5KwYMu4OIIPKkHbv2X9l2T8QZjFuSWIJa1sj+WIfYbjsI4osKMlrrf74vbJZL1pLoQ5s6G24S/5VyiFuWiQOCDsZkFNLq7r3nlWFoR4ewxdWRCXJIyUhsxj3Ebd6np1S2MbaKiyTCqAJJk7D1O9W/tFFoNTJrOjB7lxs4W4trIBRl4li4XRwx/y7QfgH1v/ALKs55wcsnceZhBufGAAfhY7kcE88CJ+PWPU9ZVGRd2yueESpWEcoXUPvIkQBAPxL2M0rDULrA44pTWQX5rmus/iC2yC5bc/ufB1BMlUexce4jnY+YBFutBGxUH3osKOuNVq4IBG4O4I4IPpFc/+G7+Iu2YbG3dc22xhTaukXkwaIIXMoI/g+VYrfSbnhiyXUW08e2oyYkpcM2XEfA9oYgAH+KCu1JsZ0/jplhkucTjkMoEbxzG4+4oH+JtVCsFDi5ai+nIVzbIuMimIclFcRyJNX6bQqjl8nY5tcAYiFZ1VXiADBgmDO7H2jQWXLPFcojKBlHpPMVDmkVTMGo1GoZsFQgC7DOgAmy1ksj2/FlSwuFQRv8JPcCsg6HcdH/aLgNx0tMGBLC1etqpYorbBfEVXAEd5ote1wEya5TrnWzem2hIt/mPdv/rWM8yijbHhlNlH4g6t4xFtGyRDu5iWbiRHHfig/g1oCgClia4JZHJ2epCKgqRl8MVWxitjWt9z/pVeMcCf51OxojP4ntSoomiEbzPtSrP1Yk+pE9AxpwKtwpBa9ajxbIRUop4rDpTcfPxPJDsFVeMAxCMX7lhDQsRMGSJp0Fm6pCuV6R1Exprl5nt5WgLrMWNl7vwsoJJFoq4POMzAy3i79r1dwZIuEG2xQpi3lvxet5Ps4a0JDCN4Mw21ak2dFcuBRJIHzMD70N6T1cXAFfy3c7tsqA2M2bjKYY7bri8EzBmgnUum3Wt4Xbwwcamxvk7Y32L2mk8OqL4YENzsd4orounqyo91SLhZdQy5GFvGyttwMTBWJkGQSSaqkBd1jqj2ccbRfM4qQds4kKYBK5QQGMLMSRIrFpb165dS74S4ktayCBLgtPbW4pPi+dcbmSFRyYOPoZNyom5RaCgMvQ7rIqvfbI27IcyWm5p7viK8GB5tg42kAD0NbdP0e2qlTk4Nx7sMdsrlw3G8ogRmxO88xMbVq8SoeJS2HqajcpvEofqtSEG7Ks7LkQJY7Ab+5H3qm3r1zW0zDxcAxAI+4B35B4FKwoKeJTeJXJ3NU+nvapbdtnz8G+oALfERZvkRyVW2HjuW96s1tvVXMcG2C22DFjb/AHlu6HYOoGRR1ASMdvNI3pgdJd1SqCWYCIn5tsBHqTsB3oX17WEWUv22MW2S78RVWtlgLmXqPDZm3GxAPasl7ogcsWuMAzrchJjNWVp85b0IxECGMg0UVABHI7zvPrPb6cUtkh0DtX1y78C22Di69pyim4F/ds1lpKgAOfDkkQJg/wAQynp969mzqLfjW7DsrMWZNRYfIHFTgQYtgweEjvscZ6qa5S3DUs0FkWcwp8jOzqkAKuZLMBA7sWP1+9Wj0Fm0QbdtQQCoPLBWbIoGaSqTwghR2AqDXqqe8f8Arip3K0CZ1VVtrK5npWsbUaZX8QhriblcfI8Qyrt2aRvJ96wWfxKRZUuhNzwWcAGc3tEJeUASZDbxzB9qOR0jr31prNf1UCWO1crr+o6gquBEMlyHUAL4gdDamWY44ZZYzvI9qhevSzESAzZQWJ3gDuduOBtWOSWqOjDhc3+jdr9ebmw2X+fzrKGis4uVHOuR23yehHGkqRrD0/iCsWZ7U6iaWg9aLzeFRR4MgfelbSpssUqQm0M2pb1/lT1XFKjVfRPH0epFqiz1STUSa9azxaLs6x6m8mQBvYFRJUMgJB9cgSOORHerSay6vQW7hBZAWHDR5h8jUuTrgpJfJqsMoUBIxGwjipG5XO6vpFkbktbJ/MCYn3MyD8zVD9I1IGVjUMw7eef5yD9q5vdK6kqNlhi+pf2dP4lUWdYrlwrAlGxaOzQGj7EGuRPW9ZYaL1sXF77YN9x5T8oFS6F1xW1Dl2C+LbtyHhALiG4CFknKVNsbE/CfaeiM1JWmKWCcfjg625eCiWIA4kkAbmBufeKx3urW1KgEsXuG0oUf8RVZ2Uk7A4qTud4rJreii610lyq3UwbGJ3UKCGYHEqQCI2nkczqtdNtqzMZZmcXSWP5wgQMANlOIA2FVaMuQU34mL22a1aOX7Omptq3mZ0YtmME3zXGCoJ3Zd6vP7Ubmx8ouXLZ+AA22tBrdwDklX8sbTvt3oulsKAFAAHAAAH2FPRt9IKA3TeilRYNwjxLTZllk5ubTWXLFgDDAgxzKiSTvRR7ClgxkkcbtG074zE7neJqylNJuwoeac0M0nVQ1y5bfFHS4LYBYecMiOpEgc5RHqCN6x9X66EQm2d1bIkg4G3ZvImq83YqCf5iYNFOwtB13ABJ4G9VabUrcRXQ5I6hlPqrCQYPG1YOsKxWzdtZN4d1HhIJZGm28SYICuzf5RWCz0a+EwW4UU+PbPmPlt3GLWWRRtmnwjcbEkkwBQkqCw870E/txG8MqrFbj4K+wSTbNxTJMwRtMcneiWg0PhpicT64oFUmNzHqfsNhG24+50hEti3bUKBjjkDcACsGCgM0gbEQCInap4GrB3SuuPfZCEKoUR/hyDZrvFyY8rAg/4e+QAt6joHuXQQ8JCRuQyMlwuWWNjmpxMxsByJFbNLpxbXFeMmY/4nYuxjt5mO1TJpOXPBpGPHIP6MpXxhiQnjO1uQRIeHfY7geI1wfy2qWo1FuyIVRkSWgCN3OTE+knc+tY+r9SdGwXYRz339KFFpO2/qT/AK1jObO3D49pN9Gq/qWcyxn09qgKYECq31dsCSyxMTIiZiPnMCsabOu0i1l9KdU7VX+1gyADt6gj7E81IX6KaFZaEirFWs4v+1P+0H0qWmQ7NgNRNZvGNOHP8h9TxS1IZoWlUl0bHv8ArSpUTujvnE1mcMODWmlFenR5gObWMKf9vrXcsA1ju6D0qGmUtQfqdTelgHTw24m2SyjEAgebE7yZI2ng1guqF3tE+4mG+jbT8jRO7pWFBta3mKIjO4AJAKiJmPiYSTB49N4qZLbhmkaj0X2OvsNixI4K3FDD7mD+tNet6a6CWt4mP+Gdv/af96H6y2qkZlZOwkwx9gZBPyoJf6paVWZDdMIz/DtjbbG4QWKkwfnWPtW+YmvqQj+jqNPoHt/921RA/gaR9MXEfyranWNRa/v7Ga/x2/6HY/euT0/Vjm1tWzKn8oykHcMO+Md45BFFdL1ojufof9KH60O+S6jP6Z0+i65YumFuAN/C/lb9efpWrS6lbgJSSAYkhgDIDCCRuII3EiuZOqsXtrttGPr8LVOzoihnTakp/wAl3dflO4A+UVS8hf8ASoylg+i3TdUvm0EVcrqm/bdsGcC5ZJFsMFiPEAynbaOMhRDS2tQbuT+VQzbZAqbZtriIHDrcmT6dzIAy2OuahSy3dPmQuU2mkETG43j71p6f+KrFzY5WzxDrH/yGxroU4y6MHimi3U9GW49xmZvOtoEAxDWLjXEYHs0n9BWmx0y2k4oPNlMyR5zL7EmMiJPqdzWtLqkSCCPUGR+lVabXJct+IklfMPhOUoxVhiRMyCIiq5MywJTxURqF8s7FhIBG/wBR2isXVuqiyCIDP4Vy6FLYgraC5eaDBllHHelQWadXqUtgFyFBZUBP8TsFUfUkCh/UtWFupbKnzhiG2xlYOPMzBJ4jymsPUNRe1S3LdpQEYMqsVbabC3rN4OTiw8WFgffY1Xrem6i9cS62FvE27iBmLFCEdLqFE8u4cnIMew7TT1+wUiWq1SoQCTJ4ABJPEmFBMCRJ4E70F6h+I1RXKIz4rdYSQFbwGC3QDuQR7jftRjqXT0Z0eWDIGAKmDi8ZA/PFeNxGxqmz09VJKoATJJA5JifvAn1rP8V2bq2ANTduvc3tyFum2SqxKG1mlwFjEAkKee9C18W5Iz8PAuhju63VZWx22KAAidw5ru/2UntWZ+hLJYAAtuSAJJAjc99qnZfRtGXw3wcimljLzuQxJPmjnmCsEDcwJ2nbtVtnTqpJVQCYkgCTGwn1iumXoo9DWm10cfw1Lk2bLLBdHMKlXJpWPY0b1VxLbIFxYeKlu5HKi4WRD6f3mK7+/cUjrAgjYst8WHLQuJfHBsASSPPbESPi7VPpyZL8lAxOnOe1Xp0hq0q+qdSEtgM1twJUqEvW7hQyzGSrjdTHae9GNP08m2UYGGBBliWhpmWJPqQNzAA3oeJoy9y2cnoCoRjcZSy3Tb8nDGM0iT3tlW3Mc71p1umF1LttFHiWwrLkYcXcRdtQoG4mATI4YdjRzTfhhBGZe4fJuzR5rQhHASArxAkf1ozY0KruFEgRMbxzzzzV6RTtGUssmqZzH9gWtRF42LcuA37zT28+Bz4gyn509dj4NKtEpLoytCp6jSqrEPTTSpUWBFlmuf6j0cXXPi6a3cgnC4SuynjcjJT6xPr7DoxSoA4wfhIDdndgQgIY5bWrrXbQDnzeUtjJ3IA4NSPRLa/8MHe4d9/71srg37E9q6vUXkQDMgSYE9z6Ack+wofqdfbF21aKuGu5BCVhZVSxmd12BiRvB9KTUmNSSAFzRx8O0cAcVg1WmY/EA303+h5Fdff0gmJExMSJgcmPSue6WWZrwLZgOrI0ATauW1ZSIG4yzAPt3qFfZqpo5nXubKlzIVRJB3FVaLrZMhle2RzBDgHncAkrtvRXqRN9rmnCiCzWWP51mzmLkHbEk4/OPlQS10G7et52zHjWbTMzNxdQxcXEDuAFmNoNaqEHH8h+tJP8Qpp+sQjXASZOOSidgPuO/wB6LaPX2rq4sEeNiI8wM7iRvzXMXfw5cRMVbFf4V4naDlsSeew54oSuhZHyuFicsi2IJI4gkEEj5is348JdM09WXFo9Ht6BQZsXXtt6MSB9GHb2IqCve05VmRyM3c4klW8QMGlQcYyOWwBke9czpurAbBpHuJo1pOqkb+Uj6EVztZsf7NHCM/2E+k3dK6W1a5Hhs3hgqqFFZ5VA8ErAhdisgDauk1mmFzBhgWVgysy5R6weRI9DXKC9Zu/EiKfVAVaPkDB+tZrjtZzNm+QqLkQdhyO3H/4auHkbOmjGfjpdHZ6LSLZtJaUkqihBPMKIFPcE1y2k/Ed21tfU3U/8VVx3/N5eCAdvXauht69WCFUc5eoC4yJBaTIHbYE78VtaZg4OPZVq2W2ju2yopdoE+VRJ277VZprJYAlY9pB27cVf05hqLMwVyBVl2JU7hl4iee3pQXQdLv3LSKr7W1FqXZpW9pr5liB8QuBVHOw9Zq1AjcIC+gXJwUOZthYDMWEwALZbcgSBzBExxWnXDw0yCFjIEfPv6n5ATVlvoC5OSxh7lu6VUBQLlsJ5hG++C7fP1oo1gEQQCPQ7/pRog2ZyrXb15itsMiFsQ2EHw20+a3VLCMhd8mJH0qu1+H774u7hHAsXBkWuYXUJ8cDcDB122I5O1dmtqpizVUKzmdN+G7ao1tmd0ZmaGMbs5f4lgwrE477frRK109FJKooJABIAk4iFk94HFFvAqwWKNA2BY09TXTUSFoVgfXrCFQT4jhEJ2VpVmBnchTiRxyR60aIWxEaepeHFYV1154K2yB+6uAYyWR2K3VLHYMsFpHIxq1Oiu1tluMS3is6sWmFJOG0FfKpiIjaed6eotid3VW1JDXEBHILAH7UqxX/weGYt+06hSxkhWULkd2IGO0mTHvSp6CsvpRU4pY1ia2Qp6njThaYEAKeKkBUop0IEvqLHiC5mPEXK1iCC583mXDnlQdv5VRrulu+N0R4y3UuBWchQq5KVkA74M+8HcmjYtCSQBJ7wJ+9SxpiAS9AGU5x++e55QPhuWsLiEmTBaWnnj0q3RdCtWiCoYsEW3kzEnC3OA9NgSJieaLZCYkT6Tv8Aanih8ggXqOnyCPX02P3oeOli2oVBAHb9TueSTvPvRrQ6rxPEEYtbuFCJn8qsD9VYGqdZ1FEFwwz+GrMwUdlAJEmBO42mocC1NoA3dP6isV/QKe1G9fqmyCqgGTlVuHzJ/dhwWAIiZIie3eRQ/XdJvlb75suNxHtbhVNpRbdg0Cdz4imfakoMv1Tk+v8AQ4tXGQAMEJHzA2rmrl1rYQ23dpFtvMJgXDCSWgwSDxNek9K6ddRbysshb1wqQcpVyLmx7wWK/wCWhei/DSeGov2gWUFADMeGrsbQZZxJCkdjEmtIz1VS5Fbk7Ry2k/EClsbqEOpAJG67wRuvE/atGsTxbZFq8FyYE5d4gYz6b1113piH8oHyFA+qfhoP8Ox9RsalShdrg2cpa03Z0HQtS6G3aYHEgA7gqQNz9/8AWu2t6W2+/Hyryzpunu2WUklwoIg+8f0rsem9YHcwfevPyueGVx5XyPJHfno6Q6R04Mj1FS0jBBGO0k+5JMkknkk9zUNNr5HO1XG4vzHcVpi8uEuOmczg12bbDo3B39DV1gqxdV5QgNsRBIBHPIg8igt+33Xcfyqm3rCO5G4JgkHy8SRyPaun3Gv8kTo30dNgAYJE+nesj9TtBWbKQE8SexWYkE7Hfn0kULs3w1zNnYfvPEGIHPh+GVk/ljf1mjOn0tgxAVozgHfa42TiD2J7Vvjyxn/FmUotdmL9sJu7J8Lmy2JZoBTNWAG0TCkkfWoHR6l0KloLJctsSeGD/unCr2KzIEdqLaLRBCTtJVU2ECEyjb13P6VqrVR+yWwP0ZDndO2Llbnl+EOVwdR7jBSf8Va9P022i4qvl7AywG8wMpgT2rbFPVKIrKsKWNMmoUsyj4liR/iEg+4/pQ1tcLdy9nJgoV/w3IQAf5w2/vSdIAnhSobb67a3DMqMGZSpYcqxX9Yn601Tsh0zFFKKkRSrCjYjFPFPSpgKKekKeKAGrHqNMWcEt+6CmVBK+afiJHxCNo4Hv23BKzW+lLvJcrJbEuSskydu4nsZFMADrtKRdsalUARLmACoxfwriurHFRMFzbbvsoJitgt6otz+e4h2UDBlm04G5lTCkTvvXQBKcW6YgF0Tpd22zNcdDklsMqg7ui4ly7bnIY9u3JrZY6Wis7gGXbNhJIyxCzB24A/6NFPCqAuLn4c+fHKIPAIB347j70UIo0+lVAFRQo9FAA+wqw2AQQQCDtB4rTgBztVQ1lvIIGBJYptJ84XPEnscd4p0FkRpBEQIHFRudLVhxULnVPJbdV2usAhO4AIJDMBGIkAc9x8qIai27W/IQH29QDBGQ9RIkT709UxbADVfh0djFc71bTmyYZWY4NchVJOKRkd9pEjaZrvtL0yHW4TJUXFE7kK7KyjI/wAMR9a139IjkFlBKzHtkIP3FJ4ExrNJHjWr6uqvgACAbU8k43sgGCgEkCBPzrJo+m3gi24fFXuW23VZtsG8NlPMr5B9TzFeyN0OziFVFUKMQABsPQR2oZqvw2Pykj9RWM8biuEaxyp9s4PpWkv2wpa5v4aqyrJXJZlhl3Pfb0o5p+pMNmE+4/pWrUdIuJ2ke1YWSORXm5sLk7aOiMk0EbWtncGnd1bnY+1C4iq26kiicgYbHaD5onH51jH1YcLkKQWa0fymf51EaplO+0UP0vVA1wpiRCq8kgGHmPL9Dz6UQ8WdjB9jVeok6kqYqCWk64w7z8/61ou9WZxchisqMAOzrJ3bmD5R9DXP3LY7bex/rTDIV04/JmunaM5YYs7sanK2Wt4lsZAJ2yjgx70O/aL7jZYBFq4CfLsT+9tnuGgbf4ua5i3qyOCQftRHT9cuCJ8w9+fuK615V9oyeBroMaXRMjh85OLKwIklcy1sZH+EEie9LV6fO6CQCmDI4MEMGKkCPYg/es9rrSH4pU+/H3FXrq1JxDAmMoB3g7TWqyJ9EaNdl/hp/Av2H9Kaq/Ep6diow05pUqRYlqX+1KlQA4qac09KgBxUxSpVQE0qYpqVWiWWKKC/iByty2QSD4V7cbHi2eaalQ+hFWuMkzvFjTsJ9Te3Pz2G/tVupHmuf+psfqiA/ptTUqSEdDpbKqCFUKMjwAP5VfSpVrHoj5HpzSpUwGpjSpUmBTeFAetoMGMCYNKlXLlNcZ5T+IHJdgSSP7PvtBMjIYQ0evO9S6jszxt++0zfXFRPzjvSpUvhf75RsjqtIoxUxuRue55PNXE0qVePl7Z0o0WTUlO9KlXPj7EyzUDy/Ss2m5pUq9GIvgsvc0+lYhxBj5UqVaSJ+A/NKlSrsOc//9k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8440" name="Picture 8" descr="http://i564.photobucket.com/albums/ss87/instantes1/gif/l1/libros/libro2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500042"/>
            <a:ext cx="7895546" cy="507207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8442" name="Picture 10" descr="http://www.qbsoluciones.com.mx/moviles/attachments/Image/mano0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57166"/>
            <a:ext cx="2995380" cy="3096000"/>
          </a:xfrm>
          <a:prstGeom prst="rect">
            <a:avLst/>
          </a:prstGeom>
          <a:noFill/>
        </p:spPr>
      </p:pic>
      <p:pic>
        <p:nvPicPr>
          <p:cNvPr id="8194" name="Picture 2" descr="Letra E en una Man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5572140"/>
            <a:ext cx="460976" cy="540000"/>
          </a:xfrm>
          <a:prstGeom prst="rect">
            <a:avLst/>
          </a:prstGeom>
          <a:noFill/>
        </p:spPr>
      </p:pic>
      <p:pic>
        <p:nvPicPr>
          <p:cNvPr id="8196" name="Picture 4" descr="Letra E en una Man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6143644"/>
            <a:ext cx="460976" cy="540000"/>
          </a:xfrm>
          <a:prstGeom prst="rect">
            <a:avLst/>
          </a:prstGeom>
          <a:noFill/>
        </p:spPr>
      </p:pic>
      <p:pic>
        <p:nvPicPr>
          <p:cNvPr id="8198" name="Picture 6" descr="Letra N en una Man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5572140"/>
            <a:ext cx="460976" cy="540000"/>
          </a:xfrm>
          <a:prstGeom prst="rect">
            <a:avLst/>
          </a:prstGeom>
          <a:noFill/>
        </p:spPr>
      </p:pic>
      <p:pic>
        <p:nvPicPr>
          <p:cNvPr id="8200" name="Picture 8" descr="Letra P en una Mano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6143644"/>
            <a:ext cx="460976" cy="540000"/>
          </a:xfrm>
          <a:prstGeom prst="rect">
            <a:avLst/>
          </a:prstGeom>
          <a:noFill/>
        </p:spPr>
      </p:pic>
      <p:pic>
        <p:nvPicPr>
          <p:cNvPr id="8202" name="Picture 10" descr="Letra S en una Mano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29454" y="6143644"/>
            <a:ext cx="460976" cy="540000"/>
          </a:xfrm>
          <a:prstGeom prst="rect">
            <a:avLst/>
          </a:prstGeom>
          <a:noFill/>
        </p:spPr>
      </p:pic>
      <p:pic>
        <p:nvPicPr>
          <p:cNvPr id="8204" name="Picture 12" descr="Letra S en una Mano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5984" y="5572140"/>
            <a:ext cx="460976" cy="540000"/>
          </a:xfrm>
          <a:prstGeom prst="rect">
            <a:avLst/>
          </a:prstGeom>
          <a:noFill/>
        </p:spPr>
      </p:pic>
      <p:pic>
        <p:nvPicPr>
          <p:cNvPr id="8206" name="Picture 14" descr="Letra C en una Mano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14612" y="5572140"/>
            <a:ext cx="460976" cy="540000"/>
          </a:xfrm>
          <a:prstGeom prst="rect">
            <a:avLst/>
          </a:prstGeom>
          <a:noFill/>
        </p:spPr>
      </p:pic>
      <p:pic>
        <p:nvPicPr>
          <p:cNvPr id="8208" name="Picture 16" descr="Letra R en una Mano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71802" y="5572140"/>
            <a:ext cx="460976" cy="540000"/>
          </a:xfrm>
          <a:prstGeom prst="rect">
            <a:avLst/>
          </a:prstGeom>
          <a:noFill/>
        </p:spPr>
      </p:pic>
      <p:pic>
        <p:nvPicPr>
          <p:cNvPr id="8210" name="Picture 18" descr="http://i.imgur.com/rQIFs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00430" y="5572140"/>
            <a:ext cx="460977" cy="540000"/>
          </a:xfrm>
          <a:prstGeom prst="rect">
            <a:avLst/>
          </a:prstGeom>
          <a:noFill/>
        </p:spPr>
      </p:pic>
      <p:pic>
        <p:nvPicPr>
          <p:cNvPr id="8212" name="Picture 20" descr="http://i.imgur.com/QFiCg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57620" y="5572140"/>
            <a:ext cx="460977" cy="540000"/>
          </a:xfrm>
          <a:prstGeom prst="rect">
            <a:avLst/>
          </a:prstGeom>
          <a:noFill/>
        </p:spPr>
      </p:pic>
      <p:pic>
        <p:nvPicPr>
          <p:cNvPr id="19" name="Picture 18" descr="http://i.imgur.com/rQIFs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14810" y="5572140"/>
            <a:ext cx="460977" cy="540000"/>
          </a:xfrm>
          <a:prstGeom prst="rect">
            <a:avLst/>
          </a:prstGeom>
          <a:noFill/>
        </p:spPr>
      </p:pic>
      <p:pic>
        <p:nvPicPr>
          <p:cNvPr id="20" name="Picture 16" descr="Letra R en una Mano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5572140"/>
            <a:ext cx="460976" cy="540000"/>
          </a:xfrm>
          <a:prstGeom prst="rect">
            <a:avLst/>
          </a:prstGeom>
          <a:noFill/>
        </p:spPr>
      </p:pic>
      <p:pic>
        <p:nvPicPr>
          <p:cNvPr id="8214" name="Picture 22" descr="http://i.imgur.com/92rCi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286380" y="5572140"/>
            <a:ext cx="460977" cy="540000"/>
          </a:xfrm>
          <a:prstGeom prst="rect">
            <a:avLst/>
          </a:prstGeom>
          <a:noFill/>
        </p:spPr>
      </p:pic>
      <p:pic>
        <p:nvPicPr>
          <p:cNvPr id="8216" name="Picture 24" descr="http://i.imgur.com/qgpSj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00760" y="5572140"/>
            <a:ext cx="460977" cy="540000"/>
          </a:xfrm>
          <a:prstGeom prst="rect">
            <a:avLst/>
          </a:prstGeom>
          <a:noFill/>
        </p:spPr>
      </p:pic>
      <p:pic>
        <p:nvPicPr>
          <p:cNvPr id="8218" name="Picture 26" descr="http://i.imgur.com/xbMqa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43636" y="6143644"/>
            <a:ext cx="460977" cy="540000"/>
          </a:xfrm>
          <a:prstGeom prst="rect">
            <a:avLst/>
          </a:prstGeom>
          <a:noFill/>
        </p:spPr>
      </p:pic>
      <p:pic>
        <p:nvPicPr>
          <p:cNvPr id="24" name="Picture 18" descr="http://i.imgur.com/rQIFs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86644" y="6143644"/>
            <a:ext cx="460977" cy="540000"/>
          </a:xfrm>
          <a:prstGeom prst="rect">
            <a:avLst/>
          </a:prstGeom>
          <a:noFill/>
        </p:spPr>
      </p:pic>
      <p:pic>
        <p:nvPicPr>
          <p:cNvPr id="25" name="Picture 24" descr="http://i.imgur.com/qgpSj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643834" y="6143644"/>
            <a:ext cx="460977" cy="540000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49071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5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1.bp.blogspot.com/_5MLD5iQM264/TAv-GZxaPmI/AAAAAAAAALE/Foo3A201yk8/s1600/anto-can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5263066" cy="6912000"/>
          </a:xfrm>
          <a:prstGeom prst="rect">
            <a:avLst/>
          </a:prstGeom>
          <a:noFill/>
        </p:spPr>
      </p:pic>
      <p:pic>
        <p:nvPicPr>
          <p:cNvPr id="5" name="Picture 2" descr="http://1.bp.blogspot.com/_5MLD5iQM264/TAv-GZxaPmI/AAAAAAAAALE/Foo3A201yk8/s1600/anto-can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357686" y="0"/>
            <a:ext cx="5214942" cy="6912000"/>
          </a:xfrm>
          <a:prstGeom prst="rect">
            <a:avLst/>
          </a:prstGeom>
          <a:noFill/>
        </p:spPr>
      </p:pic>
      <p:pic>
        <p:nvPicPr>
          <p:cNvPr id="8210" name="Picture 18" descr="http://www.scjfrayluis.com/gifsanimados/letras/osos_teclas/c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14290"/>
            <a:ext cx="381000" cy="381001"/>
          </a:xfrm>
          <a:prstGeom prst="rect">
            <a:avLst/>
          </a:prstGeom>
          <a:noFill/>
        </p:spPr>
      </p:pic>
      <p:pic>
        <p:nvPicPr>
          <p:cNvPr id="8212" name="Picture 20" descr="http://www.scjfrayluis.com/gifsanimados/letras/osos_teclas/a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214290"/>
            <a:ext cx="381000" cy="381001"/>
          </a:xfrm>
          <a:prstGeom prst="rect">
            <a:avLst/>
          </a:prstGeom>
          <a:noFill/>
        </p:spPr>
      </p:pic>
      <p:pic>
        <p:nvPicPr>
          <p:cNvPr id="8214" name="Picture 22" descr="http://www.scjfrayluis.com/gifsanimados/letras/osos_teclas/t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14290"/>
            <a:ext cx="381000" cy="381001"/>
          </a:xfrm>
          <a:prstGeom prst="rect">
            <a:avLst/>
          </a:prstGeom>
          <a:noFill/>
        </p:spPr>
      </p:pic>
      <p:pic>
        <p:nvPicPr>
          <p:cNvPr id="8216" name="Picture 24" descr="http://www.scjfrayluis.com/gifsanimados/letras/osos_teclas/n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214290"/>
            <a:ext cx="381000" cy="381001"/>
          </a:xfrm>
          <a:prstGeom prst="rect">
            <a:avLst/>
          </a:prstGeom>
          <a:noFill/>
        </p:spPr>
      </p:pic>
      <p:pic>
        <p:nvPicPr>
          <p:cNvPr id="8218" name="Picture 26" descr="http://www.scjfrayluis.com/gifsanimados/letras/osos_teclas/a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214290"/>
            <a:ext cx="381000" cy="381001"/>
          </a:xfrm>
          <a:prstGeom prst="rect">
            <a:avLst/>
          </a:prstGeom>
          <a:noFill/>
        </p:spPr>
      </p:pic>
      <p:pic>
        <p:nvPicPr>
          <p:cNvPr id="8220" name="Picture 28" descr="http://www.scjfrayluis.com/gifsanimados/letras/osos_teclas/r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29256" y="214290"/>
            <a:ext cx="381000" cy="381001"/>
          </a:xfrm>
          <a:prstGeom prst="rect">
            <a:avLst/>
          </a:prstGeom>
          <a:noFill/>
        </p:spPr>
      </p:pic>
      <p:pic>
        <p:nvPicPr>
          <p:cNvPr id="8222" name="Picture 30" descr="http://www.scjfrayluis.com/gifsanimados/letras/osos_teclas/u2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9058" y="642918"/>
            <a:ext cx="381000" cy="381001"/>
          </a:xfrm>
          <a:prstGeom prst="rect">
            <a:avLst/>
          </a:prstGeom>
          <a:noFill/>
        </p:spPr>
      </p:pic>
      <p:pic>
        <p:nvPicPr>
          <p:cNvPr id="8224" name="Picture 32" descr="http://www.scjfrayluis.com/gifsanimados/letras/osos_teclas/n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642918"/>
            <a:ext cx="381000" cy="381001"/>
          </a:xfrm>
          <a:prstGeom prst="rect">
            <a:avLst/>
          </a:prstGeom>
          <a:noFill/>
        </p:spPr>
      </p:pic>
      <p:pic>
        <p:nvPicPr>
          <p:cNvPr id="8226" name="Picture 34" descr="http://www.scjfrayluis.com/gifsanimados/letras/osos_teclas/a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642918"/>
            <a:ext cx="381000" cy="381001"/>
          </a:xfrm>
          <a:prstGeom prst="rect">
            <a:avLst/>
          </a:prstGeom>
          <a:noFill/>
        </p:spPr>
      </p:pic>
      <p:pic>
        <p:nvPicPr>
          <p:cNvPr id="8228" name="Picture 36" descr="http://www.scjfrayluis.com/gifsanimados/letras/osos_teclas/c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071546"/>
            <a:ext cx="381000" cy="381001"/>
          </a:xfrm>
          <a:prstGeom prst="rect">
            <a:avLst/>
          </a:prstGeom>
          <a:noFill/>
        </p:spPr>
      </p:pic>
      <p:pic>
        <p:nvPicPr>
          <p:cNvPr id="8230" name="Picture 38" descr="http://www.scjfrayluis.com/gifsanimados/letras/osos_teclas/a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1071546"/>
            <a:ext cx="381000" cy="381001"/>
          </a:xfrm>
          <a:prstGeom prst="rect">
            <a:avLst/>
          </a:prstGeom>
          <a:noFill/>
        </p:spPr>
      </p:pic>
      <p:pic>
        <p:nvPicPr>
          <p:cNvPr id="8232" name="Picture 40" descr="http://www.scjfrayluis.com/gifsanimados/letras/osos_teclas/n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1071546"/>
            <a:ext cx="381000" cy="381001"/>
          </a:xfrm>
          <a:prstGeom prst="rect">
            <a:avLst/>
          </a:prstGeom>
          <a:noFill/>
        </p:spPr>
      </p:pic>
      <p:pic>
        <p:nvPicPr>
          <p:cNvPr id="8234" name="Picture 42" descr="http://www.scjfrayluis.com/gifsanimados/letras/osos_teclas/c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071546"/>
            <a:ext cx="381000" cy="381001"/>
          </a:xfrm>
          <a:prstGeom prst="rect">
            <a:avLst/>
          </a:prstGeom>
          <a:noFill/>
        </p:spPr>
      </p:pic>
      <p:pic>
        <p:nvPicPr>
          <p:cNvPr id="8236" name="Picture 44" descr="http://www.scjfrayluis.com/gifsanimados/letras/osos_teclas/i2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29190" y="1071546"/>
            <a:ext cx="381000" cy="381001"/>
          </a:xfrm>
          <a:prstGeom prst="rect">
            <a:avLst/>
          </a:prstGeom>
          <a:noFill/>
        </p:spPr>
      </p:pic>
      <p:pic>
        <p:nvPicPr>
          <p:cNvPr id="8238" name="Picture 46" descr="http://www.scjfrayluis.com/gifsanimados/letras/osos_teclas/o2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57818" y="1071546"/>
            <a:ext cx="381000" cy="381001"/>
          </a:xfrm>
          <a:prstGeom prst="rect">
            <a:avLst/>
          </a:prstGeom>
          <a:noFill/>
        </p:spPr>
      </p:pic>
      <p:pic>
        <p:nvPicPr>
          <p:cNvPr id="8240" name="Picture 48" descr="http://www.scjfrayluis.com/gifsanimados/letras/osos_teclas/n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1071546"/>
            <a:ext cx="381000" cy="381001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2071670" y="635795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http://www.freewebs.com/benditapoesia/3246500-m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-357214"/>
            <a:ext cx="10597421" cy="7632000"/>
          </a:xfrm>
          <a:prstGeom prst="rect">
            <a:avLst/>
          </a:prstGeom>
          <a:noFill/>
        </p:spPr>
      </p:pic>
      <p:pic>
        <p:nvPicPr>
          <p:cNvPr id="6146" name="Picture 2" descr="http://www.scjfrayluis.com/gifsanimados/letras/flores/alfa003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352425" cy="409575"/>
          </a:xfrm>
          <a:prstGeom prst="rect">
            <a:avLst/>
          </a:prstGeom>
          <a:noFill/>
        </p:spPr>
      </p:pic>
      <p:pic>
        <p:nvPicPr>
          <p:cNvPr id="6148" name="Picture 4" descr="http://www.scjfrayluis.com/gifsanimados/letras/flores/alfa003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285728"/>
            <a:ext cx="247650" cy="419101"/>
          </a:xfrm>
          <a:prstGeom prst="rect">
            <a:avLst/>
          </a:prstGeom>
          <a:noFill/>
        </p:spPr>
      </p:pic>
      <p:pic>
        <p:nvPicPr>
          <p:cNvPr id="6150" name="Picture 6" descr="http://www.scjfrayluis.com/gifsanimados/letras/flores/alfa003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285728"/>
            <a:ext cx="419100" cy="419101"/>
          </a:xfrm>
          <a:prstGeom prst="rect">
            <a:avLst/>
          </a:prstGeom>
          <a:noFill/>
        </p:spPr>
      </p:pic>
      <p:pic>
        <p:nvPicPr>
          <p:cNvPr id="6152" name="Picture 8" descr="http://www.scjfrayluis.com/gifsanimados/letras/flores/alfa003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4480" y="285728"/>
            <a:ext cx="361950" cy="409575"/>
          </a:xfrm>
          <a:prstGeom prst="rect">
            <a:avLst/>
          </a:prstGeom>
          <a:noFill/>
        </p:spPr>
      </p:pic>
      <p:pic>
        <p:nvPicPr>
          <p:cNvPr id="6154" name="Picture 10" descr="http://www.scjfrayluis.com/gifsanimados/letras/flores/alfa003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71670" y="285728"/>
            <a:ext cx="428625" cy="419101"/>
          </a:xfrm>
          <a:prstGeom prst="rect">
            <a:avLst/>
          </a:prstGeom>
          <a:noFill/>
        </p:spPr>
      </p:pic>
      <p:pic>
        <p:nvPicPr>
          <p:cNvPr id="6156" name="Picture 12" descr="http://www.scjfrayluis.com/gifsanimados/letras/flores/alfa003r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285728"/>
            <a:ext cx="428625" cy="409575"/>
          </a:xfrm>
          <a:prstGeom prst="rect">
            <a:avLst/>
          </a:prstGeom>
          <a:noFill/>
        </p:spPr>
      </p:pic>
      <p:pic>
        <p:nvPicPr>
          <p:cNvPr id="6158" name="Picture 14" descr="http://www.scjfrayluis.com/gifsanimados/letras/flores/alfa003u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240" y="285728"/>
            <a:ext cx="447675" cy="419101"/>
          </a:xfrm>
          <a:prstGeom prst="rect">
            <a:avLst/>
          </a:prstGeom>
          <a:noFill/>
        </p:spPr>
      </p:pic>
      <p:pic>
        <p:nvPicPr>
          <p:cNvPr id="6160" name="Picture 16" descr="http://www.scjfrayluis.com/gifsanimados/letras/flores/alfa003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285728"/>
            <a:ext cx="419100" cy="419101"/>
          </a:xfrm>
          <a:prstGeom prst="rect">
            <a:avLst/>
          </a:prstGeom>
          <a:noFill/>
        </p:spPr>
      </p:pic>
      <p:pic>
        <p:nvPicPr>
          <p:cNvPr id="6162" name="Picture 18" descr="http://www.scjfrayluis.com/gifsanimados/letras/flores/alfa003b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7686" y="285728"/>
            <a:ext cx="371475" cy="409575"/>
          </a:xfrm>
          <a:prstGeom prst="rect">
            <a:avLst/>
          </a:prstGeom>
          <a:noFill/>
        </p:spPr>
      </p:pic>
      <p:pic>
        <p:nvPicPr>
          <p:cNvPr id="6164" name="Picture 20" descr="http://www.scjfrayluis.com/gifsanimados/letras/flores/alfa003e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57752" y="285728"/>
            <a:ext cx="361950" cy="428626"/>
          </a:xfrm>
          <a:prstGeom prst="rect">
            <a:avLst/>
          </a:prstGeom>
          <a:noFill/>
        </p:spPr>
      </p:pic>
      <p:pic>
        <p:nvPicPr>
          <p:cNvPr id="6166" name="Picture 22" descr="http://www.scjfrayluis.com/gifsanimados/letras/flores/alfa003l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57818" y="285728"/>
            <a:ext cx="400050" cy="438151"/>
          </a:xfrm>
          <a:prstGeom prst="rect">
            <a:avLst/>
          </a:prstGeom>
          <a:noFill/>
        </p:spPr>
      </p:pic>
      <p:pic>
        <p:nvPicPr>
          <p:cNvPr id="6168" name="Picture 24" descr="http://www.scjfrayluis.com/gifsanimados/letras/flores/alfa003l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86446" y="285728"/>
            <a:ext cx="400050" cy="438151"/>
          </a:xfrm>
          <a:prstGeom prst="rect">
            <a:avLst/>
          </a:prstGeom>
          <a:noFill/>
        </p:spPr>
      </p:pic>
      <p:pic>
        <p:nvPicPr>
          <p:cNvPr id="6170" name="Picture 26" descr="http://www.scjfrayluis.com/gifsanimados/letras/flores/alfa003o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15074" y="285728"/>
            <a:ext cx="428625" cy="428626"/>
          </a:xfrm>
          <a:prstGeom prst="rect">
            <a:avLst/>
          </a:prstGeom>
          <a:noFill/>
        </p:spPr>
      </p:pic>
      <p:pic>
        <p:nvPicPr>
          <p:cNvPr id="6172" name="Picture 28" descr="http://www.scjfrayluis.com/gifsanimados/letras/flores/alfa003c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57818" y="1000108"/>
            <a:ext cx="400050" cy="428626"/>
          </a:xfrm>
          <a:prstGeom prst="rect">
            <a:avLst/>
          </a:prstGeom>
          <a:noFill/>
        </p:spPr>
      </p:pic>
      <p:pic>
        <p:nvPicPr>
          <p:cNvPr id="6174" name="Picture 30" descr="http://www.scjfrayluis.com/gifsanimados/letras/flores/alfa003u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57884" y="1000108"/>
            <a:ext cx="447675" cy="419101"/>
          </a:xfrm>
          <a:prstGeom prst="rect">
            <a:avLst/>
          </a:prstGeom>
          <a:noFill/>
        </p:spPr>
      </p:pic>
      <p:pic>
        <p:nvPicPr>
          <p:cNvPr id="6176" name="Picture 32" descr="http://www.scjfrayluis.com/gifsanimados/letras/flores/alfa003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1000108"/>
            <a:ext cx="428625" cy="419101"/>
          </a:xfrm>
          <a:prstGeom prst="rect">
            <a:avLst/>
          </a:prstGeom>
          <a:noFill/>
        </p:spPr>
      </p:pic>
      <p:pic>
        <p:nvPicPr>
          <p:cNvPr id="6178" name="Picture 34" descr="http://www.scjfrayluis.com/gifsanimados/letras/flores/alfa003d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715140" y="1000108"/>
            <a:ext cx="400050" cy="409575"/>
          </a:xfrm>
          <a:prstGeom prst="rect">
            <a:avLst/>
          </a:prstGeom>
          <a:noFill/>
        </p:spPr>
      </p:pic>
      <p:pic>
        <p:nvPicPr>
          <p:cNvPr id="6180" name="Picture 36" descr="http://www.scjfrayluis.com/gifsanimados/letras/flores/alfa003r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206" y="1000108"/>
            <a:ext cx="428625" cy="409575"/>
          </a:xfrm>
          <a:prstGeom prst="rect">
            <a:avLst/>
          </a:prstGeom>
          <a:noFill/>
        </p:spPr>
      </p:pic>
      <p:pic>
        <p:nvPicPr>
          <p:cNvPr id="6182" name="Picture 38" descr="http://www.scjfrayluis.com/gifsanimados/letras/flores/alfa003o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715272" y="1000108"/>
            <a:ext cx="428625" cy="428626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490712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http://www.noticias365.com.ve/wp-content/uploads/2013/02/La-sensualidad-del-bai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8"/>
            <a:ext cx="8308812" cy="55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letra b corazo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85728"/>
            <a:ext cx="720000" cy="720000"/>
          </a:xfrm>
          <a:prstGeom prst="rect">
            <a:avLst/>
          </a:prstGeom>
          <a:noFill/>
        </p:spPr>
      </p:pic>
      <p:pic>
        <p:nvPicPr>
          <p:cNvPr id="6" name="Picture 4" descr="letra a corazon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285728"/>
            <a:ext cx="720000" cy="720000"/>
          </a:xfrm>
          <a:prstGeom prst="rect">
            <a:avLst/>
          </a:prstGeom>
          <a:noFill/>
        </p:spPr>
      </p:pic>
      <p:pic>
        <p:nvPicPr>
          <p:cNvPr id="7" name="Picture 6" descr="letra i corazon roj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285728"/>
            <a:ext cx="720000" cy="720000"/>
          </a:xfrm>
          <a:prstGeom prst="rect">
            <a:avLst/>
          </a:prstGeom>
          <a:noFill/>
        </p:spPr>
      </p:pic>
      <p:pic>
        <p:nvPicPr>
          <p:cNvPr id="8" name="Picture 8" descr="letra l corazon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8926" y="285728"/>
            <a:ext cx="720000" cy="720000"/>
          </a:xfrm>
          <a:prstGeom prst="rect">
            <a:avLst/>
          </a:prstGeom>
          <a:noFill/>
        </p:spPr>
      </p:pic>
      <p:pic>
        <p:nvPicPr>
          <p:cNvPr id="18" name="Picture 4" descr="letra a corazon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85728"/>
            <a:ext cx="720000" cy="720000"/>
          </a:xfrm>
          <a:prstGeom prst="rect">
            <a:avLst/>
          </a:prstGeom>
          <a:noFill/>
        </p:spPr>
      </p:pic>
      <p:pic>
        <p:nvPicPr>
          <p:cNvPr id="9" name="Picture 10" descr="letra r corazon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285728"/>
            <a:ext cx="720000" cy="720000"/>
          </a:xfrm>
          <a:prstGeom prst="rect">
            <a:avLst/>
          </a:prstGeom>
          <a:noFill/>
        </p:spPr>
      </p:pic>
      <p:pic>
        <p:nvPicPr>
          <p:cNvPr id="10" name="Picture 12" descr="letra c corazon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72198" y="285728"/>
            <a:ext cx="720000" cy="720000"/>
          </a:xfrm>
          <a:prstGeom prst="rect">
            <a:avLst/>
          </a:prstGeom>
          <a:noFill/>
        </p:spPr>
      </p:pic>
      <p:pic>
        <p:nvPicPr>
          <p:cNvPr id="11" name="Picture 14" descr="letra o corazon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29454" y="285728"/>
            <a:ext cx="720000" cy="720000"/>
          </a:xfrm>
          <a:prstGeom prst="rect">
            <a:avLst/>
          </a:prstGeom>
          <a:noFill/>
        </p:spPr>
      </p:pic>
      <p:pic>
        <p:nvPicPr>
          <p:cNvPr id="12" name="Picture 16" descr="letra n corazon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86710" y="285728"/>
            <a:ext cx="720000" cy="720000"/>
          </a:xfrm>
          <a:prstGeom prst="rect">
            <a:avLst/>
          </a:prstGeom>
          <a:noFill/>
        </p:spPr>
      </p:pic>
      <p:pic>
        <p:nvPicPr>
          <p:cNvPr id="5138" name="Picture 18" descr="letra e corazon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00232" y="5929330"/>
            <a:ext cx="720000" cy="720000"/>
          </a:xfrm>
          <a:prstGeom prst="rect">
            <a:avLst/>
          </a:prstGeom>
          <a:noFill/>
        </p:spPr>
      </p:pic>
      <p:pic>
        <p:nvPicPr>
          <p:cNvPr id="5140" name="Picture 20" descr="letra m corazon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57488" y="5929330"/>
            <a:ext cx="720000" cy="720000"/>
          </a:xfrm>
          <a:prstGeom prst="rect">
            <a:avLst/>
          </a:prstGeom>
          <a:noFill/>
        </p:spPr>
      </p:pic>
      <p:pic>
        <p:nvPicPr>
          <p:cNvPr id="5142" name="Picture 22" descr="letra o corazon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43306" y="5929330"/>
            <a:ext cx="720000" cy="720000"/>
          </a:xfrm>
          <a:prstGeom prst="rect">
            <a:avLst/>
          </a:prstGeom>
          <a:noFill/>
        </p:spPr>
      </p:pic>
      <p:pic>
        <p:nvPicPr>
          <p:cNvPr id="5144" name="Picture 24" descr="letra c corazon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0562" y="5929330"/>
            <a:ext cx="720000" cy="720000"/>
          </a:xfrm>
          <a:prstGeom prst="rect">
            <a:avLst/>
          </a:prstGeom>
          <a:noFill/>
        </p:spPr>
      </p:pic>
      <p:pic>
        <p:nvPicPr>
          <p:cNvPr id="5146" name="Picture 26" descr="letra i corazon roj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5929330"/>
            <a:ext cx="720000" cy="720000"/>
          </a:xfrm>
          <a:prstGeom prst="rect">
            <a:avLst/>
          </a:prstGeom>
          <a:noFill/>
        </p:spPr>
      </p:pic>
      <p:pic>
        <p:nvPicPr>
          <p:cNvPr id="5148" name="Picture 28" descr="letra o corazon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43636" y="5929330"/>
            <a:ext cx="720000" cy="720000"/>
          </a:xfrm>
          <a:prstGeom prst="rect">
            <a:avLst/>
          </a:prstGeom>
          <a:noFill/>
        </p:spPr>
      </p:pic>
      <p:pic>
        <p:nvPicPr>
          <p:cNvPr id="5150" name="Picture 30" descr="letra n corazon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00892" y="5929330"/>
            <a:ext cx="720000" cy="720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49071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flores-descarg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32.photobucket.com/albums/d39/elcentineladelamor/blogs/imagenes-amor-movimiento-0002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3810000" cy="3829050"/>
          </a:xfrm>
          <a:prstGeom prst="hear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5072066" y="107154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24578" name="Picture 2" descr="http://www.ahiva.info/Gifs-Animados/Letras-Animadas/Letras-de-Neon/Letras-de-Neon-07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928802"/>
            <a:ext cx="720000" cy="720000"/>
          </a:xfrm>
          <a:prstGeom prst="rect">
            <a:avLst/>
          </a:prstGeom>
          <a:noFill/>
        </p:spPr>
      </p:pic>
      <p:pic>
        <p:nvPicPr>
          <p:cNvPr id="24580" name="Picture 4" descr="http://www.ahiva.info/Gifs-Animados/Letras-Animadas/Letras-de-Neon/Letras-de-Neon-04.gif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3286124"/>
            <a:ext cx="720000" cy="720000"/>
          </a:xfrm>
          <a:prstGeom prst="rect">
            <a:avLst/>
          </a:prstGeom>
          <a:noFill/>
        </p:spPr>
      </p:pic>
      <p:pic>
        <p:nvPicPr>
          <p:cNvPr id="24582" name="Picture 6" descr="http://www.ahiva.info/Gifs-Animados/Letras-Animadas/Letras-de-Neon/Letras-de-Neon-02.gif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3286124"/>
            <a:ext cx="720000" cy="720000"/>
          </a:xfrm>
          <a:prstGeom prst="rect">
            <a:avLst/>
          </a:prstGeom>
          <a:noFill/>
        </p:spPr>
      </p:pic>
      <p:pic>
        <p:nvPicPr>
          <p:cNvPr id="24584" name="Picture 8" descr="http://www.ahiva.info/Gifs-Animados/Letras-Animadas/Letras-de-Neon/Letras-de-Neon-07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3286124"/>
            <a:ext cx="720000" cy="720000"/>
          </a:xfrm>
          <a:prstGeom prst="rect">
            <a:avLst/>
          </a:prstGeom>
          <a:noFill/>
        </p:spPr>
      </p:pic>
      <p:pic>
        <p:nvPicPr>
          <p:cNvPr id="24586" name="Picture 10" descr="http://www.ahiva.info/Gifs-Animados/Letras-Animadas/Letras-de-Neon/Letras-de-Neon-18.gif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86380" y="1928802"/>
            <a:ext cx="720000" cy="720000"/>
          </a:xfrm>
          <a:prstGeom prst="rect">
            <a:avLst/>
          </a:prstGeom>
          <a:noFill/>
        </p:spPr>
      </p:pic>
      <p:pic>
        <p:nvPicPr>
          <p:cNvPr id="24588" name="Picture 12" descr="http://www.ahiva.info/Gifs-Animados/Letras-Animadas/Letras-de-Neon/Letras-de-Neon-22.gif">
            <a:hlinkClick r:id="rId1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28926" y="3286124"/>
            <a:ext cx="720000" cy="720000"/>
          </a:xfrm>
          <a:prstGeom prst="rect">
            <a:avLst/>
          </a:prstGeom>
          <a:noFill/>
        </p:spPr>
      </p:pic>
      <p:pic>
        <p:nvPicPr>
          <p:cNvPr id="24590" name="Picture 14" descr="http://www.ahiva.info/Gifs-Animados/Letras-Animadas/Letras-de-Neon/Letras-de-Neon-25.gif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929058" y="1928802"/>
            <a:ext cx="720000" cy="720000"/>
          </a:xfrm>
          <a:prstGeom prst="rect">
            <a:avLst/>
          </a:prstGeom>
          <a:noFill/>
        </p:spPr>
      </p:pic>
      <p:pic>
        <p:nvPicPr>
          <p:cNvPr id="24592" name="Picture 16" descr="http://www.ahiva.info/Gifs-Animados/Letras-Animadas/Letras-de-Neon/Letras-de-Neon-26.gif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071934" y="3286124"/>
            <a:ext cx="720000" cy="720000"/>
          </a:xfrm>
          <a:prstGeom prst="rect">
            <a:avLst/>
          </a:prstGeom>
          <a:noFill/>
        </p:spPr>
      </p:pic>
      <p:pic>
        <p:nvPicPr>
          <p:cNvPr id="5122" name="Picture 2" descr="J:\HACER PPS\CHICAS\10cuhx9yotnk4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-285784" y="3429000"/>
            <a:ext cx="3816000" cy="38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6" name="15 Rectángulo"/>
          <p:cNvSpPr/>
          <p:nvPr/>
        </p:nvSpPr>
        <p:spPr>
          <a:xfrm>
            <a:off x="7491636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4" name="Picture 2" descr="http://www.ahiva.info/Gifs-Animados/Letras-Animadas/Letras-en-llamas/Letras-en-llamas-0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714356"/>
            <a:ext cx="952500" cy="952500"/>
          </a:xfrm>
          <a:prstGeom prst="rect">
            <a:avLst/>
          </a:prstGeom>
          <a:noFill/>
        </p:spPr>
      </p:pic>
      <p:pic>
        <p:nvPicPr>
          <p:cNvPr id="23556" name="Picture 4" descr="http://www.ahiva.info/Gifs-Animados/Letras-Animadas/Letras-en-llamas/Letras-en-llamas-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714356"/>
            <a:ext cx="952500" cy="952500"/>
          </a:xfrm>
          <a:prstGeom prst="rect">
            <a:avLst/>
          </a:prstGeom>
          <a:noFill/>
        </p:spPr>
      </p:pic>
      <p:pic>
        <p:nvPicPr>
          <p:cNvPr id="23558" name="Picture 6" descr="http://www.ahiva.info/Gifs-Animados/Letras-Animadas/Letras-en-llamas/Letras-en-llama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714356"/>
            <a:ext cx="952500" cy="952500"/>
          </a:xfrm>
          <a:prstGeom prst="rect">
            <a:avLst/>
          </a:prstGeom>
          <a:noFill/>
        </p:spPr>
      </p:pic>
      <p:pic>
        <p:nvPicPr>
          <p:cNvPr id="23560" name="Picture 8" descr="http://www.ahiva.info/Gifs-Animados/Letras-Animadas/Letras-en-llamas/Letras-en-llamas-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714356"/>
            <a:ext cx="952500" cy="952500"/>
          </a:xfrm>
          <a:prstGeom prst="rect">
            <a:avLst/>
          </a:prstGeom>
          <a:noFill/>
        </p:spPr>
      </p:pic>
      <p:pic>
        <p:nvPicPr>
          <p:cNvPr id="23564" name="Picture 12" descr="http://www.ahiva.info/Gifs-Animados/Letras-Animadas/Letras-en-llamas/Letras-en-llamas-2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642918"/>
            <a:ext cx="952500" cy="952500"/>
          </a:xfrm>
          <a:prstGeom prst="rect">
            <a:avLst/>
          </a:prstGeom>
          <a:noFill/>
        </p:spPr>
      </p:pic>
      <p:pic>
        <p:nvPicPr>
          <p:cNvPr id="23566" name="Picture 14" descr="http://www.ahiva.info/Gifs-Animados/Letras-Animadas/Letras-en-llamas/Letras-en-llamas-1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02" y="714356"/>
            <a:ext cx="952500" cy="952500"/>
          </a:xfrm>
          <a:prstGeom prst="rect">
            <a:avLst/>
          </a:prstGeom>
          <a:noFill/>
        </p:spPr>
      </p:pic>
      <p:pic>
        <p:nvPicPr>
          <p:cNvPr id="23568" name="Picture 16" descr="http://www.ahiva.info/Gifs-Animados/Letras-Animadas/Letras-en-llamas/Letras-en-llamas-1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642918"/>
            <a:ext cx="952500" cy="952500"/>
          </a:xfrm>
          <a:prstGeom prst="rect">
            <a:avLst/>
          </a:prstGeom>
          <a:noFill/>
        </p:spPr>
      </p:pic>
      <p:pic>
        <p:nvPicPr>
          <p:cNvPr id="15" name="Picture 8" descr="http://www.ahiva.info/Gifs-Animados/Letras-Animadas/Letras-en-llamas/Letras-en-llamas-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714356"/>
            <a:ext cx="952500" cy="952500"/>
          </a:xfrm>
          <a:prstGeom prst="rect">
            <a:avLst/>
          </a:prstGeom>
          <a:noFill/>
        </p:spPr>
      </p:pic>
      <p:pic>
        <p:nvPicPr>
          <p:cNvPr id="16" name="Picture 16" descr="http://www.ahiva.info/Gifs-Animados/Letras-Animadas/Letras-en-llamas/Letras-en-llamas-1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15206" y="642918"/>
            <a:ext cx="952500" cy="952500"/>
          </a:xfrm>
          <a:prstGeom prst="rect">
            <a:avLst/>
          </a:prstGeom>
          <a:noFill/>
        </p:spPr>
      </p:pic>
      <p:pic>
        <p:nvPicPr>
          <p:cNvPr id="23570" name="Picture 18" descr="http://www.ahiva.info/Gifs-Animados/Letras-Animadas/Letras-en-llamas/Letras-en-llamas-12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86182" y="1785926"/>
            <a:ext cx="952500" cy="952500"/>
          </a:xfrm>
          <a:prstGeom prst="rect">
            <a:avLst/>
          </a:prstGeom>
          <a:noFill/>
        </p:spPr>
      </p:pic>
      <p:pic>
        <p:nvPicPr>
          <p:cNvPr id="23572" name="Picture 20" descr="http://www.ahiva.info/Gifs-Animados/Letras-Animadas/Letras-en-llamas/Letras-en-llamas-15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00562" y="1714488"/>
            <a:ext cx="952500" cy="952500"/>
          </a:xfrm>
          <a:prstGeom prst="rect">
            <a:avLst/>
          </a:prstGeom>
          <a:noFill/>
        </p:spPr>
      </p:pic>
      <p:pic>
        <p:nvPicPr>
          <p:cNvPr id="23574" name="Picture 22" descr="http://www.ahiva.info/Gifs-Animados/Letras-Animadas/Letras-en-llamas/Letras-en-llamas-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86050" y="3000372"/>
            <a:ext cx="952500" cy="952500"/>
          </a:xfrm>
          <a:prstGeom prst="rect">
            <a:avLst/>
          </a:prstGeom>
          <a:noFill/>
        </p:spPr>
      </p:pic>
      <p:pic>
        <p:nvPicPr>
          <p:cNvPr id="23576" name="Picture 24" descr="http://www.ahiva.info/Gifs-Animados/Letras-Animadas/Letras-en-llamas/Letras-en-llamas-15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858148" y="2786058"/>
            <a:ext cx="952500" cy="952500"/>
          </a:xfrm>
          <a:prstGeom prst="rect">
            <a:avLst/>
          </a:prstGeom>
          <a:noFill/>
        </p:spPr>
      </p:pic>
      <p:pic>
        <p:nvPicPr>
          <p:cNvPr id="23578" name="Picture 26" descr="http://www.ahiva.info/Gifs-Animados/Letras-Animadas/Letras-en-llamas/Letras-en-llamas-07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6248" y="2928934"/>
            <a:ext cx="952500" cy="952500"/>
          </a:xfrm>
          <a:prstGeom prst="rect">
            <a:avLst/>
          </a:prstGeom>
          <a:noFill/>
        </p:spPr>
      </p:pic>
      <p:pic>
        <p:nvPicPr>
          <p:cNvPr id="23580" name="Picture 28" descr="http://www.ahiva.info/Gifs-Animados/Letras-Animadas/Letras-en-llamas/Letras-en-llamas-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2928934"/>
            <a:ext cx="952500" cy="952500"/>
          </a:xfrm>
          <a:prstGeom prst="rect">
            <a:avLst/>
          </a:prstGeom>
          <a:noFill/>
        </p:spPr>
      </p:pic>
      <p:pic>
        <p:nvPicPr>
          <p:cNvPr id="23582" name="Picture 30" descr="http://www.ahiva.info/Gifs-Animados/Letras-Animadas/Letras-en-llamas/Letras-en-llamas-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2857496"/>
            <a:ext cx="952500" cy="952500"/>
          </a:xfrm>
          <a:prstGeom prst="rect">
            <a:avLst/>
          </a:prstGeom>
          <a:noFill/>
        </p:spPr>
      </p:pic>
      <p:pic>
        <p:nvPicPr>
          <p:cNvPr id="23584" name="Picture 32" descr="http://www.ahiva.info/Gifs-Animados/Letras-Animadas/Letras-en-llamas/Letras-en-llamas-09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215074" y="2857496"/>
            <a:ext cx="952500" cy="952500"/>
          </a:xfrm>
          <a:prstGeom prst="rect">
            <a:avLst/>
          </a:prstGeom>
          <a:noFill/>
        </p:spPr>
      </p:pic>
      <p:pic>
        <p:nvPicPr>
          <p:cNvPr id="23586" name="Picture 34" descr="http://www.ahiva.info/Gifs-Animados/Letras-Animadas/Letras-en-llamas/Letras-en-llamas-21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000892" y="2857496"/>
            <a:ext cx="952500" cy="952500"/>
          </a:xfrm>
          <a:prstGeom prst="rect">
            <a:avLst/>
          </a:prstGeom>
          <a:noFill/>
        </p:spPr>
      </p:pic>
      <p:pic>
        <p:nvPicPr>
          <p:cNvPr id="23588" name="Picture 36" descr="http://www.ahiva.info/Gifs-Animados/Letras-Animadas/Letras-en-llamas/Letras-en-llamas-2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8" y="2857496"/>
            <a:ext cx="952500" cy="952500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7563074" y="667333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J:\HACER PPS\FONDITOS\Orange_flow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92867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47108" name="Picture 4" descr="http://www.pekegifs.com/letras/0100/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57166"/>
            <a:ext cx="666750" cy="866776"/>
          </a:xfrm>
          <a:prstGeom prst="rect">
            <a:avLst/>
          </a:prstGeom>
          <a:noFill/>
        </p:spPr>
      </p:pic>
      <p:pic>
        <p:nvPicPr>
          <p:cNvPr id="47110" name="Picture 6" descr="http://www.pekegifs.com/letras/0100/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285728"/>
            <a:ext cx="762000" cy="866776"/>
          </a:xfrm>
          <a:prstGeom prst="rect">
            <a:avLst/>
          </a:prstGeom>
          <a:noFill/>
        </p:spPr>
      </p:pic>
      <p:pic>
        <p:nvPicPr>
          <p:cNvPr id="47112" name="Picture 8" descr="http://www.pekegifs.com/letras/0100/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285728"/>
            <a:ext cx="666750" cy="876300"/>
          </a:xfrm>
          <a:prstGeom prst="rect">
            <a:avLst/>
          </a:prstGeom>
          <a:noFill/>
        </p:spPr>
      </p:pic>
      <p:pic>
        <p:nvPicPr>
          <p:cNvPr id="47114" name="Picture 10" descr="http://www.pekegifs.com/letras/0100/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57166"/>
            <a:ext cx="762000" cy="866776"/>
          </a:xfrm>
          <a:prstGeom prst="rect">
            <a:avLst/>
          </a:prstGeom>
          <a:noFill/>
        </p:spPr>
      </p:pic>
      <p:pic>
        <p:nvPicPr>
          <p:cNvPr id="47116" name="Picture 12" descr="http://www.pekegifs.com/letras/0100/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57166"/>
            <a:ext cx="904875" cy="809626"/>
          </a:xfrm>
          <a:prstGeom prst="rect">
            <a:avLst/>
          </a:prstGeom>
          <a:noFill/>
        </p:spPr>
      </p:pic>
      <p:pic>
        <p:nvPicPr>
          <p:cNvPr id="47118" name="Picture 14" descr="http://www.pekegifs.com/letras/0100/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71670" y="357166"/>
            <a:ext cx="647700" cy="866776"/>
          </a:xfrm>
          <a:prstGeom prst="rect">
            <a:avLst/>
          </a:prstGeom>
          <a:noFill/>
        </p:spPr>
      </p:pic>
      <p:pic>
        <p:nvPicPr>
          <p:cNvPr id="47120" name="Picture 16" descr="http://www.pekegifs.com/letras/0100/T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48" y="285728"/>
            <a:ext cx="714375" cy="866776"/>
          </a:xfrm>
          <a:prstGeom prst="rect">
            <a:avLst/>
          </a:prstGeom>
          <a:noFill/>
        </p:spPr>
      </p:pic>
      <p:pic>
        <p:nvPicPr>
          <p:cNvPr id="47122" name="Picture 18" descr="http://www.pekegifs.com/letras/0100/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428604"/>
            <a:ext cx="904875" cy="809626"/>
          </a:xfrm>
          <a:prstGeom prst="rect">
            <a:avLst/>
          </a:prstGeom>
          <a:noFill/>
        </p:spPr>
      </p:pic>
      <p:pic>
        <p:nvPicPr>
          <p:cNvPr id="47124" name="Picture 20" descr="http://www.pekegifs.com/letras/0100/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5429264"/>
            <a:ext cx="647700" cy="866776"/>
          </a:xfrm>
          <a:prstGeom prst="rect">
            <a:avLst/>
          </a:prstGeom>
          <a:noFill/>
        </p:spPr>
      </p:pic>
      <p:pic>
        <p:nvPicPr>
          <p:cNvPr id="47126" name="Picture 22" descr="http://www.pekegifs.com/letras/0100/T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5429264"/>
            <a:ext cx="714375" cy="866776"/>
          </a:xfrm>
          <a:prstGeom prst="rect">
            <a:avLst/>
          </a:prstGeom>
          <a:noFill/>
        </p:spPr>
      </p:pic>
      <p:pic>
        <p:nvPicPr>
          <p:cNvPr id="47128" name="Picture 24" descr="http://www.pekegifs.com/letras/0100/V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72198" y="5357826"/>
            <a:ext cx="762000" cy="857251"/>
          </a:xfrm>
          <a:prstGeom prst="rect">
            <a:avLst/>
          </a:prstGeom>
          <a:noFill/>
        </p:spPr>
      </p:pic>
      <p:pic>
        <p:nvPicPr>
          <p:cNvPr id="47130" name="Picture 26" descr="http://www.pekegifs.com/letras/0100/L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596" y="3143248"/>
            <a:ext cx="714375" cy="847725"/>
          </a:xfrm>
          <a:prstGeom prst="rect">
            <a:avLst/>
          </a:prstGeom>
          <a:noFill/>
        </p:spPr>
      </p:pic>
      <p:pic>
        <p:nvPicPr>
          <p:cNvPr id="47132" name="Picture 28" descr="http://www.pekegifs.com/letras/0100/O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14414" y="3143248"/>
            <a:ext cx="809625" cy="857251"/>
          </a:xfrm>
          <a:prstGeom prst="rect">
            <a:avLst/>
          </a:prstGeom>
          <a:noFill/>
        </p:spPr>
      </p:pic>
      <p:pic>
        <p:nvPicPr>
          <p:cNvPr id="47134" name="Picture 30" descr="http://www.pekegifs.com/letras/0100/O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57422" y="5500702"/>
            <a:ext cx="809625" cy="857251"/>
          </a:xfrm>
          <a:prstGeom prst="rect">
            <a:avLst/>
          </a:prstGeom>
          <a:noFill/>
        </p:spPr>
      </p:pic>
      <p:pic>
        <p:nvPicPr>
          <p:cNvPr id="47136" name="Picture 32" descr="http://www.pekegifs.com/letras/0100/O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58016" y="5286388"/>
            <a:ext cx="809625" cy="857251"/>
          </a:xfrm>
          <a:prstGeom prst="rect">
            <a:avLst/>
          </a:prstGeom>
          <a:noFill/>
        </p:spPr>
      </p:pic>
      <p:pic>
        <p:nvPicPr>
          <p:cNvPr id="47138" name="Picture 34" descr="http://www.pekegifs.com/letras/0100/P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28728" y="5500702"/>
            <a:ext cx="762000" cy="819151"/>
          </a:xfrm>
          <a:prstGeom prst="rect">
            <a:avLst/>
          </a:prstGeom>
          <a:noFill/>
        </p:spPr>
      </p:pic>
      <p:pic>
        <p:nvPicPr>
          <p:cNvPr id="47140" name="Picture 36" descr="http://www.pekegifs.com/letras/0100/I_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000496" y="5429264"/>
            <a:ext cx="476250" cy="819151"/>
          </a:xfrm>
          <a:prstGeom prst="rect">
            <a:avLst/>
          </a:prstGeom>
          <a:noFill/>
        </p:spPr>
      </p:pic>
      <p:pic>
        <p:nvPicPr>
          <p:cNvPr id="47142" name="Picture 38" descr="http://www.pekegifs.com/letras/0100/I_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0694" y="5429264"/>
            <a:ext cx="476250" cy="819151"/>
          </a:xfrm>
          <a:prstGeom prst="rect">
            <a:avLst/>
          </a:prstGeom>
          <a:noFill/>
        </p:spPr>
      </p:pic>
      <p:pic>
        <p:nvPicPr>
          <p:cNvPr id="7172" name="Picture 4" descr="J:\HACER PPS\FLORES\zyYimagen13wSD[1]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357554" y="1357298"/>
            <a:ext cx="3384000" cy="3384000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7491636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fotosciudades.com/imagenes/fondos-pantalla-paris-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22530" name="Picture 2" descr="v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500042"/>
            <a:ext cx="542925" cy="714375"/>
          </a:xfrm>
          <a:prstGeom prst="rect">
            <a:avLst/>
          </a:prstGeom>
          <a:noFill/>
        </p:spPr>
      </p:pic>
      <p:pic>
        <p:nvPicPr>
          <p:cNvPr id="22532" name="Picture 4" descr="t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500042"/>
            <a:ext cx="638175" cy="704851"/>
          </a:xfrm>
          <a:prstGeom prst="rect">
            <a:avLst/>
          </a:prstGeom>
          <a:noFill/>
        </p:spPr>
      </p:pic>
      <p:pic>
        <p:nvPicPr>
          <p:cNvPr id="22534" name="Picture 6" descr="r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500042"/>
            <a:ext cx="590550" cy="685800"/>
          </a:xfrm>
          <a:prstGeom prst="rect">
            <a:avLst/>
          </a:prstGeom>
          <a:noFill/>
        </p:spPr>
      </p:pic>
      <p:pic>
        <p:nvPicPr>
          <p:cNvPr id="22536" name="Picture 8" descr="s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1428736"/>
            <a:ext cx="542925" cy="723900"/>
          </a:xfrm>
          <a:prstGeom prst="rect">
            <a:avLst/>
          </a:prstGeom>
          <a:noFill/>
        </p:spPr>
      </p:pic>
      <p:pic>
        <p:nvPicPr>
          <p:cNvPr id="22538" name="Picture 10" descr="l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71604" y="1428736"/>
            <a:ext cx="533400" cy="714375"/>
          </a:xfrm>
          <a:prstGeom prst="rect">
            <a:avLst/>
          </a:prstGeom>
          <a:noFill/>
        </p:spPr>
      </p:pic>
      <p:pic>
        <p:nvPicPr>
          <p:cNvPr id="22540" name="Picture 12" descr="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10" y="500042"/>
            <a:ext cx="542925" cy="685800"/>
          </a:xfrm>
          <a:prstGeom prst="rect">
            <a:avLst/>
          </a:prstGeom>
          <a:noFill/>
        </p:spPr>
      </p:pic>
      <p:pic>
        <p:nvPicPr>
          <p:cNvPr id="22542" name="Picture 14" descr="i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28794" y="571480"/>
            <a:ext cx="342900" cy="647700"/>
          </a:xfrm>
          <a:prstGeom prst="rect">
            <a:avLst/>
          </a:prstGeom>
          <a:noFill/>
        </p:spPr>
      </p:pic>
      <p:pic>
        <p:nvPicPr>
          <p:cNvPr id="22544" name="Picture 16" descr="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00364" y="500042"/>
            <a:ext cx="638175" cy="695325"/>
          </a:xfrm>
          <a:prstGeom prst="rect">
            <a:avLst/>
          </a:prstGeom>
          <a:noFill/>
        </p:spPr>
      </p:pic>
      <p:pic>
        <p:nvPicPr>
          <p:cNvPr id="22546" name="Picture 18" descr="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71670" y="1428736"/>
            <a:ext cx="638175" cy="695325"/>
          </a:xfrm>
          <a:prstGeom prst="rect">
            <a:avLst/>
          </a:prstGeom>
          <a:noFill/>
        </p:spPr>
      </p:pic>
      <p:pic>
        <p:nvPicPr>
          <p:cNvPr id="22548" name="Picture 20" descr="i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43042" y="2428868"/>
            <a:ext cx="342900" cy="647700"/>
          </a:xfrm>
          <a:prstGeom prst="rect">
            <a:avLst/>
          </a:prstGeom>
          <a:noFill/>
        </p:spPr>
      </p:pic>
      <p:pic>
        <p:nvPicPr>
          <p:cNvPr id="22550" name="Picture 22" descr="i.gif">
            <a:hlinkClick r:id="rId12" tooltip="i.gif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43174" y="2500306"/>
            <a:ext cx="342900" cy="647700"/>
          </a:xfrm>
          <a:prstGeom prst="rect">
            <a:avLst/>
          </a:prstGeom>
          <a:noFill/>
        </p:spPr>
      </p:pic>
      <p:pic>
        <p:nvPicPr>
          <p:cNvPr id="17" name="Picture 4" descr="t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2428868"/>
            <a:ext cx="638175" cy="704851"/>
          </a:xfrm>
          <a:prstGeom prst="rect">
            <a:avLst/>
          </a:prstGeom>
          <a:noFill/>
        </p:spPr>
      </p:pic>
      <p:pic>
        <p:nvPicPr>
          <p:cNvPr id="22552" name="Picture 24" descr="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14744" y="2428868"/>
            <a:ext cx="638175" cy="695325"/>
          </a:xfrm>
          <a:prstGeom prst="rect">
            <a:avLst/>
          </a:prstGeom>
          <a:noFill/>
        </p:spPr>
      </p:pic>
      <p:pic>
        <p:nvPicPr>
          <p:cNvPr id="22554" name="Picture 26" descr="http://www.muchografico.com/letrasanimadas/Images/Brillantes%2003/r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00100" y="2428868"/>
            <a:ext cx="590550" cy="685800"/>
          </a:xfrm>
          <a:prstGeom prst="rect">
            <a:avLst/>
          </a:prstGeom>
          <a:noFill/>
        </p:spPr>
      </p:pic>
      <p:pic>
        <p:nvPicPr>
          <p:cNvPr id="22556" name="Picture 28" descr="s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2428868"/>
            <a:ext cx="542925" cy="723900"/>
          </a:xfrm>
          <a:prstGeom prst="rect">
            <a:avLst/>
          </a:prstGeom>
          <a:noFill/>
        </p:spPr>
      </p:pic>
      <p:pic>
        <p:nvPicPr>
          <p:cNvPr id="22560" name="Picture 32" descr="c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85720" y="2428868"/>
            <a:ext cx="723900" cy="704851"/>
          </a:xfrm>
          <a:prstGeom prst="rect">
            <a:avLst/>
          </a:prstGeom>
          <a:noFill/>
        </p:spPr>
      </p:pic>
      <p:pic>
        <p:nvPicPr>
          <p:cNvPr id="24" name="Picture 24" descr="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0034" y="3929066"/>
            <a:ext cx="638175" cy="695325"/>
          </a:xfrm>
          <a:prstGeom prst="rect">
            <a:avLst/>
          </a:prstGeom>
          <a:noFill/>
        </p:spPr>
      </p:pic>
      <p:pic>
        <p:nvPicPr>
          <p:cNvPr id="22562" name="Picture 34" descr="p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42976" y="3929066"/>
            <a:ext cx="571500" cy="704851"/>
          </a:xfrm>
          <a:prstGeom prst="rect">
            <a:avLst/>
          </a:prstGeom>
          <a:noFill/>
        </p:spPr>
      </p:pic>
      <p:pic>
        <p:nvPicPr>
          <p:cNvPr id="26" name="Picture 24" descr="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14480" y="3929066"/>
            <a:ext cx="638175" cy="695325"/>
          </a:xfrm>
          <a:prstGeom prst="rect">
            <a:avLst/>
          </a:prstGeom>
          <a:noFill/>
        </p:spPr>
      </p:pic>
      <p:pic>
        <p:nvPicPr>
          <p:cNvPr id="27" name="Picture 4" descr="t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929066"/>
            <a:ext cx="638175" cy="704851"/>
          </a:xfrm>
          <a:prstGeom prst="rect">
            <a:avLst/>
          </a:prstGeom>
          <a:noFill/>
        </p:spPr>
      </p:pic>
      <p:pic>
        <p:nvPicPr>
          <p:cNvPr id="28" name="Picture 6" descr="r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3929066"/>
            <a:ext cx="590550" cy="685800"/>
          </a:xfrm>
          <a:prstGeom prst="rect">
            <a:avLst/>
          </a:prstGeom>
          <a:noFill/>
        </p:spPr>
      </p:pic>
      <p:pic>
        <p:nvPicPr>
          <p:cNvPr id="29" name="Picture 24" descr="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43306" y="3929066"/>
            <a:ext cx="638175" cy="695325"/>
          </a:xfrm>
          <a:prstGeom prst="rect">
            <a:avLst/>
          </a:prstGeom>
          <a:noFill/>
        </p:spPr>
      </p:pic>
      <p:pic>
        <p:nvPicPr>
          <p:cNvPr id="30" name="Picture 6" descr="r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3929066"/>
            <a:ext cx="590550" cy="685800"/>
          </a:xfrm>
          <a:prstGeom prst="rect">
            <a:avLst/>
          </a:prstGeom>
          <a:noFill/>
        </p:spPr>
      </p:pic>
      <p:pic>
        <p:nvPicPr>
          <p:cNvPr id="31" name="Picture 10" descr="l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22" y="4786322"/>
            <a:ext cx="533400" cy="714375"/>
          </a:xfrm>
          <a:prstGeom prst="rect">
            <a:avLst/>
          </a:prstGeom>
          <a:noFill/>
        </p:spPr>
      </p:pic>
      <p:pic>
        <p:nvPicPr>
          <p:cNvPr id="32" name="Picture 18" descr="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28926" y="4786322"/>
            <a:ext cx="638175" cy="695325"/>
          </a:xfrm>
          <a:prstGeom prst="rect">
            <a:avLst/>
          </a:prstGeom>
          <a:noFill/>
        </p:spPr>
      </p:pic>
      <p:pic>
        <p:nvPicPr>
          <p:cNvPr id="33" name="Picture 28" descr="s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4786322"/>
            <a:ext cx="542925" cy="723900"/>
          </a:xfrm>
          <a:prstGeom prst="rect">
            <a:avLst/>
          </a:prstGeom>
          <a:noFill/>
        </p:spPr>
      </p:pic>
      <p:pic>
        <p:nvPicPr>
          <p:cNvPr id="22564" name="Picture 36" descr="q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214414" y="5643578"/>
            <a:ext cx="733425" cy="742951"/>
          </a:xfrm>
          <a:prstGeom prst="rect">
            <a:avLst/>
          </a:prstGeom>
          <a:noFill/>
        </p:spPr>
      </p:pic>
      <p:pic>
        <p:nvPicPr>
          <p:cNvPr id="22566" name="Picture 38" descr="u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928794" y="5715016"/>
            <a:ext cx="581025" cy="704851"/>
          </a:xfrm>
          <a:prstGeom prst="rect">
            <a:avLst/>
          </a:prstGeom>
          <a:noFill/>
        </p:spPr>
      </p:pic>
      <p:pic>
        <p:nvPicPr>
          <p:cNvPr id="36" name="Picture 12" descr="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71736" y="5715016"/>
            <a:ext cx="542925" cy="685800"/>
          </a:xfrm>
          <a:prstGeom prst="rect">
            <a:avLst/>
          </a:prstGeom>
          <a:noFill/>
        </p:spPr>
      </p:pic>
      <p:pic>
        <p:nvPicPr>
          <p:cNvPr id="22568" name="Picture 40" descr="j.gi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143240" y="5715016"/>
            <a:ext cx="476250" cy="685800"/>
          </a:xfrm>
          <a:prstGeom prst="rect">
            <a:avLst/>
          </a:prstGeom>
          <a:noFill/>
        </p:spPr>
      </p:pic>
      <p:pic>
        <p:nvPicPr>
          <p:cNvPr id="38" name="Picture 28" descr="s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5715016"/>
            <a:ext cx="542925" cy="723900"/>
          </a:xfrm>
          <a:prstGeom prst="rect">
            <a:avLst/>
          </a:prstGeom>
          <a:noFill/>
        </p:spPr>
      </p:pic>
      <p:pic>
        <p:nvPicPr>
          <p:cNvPr id="39" name="Picture 18" descr="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14744" y="5715016"/>
            <a:ext cx="638175" cy="695325"/>
          </a:xfrm>
          <a:prstGeom prst="rect">
            <a:avLst/>
          </a:prstGeom>
          <a:noFill/>
        </p:spPr>
      </p:pic>
      <p:pic>
        <p:nvPicPr>
          <p:cNvPr id="40" name="Picture 32" descr="c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00364" y="2428868"/>
            <a:ext cx="723900" cy="704851"/>
          </a:xfrm>
          <a:prstGeom prst="rect">
            <a:avLst/>
          </a:prstGeom>
          <a:noFill/>
        </p:spPr>
      </p:pic>
      <p:sp>
        <p:nvSpPr>
          <p:cNvPr id="41" name="40 Rectángulo"/>
          <p:cNvSpPr/>
          <p:nvPr/>
        </p:nvSpPr>
        <p:spPr>
          <a:xfrm>
            <a:off x="7491636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1000"/>
                                        <p:tgtEl>
                                          <p:spTgt spid="22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1000"/>
                                        <p:tgtEl>
                                          <p:spTgt spid="22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10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1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10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000"/>
                            </p:stCondLst>
                            <p:childTnLst>
                              <p:par>
                                <p:cTn id="7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10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7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1" dur="10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0"/>
                            </p:stCondLst>
                            <p:childTnLst>
                              <p:par>
                                <p:cTn id="9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000"/>
                            </p:stCondLst>
                            <p:childTnLst>
                              <p:par>
                                <p:cTn id="10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7" dur="10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1" dur="10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9" dur="1000"/>
                                        <p:tgtEl>
                                          <p:spTgt spid="22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3.bp.blogspot.com/-hJ7IygiraQk/T90VB-Ka8bI/AAAAAAAABmA/_-VhprA1M0U/s1600/matrimonio_fondos_de_pantal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12596418" cy="709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214290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3200" dirty="0">
              <a:solidFill>
                <a:schemeClr val="bg1"/>
              </a:solidFill>
            </a:endParaRPr>
          </a:p>
        </p:txBody>
      </p:sp>
      <p:pic>
        <p:nvPicPr>
          <p:cNvPr id="21510" name="Picture 6" descr="http://www.muchografico.com/letrasanimadas/Images/Brillantes%2015/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5572140"/>
            <a:ext cx="600075" cy="800100"/>
          </a:xfrm>
          <a:prstGeom prst="rect">
            <a:avLst/>
          </a:prstGeom>
          <a:noFill/>
        </p:spPr>
      </p:pic>
      <p:pic>
        <p:nvPicPr>
          <p:cNvPr id="21514" name="Picture 10" descr="http://www.muchografico.com/letrasanimadas/Images/Brillantes%2015/j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5572140"/>
            <a:ext cx="619125" cy="828676"/>
          </a:xfrm>
          <a:prstGeom prst="rect">
            <a:avLst/>
          </a:prstGeom>
          <a:noFill/>
        </p:spPr>
      </p:pic>
      <p:pic>
        <p:nvPicPr>
          <p:cNvPr id="21516" name="Picture 12" descr="http://www.muchografico.com/letrasanimadas/Images/Brillantes%2015/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5572140"/>
            <a:ext cx="561975" cy="828676"/>
          </a:xfrm>
          <a:prstGeom prst="rect">
            <a:avLst/>
          </a:prstGeom>
          <a:noFill/>
        </p:spPr>
      </p:pic>
      <p:pic>
        <p:nvPicPr>
          <p:cNvPr id="21518" name="Picture 14" descr="http://www.muchografico.com/letrasanimadas/Images/Brillantes%2015/i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8" y="5572140"/>
            <a:ext cx="571500" cy="838201"/>
          </a:xfrm>
          <a:prstGeom prst="rect">
            <a:avLst/>
          </a:prstGeom>
          <a:noFill/>
        </p:spPr>
      </p:pic>
      <p:pic>
        <p:nvPicPr>
          <p:cNvPr id="21520" name="Picture 16" descr="http://www.muchografico.com/letrasanimadas/Images/Brillantes%2015/h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4429132"/>
            <a:ext cx="704850" cy="809626"/>
          </a:xfrm>
          <a:prstGeom prst="rect">
            <a:avLst/>
          </a:prstGeom>
          <a:noFill/>
        </p:spPr>
      </p:pic>
      <p:pic>
        <p:nvPicPr>
          <p:cNvPr id="21522" name="Picture 18" descr="http://www.muchografico.com/letrasanimadas/Images/Brillantes%2015/e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5572140"/>
            <a:ext cx="590550" cy="800100"/>
          </a:xfrm>
          <a:prstGeom prst="rect">
            <a:avLst/>
          </a:prstGeom>
          <a:noFill/>
        </p:spPr>
      </p:pic>
      <p:pic>
        <p:nvPicPr>
          <p:cNvPr id="15" name="Picture 6" descr="http://www.muchografico.com/letrasanimadas/Images/Brillantes%2015/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429132"/>
            <a:ext cx="600075" cy="800100"/>
          </a:xfrm>
          <a:prstGeom prst="rect">
            <a:avLst/>
          </a:prstGeom>
          <a:noFill/>
        </p:spPr>
      </p:pic>
      <p:pic>
        <p:nvPicPr>
          <p:cNvPr id="21524" name="Picture 20" descr="http://www.muchografico.com/letrasanimadas/Images/Brillantes%2015/y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2066" y="4429132"/>
            <a:ext cx="619125" cy="800100"/>
          </a:xfrm>
          <a:prstGeom prst="rect">
            <a:avLst/>
          </a:prstGeom>
          <a:noFill/>
        </p:spPr>
      </p:pic>
      <p:pic>
        <p:nvPicPr>
          <p:cNvPr id="1026" name="Picture 2" descr="J:\HACER PPS\CHICAS\damadehonor5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1285852" y="357166"/>
            <a:ext cx="2914657" cy="44958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6" name="15 Rectángulo"/>
          <p:cNvSpPr/>
          <p:nvPr/>
        </p:nvSpPr>
        <p:spPr>
          <a:xfrm>
            <a:off x="419274" y="64886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www.wallsave.com/wallpapers/1024x768/flores-y-mariposas/319693/flores-y-mariposas-fondo-de-pantalla-escritorio-319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1506" name="Picture 2" descr="c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857232"/>
            <a:ext cx="514350" cy="571501"/>
          </a:xfrm>
          <a:prstGeom prst="rect">
            <a:avLst/>
          </a:prstGeom>
          <a:noFill/>
        </p:spPr>
      </p:pic>
      <p:pic>
        <p:nvPicPr>
          <p:cNvPr id="21508" name="Picture 4" descr="u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857232"/>
            <a:ext cx="552450" cy="561975"/>
          </a:xfrm>
          <a:prstGeom prst="rect">
            <a:avLst/>
          </a:prstGeom>
          <a:noFill/>
        </p:spPr>
      </p:pic>
      <p:pic>
        <p:nvPicPr>
          <p:cNvPr id="21510" name="Picture 6" descr="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857232"/>
            <a:ext cx="285750" cy="561975"/>
          </a:xfrm>
          <a:prstGeom prst="rect">
            <a:avLst/>
          </a:prstGeom>
          <a:noFill/>
        </p:spPr>
      </p:pic>
      <p:pic>
        <p:nvPicPr>
          <p:cNvPr id="21512" name="Picture 8" descr="d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857232"/>
            <a:ext cx="514350" cy="552451"/>
          </a:xfrm>
          <a:prstGeom prst="rect">
            <a:avLst/>
          </a:prstGeom>
          <a:noFill/>
        </p:spPr>
      </p:pic>
      <p:pic>
        <p:nvPicPr>
          <p:cNvPr id="21514" name="Picture 10" descr="a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857232"/>
            <a:ext cx="523875" cy="571501"/>
          </a:xfrm>
          <a:prstGeom prst="rect">
            <a:avLst/>
          </a:prstGeom>
          <a:noFill/>
        </p:spPr>
      </p:pic>
      <p:pic>
        <p:nvPicPr>
          <p:cNvPr id="21516" name="Picture 12" descr="r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4744" y="928670"/>
            <a:ext cx="504825" cy="552451"/>
          </a:xfrm>
          <a:prstGeom prst="rect">
            <a:avLst/>
          </a:prstGeom>
          <a:noFill/>
        </p:spPr>
      </p:pic>
      <p:pic>
        <p:nvPicPr>
          <p:cNvPr id="21518" name="Picture 14" descr="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928670"/>
            <a:ext cx="752475" cy="552451"/>
          </a:xfrm>
          <a:prstGeom prst="rect">
            <a:avLst/>
          </a:prstGeom>
          <a:noFill/>
        </p:spPr>
      </p:pic>
      <p:pic>
        <p:nvPicPr>
          <p:cNvPr id="21520" name="Picture 16" descr="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928670"/>
            <a:ext cx="285750" cy="561975"/>
          </a:xfrm>
          <a:prstGeom prst="rect">
            <a:avLst/>
          </a:prstGeom>
          <a:noFill/>
        </p:spPr>
      </p:pic>
      <p:pic>
        <p:nvPicPr>
          <p:cNvPr id="21522" name="Picture 18" descr="s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72132" y="928670"/>
            <a:ext cx="476250" cy="571501"/>
          </a:xfrm>
          <a:prstGeom prst="rect">
            <a:avLst/>
          </a:prstGeom>
          <a:noFill/>
        </p:spPr>
      </p:pic>
      <p:pic>
        <p:nvPicPr>
          <p:cNvPr id="21524" name="Picture 20" descr="p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28794" y="1928802"/>
            <a:ext cx="504825" cy="561975"/>
          </a:xfrm>
          <a:prstGeom prst="rect">
            <a:avLst/>
          </a:prstGeom>
          <a:noFill/>
        </p:spPr>
      </p:pic>
      <p:pic>
        <p:nvPicPr>
          <p:cNvPr id="21526" name="Picture 22" descr="e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00298" y="1928802"/>
            <a:ext cx="542925" cy="571501"/>
          </a:xfrm>
          <a:prstGeom prst="rect">
            <a:avLst/>
          </a:prstGeom>
          <a:noFill/>
        </p:spPr>
      </p:pic>
      <p:pic>
        <p:nvPicPr>
          <p:cNvPr id="21528" name="Picture 24" descr="n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71802" y="1928802"/>
            <a:ext cx="552450" cy="552451"/>
          </a:xfrm>
          <a:prstGeom prst="rect">
            <a:avLst/>
          </a:prstGeom>
          <a:noFill/>
        </p:spPr>
      </p:pic>
      <p:pic>
        <p:nvPicPr>
          <p:cNvPr id="21530" name="Picture 26" descr="s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43306" y="1928802"/>
            <a:ext cx="476250" cy="571501"/>
          </a:xfrm>
          <a:prstGeom prst="rect">
            <a:avLst/>
          </a:prstGeom>
          <a:noFill/>
        </p:spPr>
      </p:pic>
      <p:pic>
        <p:nvPicPr>
          <p:cNvPr id="21532" name="Picture 28" descr="a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1928802"/>
            <a:ext cx="523875" cy="571501"/>
          </a:xfrm>
          <a:prstGeom prst="rect">
            <a:avLst/>
          </a:prstGeom>
          <a:noFill/>
        </p:spPr>
      </p:pic>
      <p:pic>
        <p:nvPicPr>
          <p:cNvPr id="21534" name="Picture 30" descr="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3438" y="1928802"/>
            <a:ext cx="752475" cy="552451"/>
          </a:xfrm>
          <a:prstGeom prst="rect">
            <a:avLst/>
          </a:prstGeom>
          <a:noFill/>
        </p:spPr>
      </p:pic>
      <p:pic>
        <p:nvPicPr>
          <p:cNvPr id="21536" name="Picture 32" descr="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1857364"/>
            <a:ext cx="285750" cy="561975"/>
          </a:xfrm>
          <a:prstGeom prst="rect">
            <a:avLst/>
          </a:prstGeom>
          <a:noFill/>
        </p:spPr>
      </p:pic>
      <p:pic>
        <p:nvPicPr>
          <p:cNvPr id="21538" name="Picture 34" descr="e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86446" y="1928802"/>
            <a:ext cx="542925" cy="571501"/>
          </a:xfrm>
          <a:prstGeom prst="rect">
            <a:avLst/>
          </a:prstGeom>
          <a:noFill/>
        </p:spPr>
      </p:pic>
      <p:pic>
        <p:nvPicPr>
          <p:cNvPr id="23" name="Picture 24" descr="n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57950" y="1928802"/>
            <a:ext cx="552450" cy="552451"/>
          </a:xfrm>
          <a:prstGeom prst="rect">
            <a:avLst/>
          </a:prstGeom>
          <a:noFill/>
        </p:spPr>
      </p:pic>
      <p:pic>
        <p:nvPicPr>
          <p:cNvPr id="21540" name="Picture 36" descr="t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58016" y="1928802"/>
            <a:ext cx="514350" cy="581026"/>
          </a:xfrm>
          <a:prstGeom prst="rect">
            <a:avLst/>
          </a:prstGeom>
          <a:noFill/>
        </p:spPr>
      </p:pic>
      <p:pic>
        <p:nvPicPr>
          <p:cNvPr id="21542" name="Picture 38" descr="o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358082" y="1928802"/>
            <a:ext cx="552450" cy="571501"/>
          </a:xfrm>
          <a:prstGeom prst="rect">
            <a:avLst/>
          </a:prstGeom>
          <a:noFill/>
        </p:spPr>
      </p:pic>
      <p:pic>
        <p:nvPicPr>
          <p:cNvPr id="21544" name="Picture 40" descr="s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29586" y="1928802"/>
            <a:ext cx="476250" cy="571501"/>
          </a:xfrm>
          <a:prstGeom prst="rect">
            <a:avLst/>
          </a:prstGeom>
          <a:noFill/>
        </p:spPr>
      </p:pic>
      <p:pic>
        <p:nvPicPr>
          <p:cNvPr id="21548" name="Picture 44" descr="v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000232" y="4857760"/>
            <a:ext cx="542925" cy="590551"/>
          </a:xfrm>
          <a:prstGeom prst="rect">
            <a:avLst/>
          </a:prstGeom>
          <a:noFill/>
        </p:spPr>
      </p:pic>
      <p:pic>
        <p:nvPicPr>
          <p:cNvPr id="21550" name="Picture 46" descr="i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571736" y="4857760"/>
            <a:ext cx="247650" cy="600076"/>
          </a:xfrm>
          <a:prstGeom prst="rect">
            <a:avLst/>
          </a:prstGeom>
          <a:noFill/>
        </p:spPr>
      </p:pic>
      <p:pic>
        <p:nvPicPr>
          <p:cNvPr id="21552" name="Picture 48" descr="g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786050" y="4857760"/>
            <a:ext cx="381000" cy="590551"/>
          </a:xfrm>
          <a:prstGeom prst="rect">
            <a:avLst/>
          </a:prstGeom>
          <a:noFill/>
        </p:spPr>
      </p:pic>
      <p:pic>
        <p:nvPicPr>
          <p:cNvPr id="21554" name="Picture 50" descr="i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14678" y="4857760"/>
            <a:ext cx="247650" cy="600076"/>
          </a:xfrm>
          <a:prstGeom prst="rect">
            <a:avLst/>
          </a:prstGeom>
          <a:noFill/>
        </p:spPr>
      </p:pic>
      <p:pic>
        <p:nvPicPr>
          <p:cNvPr id="21556" name="Picture 52" descr="l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500430" y="4857760"/>
            <a:ext cx="352425" cy="600076"/>
          </a:xfrm>
          <a:prstGeom prst="rect">
            <a:avLst/>
          </a:prstGeom>
          <a:noFill/>
        </p:spPr>
      </p:pic>
      <p:pic>
        <p:nvPicPr>
          <p:cNvPr id="21558" name="Picture 54" descr="a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857620" y="4857760"/>
            <a:ext cx="381000" cy="590551"/>
          </a:xfrm>
          <a:prstGeom prst="rect">
            <a:avLst/>
          </a:prstGeom>
          <a:noFill/>
        </p:spPr>
      </p:pic>
      <p:pic>
        <p:nvPicPr>
          <p:cNvPr id="21560" name="Picture 56" descr="r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214810" y="4857760"/>
            <a:ext cx="419100" cy="590551"/>
          </a:xfrm>
          <a:prstGeom prst="rect">
            <a:avLst/>
          </a:prstGeom>
          <a:noFill/>
        </p:spPr>
      </p:pic>
      <p:pic>
        <p:nvPicPr>
          <p:cNvPr id="21562" name="Picture 58" descr="m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929190" y="4857760"/>
            <a:ext cx="723900" cy="590551"/>
          </a:xfrm>
          <a:prstGeom prst="rect">
            <a:avLst/>
          </a:prstGeom>
          <a:noFill/>
        </p:spPr>
      </p:pic>
      <p:pic>
        <p:nvPicPr>
          <p:cNvPr id="21564" name="Picture 60" descr="i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643570" y="4857760"/>
            <a:ext cx="247650" cy="600076"/>
          </a:xfrm>
          <a:prstGeom prst="rect">
            <a:avLst/>
          </a:prstGeom>
          <a:noFill/>
        </p:spPr>
      </p:pic>
      <p:pic>
        <p:nvPicPr>
          <p:cNvPr id="21566" name="Picture 62" descr="s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5857884" y="4857760"/>
            <a:ext cx="485775" cy="590551"/>
          </a:xfrm>
          <a:prstGeom prst="rect">
            <a:avLst/>
          </a:prstGeom>
          <a:noFill/>
        </p:spPr>
      </p:pic>
      <p:pic>
        <p:nvPicPr>
          <p:cNvPr id="21568" name="Picture 64" descr="p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571868" y="5715016"/>
            <a:ext cx="504825" cy="571501"/>
          </a:xfrm>
          <a:prstGeom prst="rect">
            <a:avLst/>
          </a:prstGeom>
          <a:noFill/>
        </p:spPr>
      </p:pic>
      <p:pic>
        <p:nvPicPr>
          <p:cNvPr id="21570" name="Picture 66" descr="a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000496" y="5715016"/>
            <a:ext cx="381000" cy="590551"/>
          </a:xfrm>
          <a:prstGeom prst="rect">
            <a:avLst/>
          </a:prstGeom>
          <a:noFill/>
        </p:spPr>
      </p:pic>
      <p:pic>
        <p:nvPicPr>
          <p:cNvPr id="21572" name="Picture 68" descr="l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429124" y="5715016"/>
            <a:ext cx="352425" cy="600076"/>
          </a:xfrm>
          <a:prstGeom prst="rect">
            <a:avLst/>
          </a:prstGeom>
          <a:noFill/>
        </p:spPr>
      </p:pic>
      <p:pic>
        <p:nvPicPr>
          <p:cNvPr id="21574" name="Picture 70" descr="a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714876" y="5715016"/>
            <a:ext cx="381000" cy="590551"/>
          </a:xfrm>
          <a:prstGeom prst="rect">
            <a:avLst/>
          </a:prstGeom>
          <a:noFill/>
        </p:spPr>
      </p:pic>
      <p:pic>
        <p:nvPicPr>
          <p:cNvPr id="21576" name="Picture 72" descr="b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143504" y="5715016"/>
            <a:ext cx="381000" cy="590551"/>
          </a:xfrm>
          <a:prstGeom prst="rect">
            <a:avLst/>
          </a:prstGeom>
          <a:noFill/>
        </p:spPr>
      </p:pic>
      <p:pic>
        <p:nvPicPr>
          <p:cNvPr id="21578" name="Picture 74" descr="r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500694" y="5715016"/>
            <a:ext cx="419100" cy="590551"/>
          </a:xfrm>
          <a:prstGeom prst="rect">
            <a:avLst/>
          </a:prstGeom>
          <a:noFill/>
        </p:spPr>
      </p:pic>
      <p:pic>
        <p:nvPicPr>
          <p:cNvPr id="21580" name="Picture 76" descr="a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929322" y="5715016"/>
            <a:ext cx="381000" cy="590551"/>
          </a:xfrm>
          <a:prstGeom prst="rect">
            <a:avLst/>
          </a:prstGeom>
          <a:noFill/>
        </p:spPr>
      </p:pic>
      <p:pic>
        <p:nvPicPr>
          <p:cNvPr id="21582" name="Picture 78" descr="s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286512" y="5715016"/>
            <a:ext cx="485775" cy="590551"/>
          </a:xfrm>
          <a:prstGeom prst="rect">
            <a:avLst/>
          </a:prstGeom>
          <a:noFill/>
        </p:spPr>
      </p:pic>
      <p:pic>
        <p:nvPicPr>
          <p:cNvPr id="2050" name="Picture 2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795714" y="2719388"/>
            <a:ext cx="1378388" cy="1260000"/>
          </a:xfrm>
          <a:prstGeom prst="rect">
            <a:avLst/>
          </a:prstGeom>
          <a:noFill/>
        </p:spPr>
      </p:pic>
      <p:pic>
        <p:nvPicPr>
          <p:cNvPr id="2051" name="Picture 3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5786447" y="2786058"/>
            <a:ext cx="1378388" cy="1260000"/>
          </a:xfrm>
          <a:prstGeom prst="rect">
            <a:avLst/>
          </a:prstGeom>
          <a:noFill/>
        </p:spPr>
      </p:pic>
      <p:sp>
        <p:nvSpPr>
          <p:cNvPr id="46" name="45 Rectángulo"/>
          <p:cNvSpPr/>
          <p:nvPr/>
        </p:nvSpPr>
        <p:spPr>
          <a:xfrm>
            <a:off x="490712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fondosdepantalla.name/images/fondos-flores-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142873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800" dirty="0" smtClean="0">
              <a:solidFill>
                <a:schemeClr val="bg1"/>
              </a:solidFill>
            </a:endParaRPr>
          </a:p>
        </p:txBody>
      </p:sp>
      <p:pic>
        <p:nvPicPr>
          <p:cNvPr id="21506" name="Picture 2" descr="http://www.ahiva.info/Gifs-Animados/Letras-Animadas/Columpiandose/Letras-Columpiandose-1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143248"/>
            <a:ext cx="540000" cy="540000"/>
          </a:xfrm>
          <a:prstGeom prst="rect">
            <a:avLst/>
          </a:prstGeom>
          <a:noFill/>
        </p:spPr>
      </p:pic>
      <p:pic>
        <p:nvPicPr>
          <p:cNvPr id="21508" name="Picture 4" descr="http://www.ahiva.info/Gifs-Animados/Letras-Animadas/Columpiandose/Letras-Columpiandose-1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3143248"/>
            <a:ext cx="540000" cy="540000"/>
          </a:xfrm>
          <a:prstGeom prst="rect">
            <a:avLst/>
          </a:prstGeom>
          <a:noFill/>
        </p:spPr>
      </p:pic>
      <p:pic>
        <p:nvPicPr>
          <p:cNvPr id="21510" name="Picture 6" descr="http://www.ahiva.info/Gifs-Animados/Letras-Animadas/Columpiandose/Letras-Columpiandose-0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3143248"/>
            <a:ext cx="540000" cy="540000"/>
          </a:xfrm>
          <a:prstGeom prst="rect">
            <a:avLst/>
          </a:prstGeom>
          <a:noFill/>
        </p:spPr>
      </p:pic>
      <p:pic>
        <p:nvPicPr>
          <p:cNvPr id="21512" name="Picture 8" descr="http://www.ahiva.info/Gifs-Animados/Letras-Animadas/Columpiandose/Letras-Columpiandose-2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3143248"/>
            <a:ext cx="540000" cy="540000"/>
          </a:xfrm>
          <a:prstGeom prst="rect">
            <a:avLst/>
          </a:prstGeom>
          <a:noFill/>
        </p:spPr>
      </p:pic>
      <p:pic>
        <p:nvPicPr>
          <p:cNvPr id="21514" name="Picture 10" descr="http://www.ahiva.info/Gifs-Animados/Letras-Animadas/Columpiandose/Letras-Columpiandose-1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4810" y="3143248"/>
            <a:ext cx="540000" cy="540000"/>
          </a:xfrm>
          <a:prstGeom prst="rect">
            <a:avLst/>
          </a:prstGeom>
          <a:noFill/>
        </p:spPr>
      </p:pic>
      <p:pic>
        <p:nvPicPr>
          <p:cNvPr id="21516" name="Picture 12" descr="http://www.ahiva.info/Gifs-Animados/Letras-Animadas/Columpiandose/Letras-Columpiandose-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3143248"/>
            <a:ext cx="540000" cy="540000"/>
          </a:xfrm>
          <a:prstGeom prst="rect">
            <a:avLst/>
          </a:prstGeom>
          <a:noFill/>
        </p:spPr>
      </p:pic>
      <p:pic>
        <p:nvPicPr>
          <p:cNvPr id="21518" name="Picture 14" descr="http://www.ahiva.info/Gifs-Animados/Letras-Animadas/Columpiandose/Letras-Columpiandose-0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14744" y="3143248"/>
            <a:ext cx="540000" cy="540000"/>
          </a:xfrm>
          <a:prstGeom prst="rect">
            <a:avLst/>
          </a:prstGeom>
          <a:noFill/>
        </p:spPr>
      </p:pic>
      <p:pic>
        <p:nvPicPr>
          <p:cNvPr id="21520" name="Picture 16" descr="http://www.ahiva.info/Gifs-Animados/Letras-Animadas/Columpiandose/Letras-Columpiandose-05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71604" y="3857628"/>
            <a:ext cx="540000" cy="540000"/>
          </a:xfrm>
          <a:prstGeom prst="rect">
            <a:avLst/>
          </a:prstGeom>
          <a:noFill/>
        </p:spPr>
      </p:pic>
      <p:pic>
        <p:nvPicPr>
          <p:cNvPr id="21522" name="Picture 18" descr="http://www.ahiva.info/Gifs-Animados/Letras-Animadas/Columpiandose/Letras-Columpiandose-05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71736" y="3857628"/>
            <a:ext cx="540000" cy="540000"/>
          </a:xfrm>
          <a:prstGeom prst="rect">
            <a:avLst/>
          </a:prstGeom>
          <a:noFill/>
        </p:spPr>
      </p:pic>
      <p:pic>
        <p:nvPicPr>
          <p:cNvPr id="21524" name="Picture 20" descr="http://www.ahiva.info/Gifs-Animados/Letras-Animadas/Columpiandose/Letras-Columpiandose-05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0694" y="3857628"/>
            <a:ext cx="540000" cy="540000"/>
          </a:xfrm>
          <a:prstGeom prst="rect">
            <a:avLst/>
          </a:prstGeom>
          <a:noFill/>
        </p:spPr>
      </p:pic>
      <p:pic>
        <p:nvPicPr>
          <p:cNvPr id="21526" name="Picture 22" descr="http://www.ahiva.info/Gifs-Animados/Letras-Animadas/Columpiandose/Letras-Columpiandose-0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3857628"/>
            <a:ext cx="540000" cy="540000"/>
          </a:xfrm>
          <a:prstGeom prst="rect">
            <a:avLst/>
          </a:prstGeom>
          <a:noFill/>
        </p:spPr>
      </p:pic>
      <p:pic>
        <p:nvPicPr>
          <p:cNvPr id="21528" name="Picture 24" descr="http://www.ahiva.info/Gifs-Animados/Letras-Animadas/Columpiandose/Letras-Columpiandose-13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3857628"/>
            <a:ext cx="540000" cy="540000"/>
          </a:xfrm>
          <a:prstGeom prst="rect">
            <a:avLst/>
          </a:prstGeom>
          <a:noFill/>
        </p:spPr>
      </p:pic>
      <p:pic>
        <p:nvPicPr>
          <p:cNvPr id="21530" name="Picture 26" descr="http://www.ahiva.info/Gifs-Animados/Letras-Animadas/Columpiandose/Letras-Columpiandose-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71802" y="3857628"/>
            <a:ext cx="540000" cy="540000"/>
          </a:xfrm>
          <a:prstGeom prst="rect">
            <a:avLst/>
          </a:prstGeom>
          <a:noFill/>
        </p:spPr>
      </p:pic>
      <p:pic>
        <p:nvPicPr>
          <p:cNvPr id="21532" name="Picture 28" descr="http://www.ahiva.info/Gifs-Animados/Letras-Animadas/Columpiandose/Letras-Columpiandose-1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1538" y="3857628"/>
            <a:ext cx="540000" cy="540000"/>
          </a:xfrm>
          <a:prstGeom prst="rect">
            <a:avLst/>
          </a:prstGeom>
          <a:noFill/>
        </p:spPr>
      </p:pic>
      <p:pic>
        <p:nvPicPr>
          <p:cNvPr id="21534" name="Picture 30" descr="http://www.ahiva.info/Gifs-Animados/Letras-Animadas/Columpiandose/Letras-Columpiandose-19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71670" y="3857628"/>
            <a:ext cx="540000" cy="540000"/>
          </a:xfrm>
          <a:prstGeom prst="rect">
            <a:avLst/>
          </a:prstGeom>
          <a:noFill/>
        </p:spPr>
      </p:pic>
      <p:pic>
        <p:nvPicPr>
          <p:cNvPr id="21536" name="Picture 32" descr="http://www.ahiva.info/Gifs-Animados/Letras-Animadas/Columpiandose/Letras-Columpiandose-20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571868" y="3857628"/>
            <a:ext cx="540000" cy="540000"/>
          </a:xfrm>
          <a:prstGeom prst="rect">
            <a:avLst/>
          </a:prstGeom>
          <a:noFill/>
        </p:spPr>
      </p:pic>
      <p:pic>
        <p:nvPicPr>
          <p:cNvPr id="22" name="Picture 22" descr="http://www.ahiva.info/Gifs-Animados/Letras-Animadas/Columpiandose/Letras-Columpiandose-0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3857628"/>
            <a:ext cx="540000" cy="540000"/>
          </a:xfrm>
          <a:prstGeom prst="rect">
            <a:avLst/>
          </a:prstGeom>
          <a:noFill/>
        </p:spPr>
      </p:pic>
      <p:pic>
        <p:nvPicPr>
          <p:cNvPr id="23" name="Picture 26" descr="http://www.ahiva.info/Gifs-Animados/Letras-Animadas/Columpiandose/Letras-Columpiandose-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00760" y="3857628"/>
            <a:ext cx="540000" cy="540000"/>
          </a:xfrm>
          <a:prstGeom prst="rect">
            <a:avLst/>
          </a:prstGeom>
          <a:noFill/>
        </p:spPr>
      </p:pic>
      <p:pic>
        <p:nvPicPr>
          <p:cNvPr id="24" name="Picture 32" descr="http://www.ahiva.info/Gifs-Animados/Letras-Animadas/Columpiandose/Letras-Columpiandose-20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00826" y="3857628"/>
            <a:ext cx="540000" cy="540000"/>
          </a:xfrm>
          <a:prstGeom prst="rect">
            <a:avLst/>
          </a:prstGeom>
          <a:noFill/>
        </p:spPr>
      </p:pic>
      <p:pic>
        <p:nvPicPr>
          <p:cNvPr id="21538" name="Picture 34" descr="http://www.ahiva.info/Gifs-Animados/Letras-Animadas/Columpiandose/Letras-Columpiandose-1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857628"/>
            <a:ext cx="540000" cy="540000"/>
          </a:xfrm>
          <a:prstGeom prst="rect">
            <a:avLst/>
          </a:prstGeom>
          <a:noFill/>
        </p:spPr>
      </p:pic>
      <p:pic>
        <p:nvPicPr>
          <p:cNvPr id="26" name="Picture 30" descr="http://www.ahiva.info/Gifs-Animados/Letras-Animadas/Columpiandose/Letras-Columpiandose-19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00958" y="3857628"/>
            <a:ext cx="540000" cy="540000"/>
          </a:xfrm>
          <a:prstGeom prst="rect">
            <a:avLst/>
          </a:prstGeom>
          <a:noFill/>
        </p:spPr>
      </p:pic>
      <p:pic>
        <p:nvPicPr>
          <p:cNvPr id="3074" name="Picture 2" descr="J:\HACER PPS\ANIMALES EN MOVIMIENTO\paloma-04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5779" y="500041"/>
            <a:ext cx="2032940" cy="1944000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7277322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O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86314" y="535782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rgbClr val="FF0000"/>
              </a:solidFill>
            </a:endParaRPr>
          </a:p>
        </p:txBody>
      </p:sp>
      <p:pic>
        <p:nvPicPr>
          <p:cNvPr id="20482" name="Picture 2" descr="http://www.ahiva.info/Gifs-Animados/Letras-Animadas/Huevos/Huevos-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000108"/>
            <a:ext cx="720000" cy="720000"/>
          </a:xfrm>
          <a:prstGeom prst="rect">
            <a:avLst/>
          </a:prstGeom>
          <a:noFill/>
        </p:spPr>
      </p:pic>
      <p:pic>
        <p:nvPicPr>
          <p:cNvPr id="20484" name="Picture 4" descr="http://www.ahiva.info/Gifs-Animados/Letras-Animadas/Huevos/Huevos-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000108"/>
            <a:ext cx="720000" cy="720000"/>
          </a:xfrm>
          <a:prstGeom prst="rect">
            <a:avLst/>
          </a:prstGeom>
          <a:noFill/>
        </p:spPr>
      </p:pic>
      <p:pic>
        <p:nvPicPr>
          <p:cNvPr id="20486" name="Picture 6" descr="http://www.ahiva.info/Gifs-Animados/Letras-Animadas/Huevos/Huevos-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1000108"/>
            <a:ext cx="720000" cy="720000"/>
          </a:xfrm>
          <a:prstGeom prst="rect">
            <a:avLst/>
          </a:prstGeom>
          <a:noFill/>
        </p:spPr>
      </p:pic>
      <p:pic>
        <p:nvPicPr>
          <p:cNvPr id="20488" name="Picture 8" descr="http://www.ahiva.info/Gifs-Animados/Letras-Animadas/Huevos/Huevos-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071678"/>
            <a:ext cx="792000" cy="792000"/>
          </a:xfrm>
          <a:prstGeom prst="rect">
            <a:avLst/>
          </a:prstGeom>
          <a:noFill/>
        </p:spPr>
      </p:pic>
      <p:pic>
        <p:nvPicPr>
          <p:cNvPr id="20490" name="Picture 10" descr="http://www.ahiva.info/Gifs-Animados/Letras-Animadas/Huevos/Huevos-1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46" y="2143116"/>
            <a:ext cx="720000" cy="720000"/>
          </a:xfrm>
          <a:prstGeom prst="rect">
            <a:avLst/>
          </a:prstGeom>
          <a:noFill/>
        </p:spPr>
      </p:pic>
      <p:pic>
        <p:nvPicPr>
          <p:cNvPr id="20492" name="Picture 12" descr="http://www.ahiva.info/Gifs-Animados/Letras-Animadas/Huevos/Huevos-2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2143116"/>
            <a:ext cx="720000" cy="720000"/>
          </a:xfrm>
          <a:prstGeom prst="rect">
            <a:avLst/>
          </a:prstGeom>
          <a:noFill/>
        </p:spPr>
      </p:pic>
      <p:pic>
        <p:nvPicPr>
          <p:cNvPr id="20494" name="Picture 14" descr="http://www.ahiva.info/Gifs-Animados/Letras-Animadas/Huevos/Huevos-26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2143116"/>
            <a:ext cx="720000" cy="720000"/>
          </a:xfrm>
          <a:prstGeom prst="rect">
            <a:avLst/>
          </a:prstGeom>
          <a:noFill/>
        </p:spPr>
      </p:pic>
      <p:pic>
        <p:nvPicPr>
          <p:cNvPr id="20496" name="Picture 16" descr="http://www.ahiva.info/Gifs-Animados/Letras-Animadas/Huevos/Huevos-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143116"/>
            <a:ext cx="720000" cy="720000"/>
          </a:xfrm>
          <a:prstGeom prst="rect">
            <a:avLst/>
          </a:prstGeom>
          <a:noFill/>
        </p:spPr>
      </p:pic>
      <p:pic>
        <p:nvPicPr>
          <p:cNvPr id="20498" name="Picture 18" descr="http://www.ahiva.info/Gifs-Animados/Letras-Animadas/Huevos/Huevos-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2143116"/>
            <a:ext cx="720000" cy="720000"/>
          </a:xfrm>
          <a:prstGeom prst="rect">
            <a:avLst/>
          </a:prstGeom>
          <a:noFill/>
        </p:spPr>
      </p:pic>
      <p:pic>
        <p:nvPicPr>
          <p:cNvPr id="15" name="Picture 2" descr="http://www.ahiva.info/Gifs-Animados/Letras-Animadas/Huevos/Huevos-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2928934"/>
            <a:ext cx="720000" cy="720000"/>
          </a:xfrm>
          <a:prstGeom prst="rect">
            <a:avLst/>
          </a:prstGeom>
          <a:noFill/>
        </p:spPr>
      </p:pic>
      <p:pic>
        <p:nvPicPr>
          <p:cNvPr id="20500" name="Picture 20" descr="http://www.ahiva.info/Gifs-Animados/Letras-Animadas/Huevos/Huevos-04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57488" y="2928934"/>
            <a:ext cx="720000" cy="720000"/>
          </a:xfrm>
          <a:prstGeom prst="rect">
            <a:avLst/>
          </a:prstGeom>
          <a:noFill/>
        </p:spPr>
      </p:pic>
      <p:pic>
        <p:nvPicPr>
          <p:cNvPr id="20502" name="Picture 22" descr="http://www.ahiva.info/Gifs-Animados/Letras-Animadas/Huevos/Huevos-07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43570" y="3929066"/>
            <a:ext cx="720000" cy="720000"/>
          </a:xfrm>
          <a:prstGeom prst="rect">
            <a:avLst/>
          </a:prstGeom>
          <a:noFill/>
        </p:spPr>
      </p:pic>
      <p:pic>
        <p:nvPicPr>
          <p:cNvPr id="20504" name="Picture 24" descr="http://www.ahiva.info/Gifs-Animados/Letras-Animadas/Huevos/Huevos-06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86512" y="3929066"/>
            <a:ext cx="720000" cy="720000"/>
          </a:xfrm>
          <a:prstGeom prst="rect">
            <a:avLst/>
          </a:prstGeom>
          <a:noFill/>
        </p:spPr>
      </p:pic>
      <p:pic>
        <p:nvPicPr>
          <p:cNvPr id="20506" name="Picture 26" descr="http://www.ahiva.info/Gifs-Animados/Letras-Animadas/Huevos/Huevos-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929066"/>
            <a:ext cx="720000" cy="720000"/>
          </a:xfrm>
          <a:prstGeom prst="rect">
            <a:avLst/>
          </a:prstGeom>
          <a:noFill/>
        </p:spPr>
      </p:pic>
      <p:pic>
        <p:nvPicPr>
          <p:cNvPr id="20508" name="Picture 28" descr="http://www.ahiva.info/Gifs-Animados/Letras-Animadas/Huevos/Huevos-22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43306" y="3929066"/>
            <a:ext cx="720000" cy="720000"/>
          </a:xfrm>
          <a:prstGeom prst="rect">
            <a:avLst/>
          </a:prstGeom>
          <a:noFill/>
        </p:spPr>
      </p:pic>
      <p:pic>
        <p:nvPicPr>
          <p:cNvPr id="20510" name="Picture 30" descr="http://www.ahiva.info/Gifs-Animados/Letras-Animadas/Huevos/Huevos-08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00364" y="3929066"/>
            <a:ext cx="720000" cy="720000"/>
          </a:xfrm>
          <a:prstGeom prst="rect">
            <a:avLst/>
          </a:prstGeom>
          <a:noFill/>
        </p:spPr>
      </p:pic>
      <p:pic>
        <p:nvPicPr>
          <p:cNvPr id="22" name="Picture 18" descr="http://www.ahiva.info/Gifs-Animados/Letras-Animadas/Huevos/Huevos-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929066"/>
            <a:ext cx="720000" cy="720000"/>
          </a:xfrm>
          <a:prstGeom prst="rect">
            <a:avLst/>
          </a:prstGeom>
          <a:noFill/>
        </p:spPr>
      </p:pic>
      <p:pic>
        <p:nvPicPr>
          <p:cNvPr id="4098" name="Picture 2" descr="J:\HACER PPS\FLORES\slide0007_image010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929454" y="1428736"/>
            <a:ext cx="1095211" cy="1080000"/>
          </a:xfrm>
          <a:prstGeom prst="rect">
            <a:avLst/>
          </a:prstGeom>
          <a:noFill/>
        </p:spPr>
      </p:pic>
      <p:pic>
        <p:nvPicPr>
          <p:cNvPr id="4099" name="Picture 3" descr="J:\HACER PPS\FLORES\slide0007_image010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28992" y="5286388"/>
            <a:ext cx="1095211" cy="1080000"/>
          </a:xfrm>
          <a:prstGeom prst="rect">
            <a:avLst/>
          </a:prstGeom>
          <a:noFill/>
        </p:spPr>
      </p:pic>
      <p:pic>
        <p:nvPicPr>
          <p:cNvPr id="4100" name="Picture 4" descr="J:\HACER PPS\FLORES\slide0007_image010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786045" y="357165"/>
            <a:ext cx="1095211" cy="1080000"/>
          </a:xfrm>
          <a:prstGeom prst="rect">
            <a:avLst/>
          </a:prstGeom>
          <a:noFill/>
        </p:spPr>
      </p:pic>
      <p:pic>
        <p:nvPicPr>
          <p:cNvPr id="4101" name="Picture 5" descr="J:\HACER PPS\FLORES\slide0007_image010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29383" y="5357825"/>
            <a:ext cx="1095211" cy="1080000"/>
          </a:xfrm>
          <a:prstGeom prst="rect">
            <a:avLst/>
          </a:prstGeom>
          <a:noFill/>
        </p:spPr>
      </p:pic>
      <p:pic>
        <p:nvPicPr>
          <p:cNvPr id="4102" name="Picture 6" descr="J:\HACER PPS\FLORES\slide0007_image010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928657" y="3143247"/>
            <a:ext cx="1095211" cy="1080000"/>
          </a:xfrm>
          <a:prstGeom prst="rect">
            <a:avLst/>
          </a:prstGeom>
          <a:noFill/>
        </p:spPr>
      </p:pic>
      <p:pic>
        <p:nvPicPr>
          <p:cNvPr id="4104" name="Picture 8" descr="J:\HACER PPS\FLORES\2dwdrtk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143768" y="3357562"/>
            <a:ext cx="1404000" cy="1404000"/>
          </a:xfrm>
          <a:prstGeom prst="rect">
            <a:avLst/>
          </a:prstGeom>
          <a:noFill/>
        </p:spPr>
      </p:pic>
      <p:pic>
        <p:nvPicPr>
          <p:cNvPr id="30" name="Picture 8" descr="J:\HACER PPS\FLORES\2dwdrtk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643438" y="5454000"/>
            <a:ext cx="1404000" cy="1404000"/>
          </a:xfrm>
          <a:prstGeom prst="rect">
            <a:avLst/>
          </a:prstGeom>
          <a:noFill/>
        </p:spPr>
      </p:pic>
      <p:pic>
        <p:nvPicPr>
          <p:cNvPr id="31" name="Picture 8" descr="J:\HACER PPS\FLORES\2dwdrtk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000496" y="214290"/>
            <a:ext cx="1404000" cy="1404000"/>
          </a:xfrm>
          <a:prstGeom prst="rect">
            <a:avLst/>
          </a:prstGeom>
          <a:noFill/>
        </p:spPr>
      </p:pic>
      <p:sp>
        <p:nvSpPr>
          <p:cNvPr id="32" name="31 Rectángulo"/>
          <p:cNvSpPr/>
          <p:nvPr/>
        </p:nvSpPr>
        <p:spPr>
          <a:xfrm>
            <a:off x="847902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wallsave.com/wallpapers/1152x864/hadas/559746/hadas-fondo-de-pantalla-5597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60000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35004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17410" name="Picture 2" descr="http://www.muchografico.com/letrasanimadas/Images/Doradas/y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642918"/>
            <a:ext cx="571500" cy="523875"/>
          </a:xfrm>
          <a:prstGeom prst="rect">
            <a:avLst/>
          </a:prstGeom>
          <a:noFill/>
        </p:spPr>
      </p:pic>
      <p:pic>
        <p:nvPicPr>
          <p:cNvPr id="17412" name="Picture 4" descr="http://www.muchografico.com/letrasanimadas/Images/Doradas/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642918"/>
            <a:ext cx="571500" cy="523875"/>
          </a:xfrm>
          <a:prstGeom prst="rect">
            <a:avLst/>
          </a:prstGeom>
          <a:noFill/>
        </p:spPr>
      </p:pic>
      <p:pic>
        <p:nvPicPr>
          <p:cNvPr id="17414" name="Picture 6" descr="http://www.muchografico.com/letrasanimadas/Images/Doradas/j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1285860"/>
            <a:ext cx="571500" cy="523875"/>
          </a:xfrm>
          <a:prstGeom prst="rect">
            <a:avLst/>
          </a:prstGeom>
          <a:noFill/>
        </p:spPr>
      </p:pic>
      <p:pic>
        <p:nvPicPr>
          <p:cNvPr id="9" name="Picture 4" descr="http://www.muchografico.com/letrasanimadas/Images/Doradas/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1285860"/>
            <a:ext cx="571500" cy="523875"/>
          </a:xfrm>
          <a:prstGeom prst="rect">
            <a:avLst/>
          </a:prstGeom>
          <a:noFill/>
        </p:spPr>
      </p:pic>
      <p:pic>
        <p:nvPicPr>
          <p:cNvPr id="17416" name="Picture 8" descr="http://www.muchografico.com/letrasanimadas/Images/Doradas/h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642918"/>
            <a:ext cx="571500" cy="523875"/>
          </a:xfrm>
          <a:prstGeom prst="rect">
            <a:avLst/>
          </a:prstGeom>
          <a:noFill/>
        </p:spPr>
      </p:pic>
      <p:pic>
        <p:nvPicPr>
          <p:cNvPr id="17418" name="Picture 10" descr="http://www.muchografico.com/letrasanimadas/Images/Doradas/i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9124" y="1285860"/>
            <a:ext cx="571500" cy="523875"/>
          </a:xfrm>
          <a:prstGeom prst="rect">
            <a:avLst/>
          </a:prstGeom>
          <a:noFill/>
        </p:spPr>
      </p:pic>
      <p:pic>
        <p:nvPicPr>
          <p:cNvPr id="17420" name="Picture 12" descr="http://www.muchografico.com/letrasanimadas/Images/Doradas/l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34" y="1285860"/>
            <a:ext cx="571500" cy="523875"/>
          </a:xfrm>
          <a:prstGeom prst="rect">
            <a:avLst/>
          </a:prstGeom>
          <a:noFill/>
        </p:spPr>
      </p:pic>
      <p:pic>
        <p:nvPicPr>
          <p:cNvPr id="17422" name="Picture 14" descr="http://www.muchografico.com/letrasanimadas/Images/Doradas/e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71868" y="1285860"/>
            <a:ext cx="571500" cy="523875"/>
          </a:xfrm>
          <a:prstGeom prst="rect">
            <a:avLst/>
          </a:prstGeom>
          <a:noFill/>
        </p:spPr>
      </p:pic>
      <p:pic>
        <p:nvPicPr>
          <p:cNvPr id="17424" name="Picture 16" descr="http://www.muchografico.com/letrasanimadas/Images/Doradas/per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43570" y="1285860"/>
            <a:ext cx="571500" cy="523875"/>
          </a:xfrm>
          <a:prstGeom prst="rect">
            <a:avLst/>
          </a:prstGeom>
          <a:noFill/>
        </p:spPr>
      </p:pic>
      <p:pic>
        <p:nvPicPr>
          <p:cNvPr id="17426" name="Picture 18" descr="http://www.muchografico.com/letrasanimadas/Images/Doradas/per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57884" y="1285860"/>
            <a:ext cx="571500" cy="523875"/>
          </a:xfrm>
          <a:prstGeom prst="rect">
            <a:avLst/>
          </a:prstGeom>
          <a:noFill/>
        </p:spPr>
      </p:pic>
      <p:pic>
        <p:nvPicPr>
          <p:cNvPr id="17428" name="Picture 20" descr="http://www.muchografico.com/letrasanimadas/Images/Doradas/per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43636" y="1285860"/>
            <a:ext cx="571500" cy="523875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705026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C:\Users\abuelitos\Desktop\ja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648000" cy="723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14612" y="6000768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400" dirty="0" smtClean="0">
              <a:solidFill>
                <a:schemeClr val="bg1"/>
              </a:solidFill>
            </a:endParaRPr>
          </a:p>
        </p:txBody>
      </p:sp>
      <p:pic>
        <p:nvPicPr>
          <p:cNvPr id="17412" name="Picture 4" descr="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714488"/>
            <a:ext cx="205200" cy="540000"/>
          </a:xfrm>
          <a:prstGeom prst="rect">
            <a:avLst/>
          </a:prstGeom>
          <a:noFill/>
        </p:spPr>
      </p:pic>
      <p:pic>
        <p:nvPicPr>
          <p:cNvPr id="17414" name="Picture 6" descr="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1714488"/>
            <a:ext cx="529200" cy="540000"/>
          </a:xfrm>
          <a:prstGeom prst="rect">
            <a:avLst/>
          </a:prstGeom>
          <a:noFill/>
        </p:spPr>
      </p:pic>
      <p:pic>
        <p:nvPicPr>
          <p:cNvPr id="17416" name="Picture 8" descr="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1714488"/>
            <a:ext cx="221400" cy="540000"/>
          </a:xfrm>
          <a:prstGeom prst="rect">
            <a:avLst/>
          </a:prstGeom>
          <a:noFill/>
        </p:spPr>
      </p:pic>
      <p:pic>
        <p:nvPicPr>
          <p:cNvPr id="17418" name="Picture 10" descr="b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1714488"/>
            <a:ext cx="207695" cy="540000"/>
          </a:xfrm>
          <a:prstGeom prst="rect">
            <a:avLst/>
          </a:prstGeom>
          <a:noFill/>
        </p:spPr>
      </p:pic>
      <p:pic>
        <p:nvPicPr>
          <p:cNvPr id="17420" name="Picture 12" descr="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0" y="1714488"/>
            <a:ext cx="259200" cy="540000"/>
          </a:xfrm>
          <a:prstGeom prst="rect">
            <a:avLst/>
          </a:prstGeom>
          <a:noFill/>
        </p:spPr>
      </p:pic>
      <p:pic>
        <p:nvPicPr>
          <p:cNvPr id="17422" name="Picture 14" descr="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6182" y="1714488"/>
            <a:ext cx="248400" cy="540000"/>
          </a:xfrm>
          <a:prstGeom prst="rect">
            <a:avLst/>
          </a:prstGeom>
          <a:noFill/>
        </p:spPr>
      </p:pic>
      <p:pic>
        <p:nvPicPr>
          <p:cNvPr id="17424" name="Picture 16" descr="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1714488"/>
            <a:ext cx="259200" cy="540000"/>
          </a:xfrm>
          <a:prstGeom prst="rect">
            <a:avLst/>
          </a:prstGeom>
          <a:noFill/>
        </p:spPr>
      </p:pic>
      <p:pic>
        <p:nvPicPr>
          <p:cNvPr id="17426" name="Picture 18" descr="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0298" y="2428868"/>
            <a:ext cx="205118" cy="540000"/>
          </a:xfrm>
          <a:prstGeom prst="rect">
            <a:avLst/>
          </a:prstGeom>
          <a:noFill/>
        </p:spPr>
      </p:pic>
      <p:pic>
        <p:nvPicPr>
          <p:cNvPr id="17428" name="Picture 20" descr="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86050" y="2428868"/>
            <a:ext cx="152518" cy="540000"/>
          </a:xfrm>
          <a:prstGeom prst="rect">
            <a:avLst/>
          </a:prstGeom>
          <a:noFill/>
        </p:spPr>
      </p:pic>
      <p:pic>
        <p:nvPicPr>
          <p:cNvPr id="17430" name="Picture 22" descr="o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00364" y="2428868"/>
            <a:ext cx="218184" cy="540000"/>
          </a:xfrm>
          <a:prstGeom prst="rect">
            <a:avLst/>
          </a:prstGeom>
          <a:noFill/>
        </p:spPr>
      </p:pic>
      <p:pic>
        <p:nvPicPr>
          <p:cNvPr id="17432" name="Picture 24" descr="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2428868"/>
            <a:ext cx="259200" cy="540000"/>
          </a:xfrm>
          <a:prstGeom prst="rect">
            <a:avLst/>
          </a:prstGeom>
          <a:noFill/>
        </p:spPr>
      </p:pic>
      <p:pic>
        <p:nvPicPr>
          <p:cNvPr id="17434" name="Picture 26" descr="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428868"/>
            <a:ext cx="205200" cy="540000"/>
          </a:xfrm>
          <a:prstGeom prst="rect">
            <a:avLst/>
          </a:prstGeom>
          <a:noFill/>
        </p:spPr>
      </p:pic>
      <p:pic>
        <p:nvPicPr>
          <p:cNvPr id="17436" name="Picture 28" descr="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2428868"/>
            <a:ext cx="221400" cy="540000"/>
          </a:xfrm>
          <a:prstGeom prst="rect">
            <a:avLst/>
          </a:prstGeom>
          <a:noFill/>
        </p:spPr>
      </p:pic>
      <p:pic>
        <p:nvPicPr>
          <p:cNvPr id="17438" name="Picture 30" descr="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3071810"/>
            <a:ext cx="248400" cy="540000"/>
          </a:xfrm>
          <a:prstGeom prst="rect">
            <a:avLst/>
          </a:prstGeom>
          <a:noFill/>
        </p:spPr>
      </p:pic>
      <p:pic>
        <p:nvPicPr>
          <p:cNvPr id="17440" name="Picture 32" descr="l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43108" y="3714752"/>
            <a:ext cx="152518" cy="540000"/>
          </a:xfrm>
          <a:prstGeom prst="rect">
            <a:avLst/>
          </a:prstGeom>
          <a:noFill/>
        </p:spPr>
      </p:pic>
      <p:pic>
        <p:nvPicPr>
          <p:cNvPr id="17442" name="Picture 34" descr="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22" y="3714752"/>
            <a:ext cx="248400" cy="540000"/>
          </a:xfrm>
          <a:prstGeom prst="rect">
            <a:avLst/>
          </a:prstGeom>
          <a:noFill/>
        </p:spPr>
      </p:pic>
      <p:pic>
        <p:nvPicPr>
          <p:cNvPr id="17444" name="Picture 36" descr="v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86050" y="3714752"/>
            <a:ext cx="302400" cy="540000"/>
          </a:xfrm>
          <a:prstGeom prst="rect">
            <a:avLst/>
          </a:prstGeom>
          <a:noFill/>
        </p:spPr>
      </p:pic>
      <p:pic>
        <p:nvPicPr>
          <p:cNvPr id="17446" name="Picture 38" descr="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3714752"/>
            <a:ext cx="205200" cy="540000"/>
          </a:xfrm>
          <a:prstGeom prst="rect">
            <a:avLst/>
          </a:prstGeom>
          <a:noFill/>
        </p:spPr>
      </p:pic>
      <p:pic>
        <p:nvPicPr>
          <p:cNvPr id="17448" name="Picture 40" descr="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7554" y="3714752"/>
            <a:ext cx="259200" cy="540000"/>
          </a:xfrm>
          <a:prstGeom prst="rect">
            <a:avLst/>
          </a:prstGeom>
          <a:noFill/>
        </p:spPr>
      </p:pic>
      <p:pic>
        <p:nvPicPr>
          <p:cNvPr id="17450" name="Picture 42" descr="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43306" y="3714752"/>
            <a:ext cx="248400" cy="540000"/>
          </a:xfrm>
          <a:prstGeom prst="rect">
            <a:avLst/>
          </a:prstGeom>
          <a:noFill/>
        </p:spPr>
      </p:pic>
      <p:pic>
        <p:nvPicPr>
          <p:cNvPr id="17452" name="Picture 44" descr="d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643174" y="4357694"/>
            <a:ext cx="211848" cy="540000"/>
          </a:xfrm>
          <a:prstGeom prst="rect">
            <a:avLst/>
          </a:prstGeom>
          <a:noFill/>
        </p:spPr>
      </p:pic>
      <p:pic>
        <p:nvPicPr>
          <p:cNvPr id="17454" name="Picture 46" descr="e">
            <a:hlinkClick r:id="rId15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4357694"/>
            <a:ext cx="205200" cy="540000"/>
          </a:xfrm>
          <a:prstGeom prst="rect">
            <a:avLst/>
          </a:prstGeom>
          <a:noFill/>
        </p:spPr>
      </p:pic>
      <p:pic>
        <p:nvPicPr>
          <p:cNvPr id="17456" name="Picture 48" descr="l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14678" y="4357694"/>
            <a:ext cx="152518" cy="540000"/>
          </a:xfrm>
          <a:prstGeom prst="rect">
            <a:avLst/>
          </a:prstGeom>
          <a:noFill/>
        </p:spPr>
      </p:pic>
      <p:pic>
        <p:nvPicPr>
          <p:cNvPr id="17458" name="Picture 50" descr="c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357422" y="5143512"/>
            <a:ext cx="199800" cy="540000"/>
          </a:xfrm>
          <a:prstGeom prst="rect">
            <a:avLst/>
          </a:prstGeom>
          <a:noFill/>
        </p:spPr>
      </p:pic>
      <p:pic>
        <p:nvPicPr>
          <p:cNvPr id="17460" name="Picture 52" descr="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43174" y="5072074"/>
            <a:ext cx="248400" cy="540000"/>
          </a:xfrm>
          <a:prstGeom prst="rect">
            <a:avLst/>
          </a:prstGeom>
          <a:noFill/>
        </p:spPr>
      </p:pic>
      <p:pic>
        <p:nvPicPr>
          <p:cNvPr id="17462" name="Picture 54" descr="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5072074"/>
            <a:ext cx="529200" cy="540000"/>
          </a:xfrm>
          <a:prstGeom prst="rect">
            <a:avLst/>
          </a:prstGeom>
          <a:noFill/>
        </p:spPr>
      </p:pic>
      <p:pic>
        <p:nvPicPr>
          <p:cNvPr id="17464" name="Picture 56" descr="i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500430" y="5000636"/>
            <a:ext cx="171428" cy="540000"/>
          </a:xfrm>
          <a:prstGeom prst="rect">
            <a:avLst/>
          </a:prstGeom>
          <a:noFill/>
        </p:spPr>
      </p:pic>
      <p:pic>
        <p:nvPicPr>
          <p:cNvPr id="17466" name="Picture 58" descr="n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714744" y="5000636"/>
            <a:ext cx="367200" cy="540000"/>
          </a:xfrm>
          <a:prstGeom prst="rect">
            <a:avLst/>
          </a:prstGeom>
          <a:noFill/>
        </p:spPr>
      </p:pic>
      <p:pic>
        <p:nvPicPr>
          <p:cNvPr id="17470" name="Picture 62" descr="o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43372" y="5000636"/>
            <a:ext cx="218183" cy="540000"/>
          </a:xfrm>
          <a:prstGeom prst="rect">
            <a:avLst/>
          </a:prstGeom>
          <a:noFill/>
        </p:spPr>
      </p:pic>
      <p:pic>
        <p:nvPicPr>
          <p:cNvPr id="36" name="Picture 2" descr="J:\HACER PPS\FLORES\flor41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285852" y="5072074"/>
            <a:ext cx="709345" cy="936000"/>
          </a:xfrm>
          <a:prstGeom prst="rect">
            <a:avLst/>
          </a:prstGeom>
          <a:noFill/>
        </p:spPr>
      </p:pic>
      <p:pic>
        <p:nvPicPr>
          <p:cNvPr id="5123" name="Picture 3" descr="J:\HACER PPS\FLORES\flower_064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429124" y="6143644"/>
            <a:ext cx="719199" cy="936000"/>
          </a:xfrm>
          <a:prstGeom prst="rect">
            <a:avLst/>
          </a:prstGeom>
          <a:noFill/>
        </p:spPr>
      </p:pic>
      <p:pic>
        <p:nvPicPr>
          <p:cNvPr id="38" name="Picture 3" descr="J:\HACER PPS\FLORES\flower_064[1]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071803" y="6143644"/>
            <a:ext cx="719199" cy="936000"/>
          </a:xfrm>
          <a:prstGeom prst="rect">
            <a:avLst/>
          </a:prstGeom>
          <a:noFill/>
        </p:spPr>
      </p:pic>
      <p:pic>
        <p:nvPicPr>
          <p:cNvPr id="5127" name="Picture 7" descr="J:\HACER PPS\FLORES\slide0019_image061.gif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071538" y="4357694"/>
            <a:ext cx="975856" cy="828000"/>
          </a:xfrm>
          <a:prstGeom prst="rect">
            <a:avLst/>
          </a:prstGeom>
          <a:noFill/>
        </p:spPr>
      </p:pic>
      <p:pic>
        <p:nvPicPr>
          <p:cNvPr id="5128" name="Picture 8" descr="J:\HACER PPS\FLORES\slide0019_image061.gif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143372" y="4071942"/>
            <a:ext cx="975856" cy="828000"/>
          </a:xfrm>
          <a:prstGeom prst="rect">
            <a:avLst/>
          </a:prstGeom>
          <a:noFill/>
        </p:spPr>
      </p:pic>
      <p:pic>
        <p:nvPicPr>
          <p:cNvPr id="22530" name="Picture 2" descr="http://moterahd.files.wordpress.com/2010/12/42.png?w=248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643042" y="2714620"/>
            <a:ext cx="693000" cy="1260000"/>
          </a:xfrm>
          <a:prstGeom prst="rect">
            <a:avLst/>
          </a:prstGeom>
          <a:noFill/>
        </p:spPr>
      </p:pic>
      <p:pic>
        <p:nvPicPr>
          <p:cNvPr id="46" name="Picture 2" descr="http://moterahd.files.wordpress.com/2010/12/42.png?w=248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286248" y="2357430"/>
            <a:ext cx="693000" cy="1260000"/>
          </a:xfrm>
          <a:prstGeom prst="rect">
            <a:avLst/>
          </a:prstGeom>
          <a:noFill/>
        </p:spPr>
      </p:pic>
      <p:pic>
        <p:nvPicPr>
          <p:cNvPr id="22532" name="Picture 4" descr="http://i288.photobucket.com/albums/ll174/brebis2274/images%20Decoracion/flor.pn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1285852" y="3714752"/>
            <a:ext cx="723270" cy="720000"/>
          </a:xfrm>
          <a:prstGeom prst="rect">
            <a:avLst/>
          </a:prstGeom>
          <a:noFill/>
        </p:spPr>
      </p:pic>
      <p:pic>
        <p:nvPicPr>
          <p:cNvPr id="48" name="Picture 4" descr="http://i288.photobucket.com/albums/ll174/brebis2274/images%20Decoracion/flor.pn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143372" y="3357562"/>
            <a:ext cx="714379" cy="720000"/>
          </a:xfrm>
          <a:prstGeom prst="rect">
            <a:avLst/>
          </a:prstGeom>
          <a:noFill/>
        </p:spPr>
      </p:pic>
      <p:pic>
        <p:nvPicPr>
          <p:cNvPr id="21506" name="Picture 2" descr="tube esquina flores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 rot="11713717">
            <a:off x="1577478" y="736962"/>
            <a:ext cx="3530160" cy="2361389"/>
          </a:xfrm>
          <a:prstGeom prst="rect">
            <a:avLst/>
          </a:prstGeom>
          <a:noFill/>
        </p:spPr>
      </p:pic>
      <p:pic>
        <p:nvPicPr>
          <p:cNvPr id="21516" name="Picture 12" descr="http://www.dudimundo.com/gif/barras_separadores/imagenes/flores-muchas.gif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 rot="21406548">
            <a:off x="1643042" y="5500702"/>
            <a:ext cx="4943475" cy="752476"/>
          </a:xfrm>
          <a:prstGeom prst="rect">
            <a:avLst/>
          </a:prstGeom>
          <a:noFill/>
        </p:spPr>
      </p:pic>
      <p:pic>
        <p:nvPicPr>
          <p:cNvPr id="53" name="Picture 2" descr="J:\HACER PPS\FLORES\flor41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929190" y="4643446"/>
            <a:ext cx="654780" cy="864000"/>
          </a:xfrm>
          <a:prstGeom prst="rect">
            <a:avLst/>
          </a:prstGeom>
          <a:noFill/>
        </p:spPr>
      </p:pic>
      <p:pic>
        <p:nvPicPr>
          <p:cNvPr id="54" name="Picture 6" descr="http://imagenesparafondos.info/wp-content/uploads/2012/10/ffb3f__6.PN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5214942" y="5346000"/>
            <a:ext cx="1422225" cy="1512000"/>
          </a:xfrm>
          <a:prstGeom prst="rect">
            <a:avLst/>
          </a:prstGeom>
          <a:noFill/>
        </p:spPr>
      </p:pic>
      <p:pic>
        <p:nvPicPr>
          <p:cNvPr id="55" name="Picture 6" descr="http://imagenesparafondos.info/wp-content/uploads/2012/10/ffb3f__6.PN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1357290" y="5715016"/>
            <a:ext cx="1422225" cy="1512000"/>
          </a:xfrm>
          <a:prstGeom prst="rect">
            <a:avLst/>
          </a:prstGeom>
          <a:noFill/>
        </p:spPr>
      </p:pic>
      <p:sp>
        <p:nvSpPr>
          <p:cNvPr id="49" name="48 Rectángulo"/>
          <p:cNvSpPr/>
          <p:nvPr/>
        </p:nvSpPr>
        <p:spPr>
          <a:xfrm>
            <a:off x="7205884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:\Users\abuelitos\Desktop\paisajes-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829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535782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16386" name="Picture 2" descr="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071546"/>
            <a:ext cx="304800" cy="304801"/>
          </a:xfrm>
          <a:prstGeom prst="rect">
            <a:avLst/>
          </a:prstGeom>
          <a:noFill/>
        </p:spPr>
      </p:pic>
      <p:pic>
        <p:nvPicPr>
          <p:cNvPr id="16388" name="Picture 4" descr="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071546"/>
            <a:ext cx="304800" cy="304801"/>
          </a:xfrm>
          <a:prstGeom prst="rect">
            <a:avLst/>
          </a:prstGeom>
          <a:noFill/>
        </p:spPr>
      </p:pic>
      <p:pic>
        <p:nvPicPr>
          <p:cNvPr id="16390" name="Picture 6" descr="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1071546"/>
            <a:ext cx="304800" cy="304801"/>
          </a:xfrm>
          <a:prstGeom prst="rect">
            <a:avLst/>
          </a:prstGeom>
          <a:noFill/>
        </p:spPr>
      </p:pic>
      <p:pic>
        <p:nvPicPr>
          <p:cNvPr id="16392" name="Picture 8" descr="t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1071546"/>
            <a:ext cx="304800" cy="304801"/>
          </a:xfrm>
          <a:prstGeom prst="rect">
            <a:avLst/>
          </a:prstGeom>
          <a:noFill/>
        </p:spPr>
      </p:pic>
      <p:pic>
        <p:nvPicPr>
          <p:cNvPr id="16394" name="Picture 10" descr="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1071546"/>
            <a:ext cx="304800" cy="304801"/>
          </a:xfrm>
          <a:prstGeom prst="rect">
            <a:avLst/>
          </a:prstGeom>
          <a:noFill/>
        </p:spPr>
      </p:pic>
      <p:pic>
        <p:nvPicPr>
          <p:cNvPr id="16396" name="Picture 12" descr="n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1071546"/>
            <a:ext cx="304800" cy="304801"/>
          </a:xfrm>
          <a:prstGeom prst="rect">
            <a:avLst/>
          </a:prstGeom>
          <a:noFill/>
        </p:spPr>
      </p:pic>
      <p:pic>
        <p:nvPicPr>
          <p:cNvPr id="16398" name="Picture 14" descr="g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43174" y="1071546"/>
            <a:ext cx="304800" cy="304801"/>
          </a:xfrm>
          <a:prstGeom prst="rect">
            <a:avLst/>
          </a:prstGeom>
          <a:noFill/>
        </p:spPr>
      </p:pic>
      <p:pic>
        <p:nvPicPr>
          <p:cNvPr id="16400" name="Picture 16" descr="u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28926" y="1071546"/>
            <a:ext cx="304800" cy="304801"/>
          </a:xfrm>
          <a:prstGeom prst="rect">
            <a:avLst/>
          </a:prstGeom>
          <a:noFill/>
        </p:spPr>
      </p:pic>
      <p:pic>
        <p:nvPicPr>
          <p:cNvPr id="16402" name="Picture 18" descr="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071546"/>
            <a:ext cx="304800" cy="304801"/>
          </a:xfrm>
          <a:prstGeom prst="rect">
            <a:avLst/>
          </a:prstGeom>
          <a:noFill/>
        </p:spPr>
      </p:pic>
      <p:pic>
        <p:nvPicPr>
          <p:cNvPr id="16404" name="Picture 20" descr="r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28992" y="1071546"/>
            <a:ext cx="304800" cy="304801"/>
          </a:xfrm>
          <a:prstGeom prst="rect">
            <a:avLst/>
          </a:prstGeom>
          <a:noFill/>
        </p:spPr>
      </p:pic>
      <p:pic>
        <p:nvPicPr>
          <p:cNvPr id="16406" name="Picture 22" descr="e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1071546"/>
            <a:ext cx="304800" cy="304801"/>
          </a:xfrm>
          <a:prstGeom prst="rect">
            <a:avLst/>
          </a:prstGeom>
          <a:noFill/>
        </p:spPr>
      </p:pic>
      <p:pic>
        <p:nvPicPr>
          <p:cNvPr id="16408" name="Picture 24" descr="l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071934" y="1071546"/>
            <a:ext cx="304800" cy="304801"/>
          </a:xfrm>
          <a:prstGeom prst="rect">
            <a:avLst/>
          </a:prstGeom>
          <a:noFill/>
        </p:spPr>
      </p:pic>
      <p:pic>
        <p:nvPicPr>
          <p:cNvPr id="16410" name="Picture 26" descr="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1071546"/>
            <a:ext cx="304800" cy="304801"/>
          </a:xfrm>
          <a:prstGeom prst="rect">
            <a:avLst/>
          </a:prstGeom>
          <a:noFill/>
        </p:spPr>
      </p:pic>
      <p:pic>
        <p:nvPicPr>
          <p:cNvPr id="16412" name="Picture 28" descr="o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643438" y="1071546"/>
            <a:ext cx="304800" cy="304801"/>
          </a:xfrm>
          <a:prstGeom prst="rect">
            <a:avLst/>
          </a:prstGeom>
          <a:noFill/>
        </p:spPr>
      </p:pic>
      <p:pic>
        <p:nvPicPr>
          <p:cNvPr id="16414" name="Picture 30" descr="l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929190" y="1071546"/>
            <a:ext cx="304800" cy="304801"/>
          </a:xfrm>
          <a:prstGeom prst="rect">
            <a:avLst/>
          </a:prstGeom>
          <a:noFill/>
        </p:spPr>
      </p:pic>
      <p:pic>
        <p:nvPicPr>
          <p:cNvPr id="16416" name="Picture 32" descr="e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28728" y="1428736"/>
            <a:ext cx="304800" cy="304801"/>
          </a:xfrm>
          <a:prstGeom prst="rect">
            <a:avLst/>
          </a:prstGeom>
          <a:noFill/>
        </p:spPr>
      </p:pic>
      <p:pic>
        <p:nvPicPr>
          <p:cNvPr id="16418" name="Picture 34" descr="n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14480" y="1428736"/>
            <a:ext cx="304800" cy="304801"/>
          </a:xfrm>
          <a:prstGeom prst="rect">
            <a:avLst/>
          </a:prstGeom>
          <a:noFill/>
        </p:spPr>
      </p:pic>
      <p:pic>
        <p:nvPicPr>
          <p:cNvPr id="16420" name="Picture 36" descr="e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14546" y="1428736"/>
            <a:ext cx="304800" cy="304801"/>
          </a:xfrm>
          <a:prstGeom prst="rect">
            <a:avLst/>
          </a:prstGeom>
          <a:noFill/>
        </p:spPr>
      </p:pic>
      <p:pic>
        <p:nvPicPr>
          <p:cNvPr id="16422" name="Picture 38" descr="l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00298" y="1428736"/>
            <a:ext cx="304800" cy="304801"/>
          </a:xfrm>
          <a:prstGeom prst="rect">
            <a:avLst/>
          </a:prstGeom>
          <a:noFill/>
        </p:spPr>
      </p:pic>
      <p:pic>
        <p:nvPicPr>
          <p:cNvPr id="16424" name="Picture 40" descr="c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28926" y="1428736"/>
            <a:ext cx="304800" cy="304801"/>
          </a:xfrm>
          <a:prstGeom prst="rect">
            <a:avLst/>
          </a:prstGeom>
          <a:noFill/>
        </p:spPr>
      </p:pic>
      <p:pic>
        <p:nvPicPr>
          <p:cNvPr id="16426" name="Picture 42" descr="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428736"/>
            <a:ext cx="304800" cy="304801"/>
          </a:xfrm>
          <a:prstGeom prst="rect">
            <a:avLst/>
          </a:prstGeom>
          <a:noFill/>
        </p:spPr>
      </p:pic>
      <p:pic>
        <p:nvPicPr>
          <p:cNvPr id="16428" name="Picture 44" descr="e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57554" y="1428736"/>
            <a:ext cx="304800" cy="304801"/>
          </a:xfrm>
          <a:prstGeom prst="rect">
            <a:avLst/>
          </a:prstGeom>
          <a:noFill/>
        </p:spPr>
      </p:pic>
      <p:pic>
        <p:nvPicPr>
          <p:cNvPr id="16430" name="Picture 46" descr="l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71868" y="1428736"/>
            <a:ext cx="304800" cy="304801"/>
          </a:xfrm>
          <a:prstGeom prst="rect">
            <a:avLst/>
          </a:prstGeom>
          <a:noFill/>
        </p:spPr>
      </p:pic>
      <p:pic>
        <p:nvPicPr>
          <p:cNvPr id="16432" name="Picture 48" descr="o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57620" y="1428736"/>
            <a:ext cx="304800" cy="304801"/>
          </a:xfrm>
          <a:prstGeom prst="rect">
            <a:avLst/>
          </a:prstGeom>
          <a:noFill/>
        </p:spPr>
      </p:pic>
      <p:pic>
        <p:nvPicPr>
          <p:cNvPr id="16434" name="Picture 50" descr="n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1785926"/>
            <a:ext cx="304800" cy="304801"/>
          </a:xfrm>
          <a:prstGeom prst="rect">
            <a:avLst/>
          </a:prstGeom>
          <a:noFill/>
        </p:spPr>
      </p:pic>
      <p:pic>
        <p:nvPicPr>
          <p:cNvPr id="16436" name="Picture 52" descr="u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00430" y="1785926"/>
            <a:ext cx="304800" cy="304801"/>
          </a:xfrm>
          <a:prstGeom prst="rect">
            <a:avLst/>
          </a:prstGeom>
          <a:noFill/>
        </p:spPr>
      </p:pic>
      <p:pic>
        <p:nvPicPr>
          <p:cNvPr id="16438" name="Picture 54" descr="b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786182" y="1785926"/>
            <a:ext cx="304800" cy="304801"/>
          </a:xfrm>
          <a:prstGeom prst="rect">
            <a:avLst/>
          </a:prstGeom>
          <a:noFill/>
        </p:spPr>
      </p:pic>
      <p:pic>
        <p:nvPicPr>
          <p:cNvPr id="16440" name="Picture 56" descr="l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000496" y="1785926"/>
            <a:ext cx="304800" cy="304801"/>
          </a:xfrm>
          <a:prstGeom prst="rect">
            <a:avLst/>
          </a:prstGeom>
          <a:noFill/>
        </p:spPr>
      </p:pic>
      <p:pic>
        <p:nvPicPr>
          <p:cNvPr id="16442" name="Picture 58" descr="a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286248" y="1785926"/>
            <a:ext cx="304800" cy="304801"/>
          </a:xfrm>
          <a:prstGeom prst="rect">
            <a:avLst/>
          </a:prstGeom>
          <a:noFill/>
        </p:spPr>
      </p:pic>
      <p:pic>
        <p:nvPicPr>
          <p:cNvPr id="16444" name="Picture 60" descr="d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85926"/>
            <a:ext cx="304800" cy="304801"/>
          </a:xfrm>
          <a:prstGeom prst="rect">
            <a:avLst/>
          </a:prstGeom>
          <a:noFill/>
        </p:spPr>
      </p:pic>
      <p:pic>
        <p:nvPicPr>
          <p:cNvPr id="16446" name="Picture 62" descr="o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857752" y="1785926"/>
            <a:ext cx="304800" cy="304801"/>
          </a:xfrm>
          <a:prstGeom prst="rect">
            <a:avLst/>
          </a:prstGeom>
          <a:noFill/>
        </p:spPr>
      </p:pic>
      <p:pic>
        <p:nvPicPr>
          <p:cNvPr id="24580" name="Picture 4" descr="http://www.armatuciudad.com/images/sol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500828" y="1285860"/>
            <a:ext cx="618180" cy="612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8" name="37 Rectángulo"/>
          <p:cNvSpPr/>
          <p:nvPr/>
        </p:nvSpPr>
        <p:spPr>
          <a:xfrm>
            <a:off x="77646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farm9.staticflickr.com/8460/8026959131_44c534b01a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0"/>
            <a:ext cx="10108234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128586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800" b="1" dirty="0" smtClean="0">
              <a:solidFill>
                <a:schemeClr val="bg1"/>
              </a:solidFill>
            </a:endParaRPr>
          </a:p>
        </p:txBody>
      </p:sp>
      <p:pic>
        <p:nvPicPr>
          <p:cNvPr id="15364" name="Picture 4" descr="p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000504"/>
            <a:ext cx="415384" cy="540000"/>
          </a:xfrm>
          <a:prstGeom prst="rect">
            <a:avLst/>
          </a:prstGeom>
          <a:noFill/>
        </p:spPr>
      </p:pic>
      <p:pic>
        <p:nvPicPr>
          <p:cNvPr id="15366" name="Picture 6" descr="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000504"/>
            <a:ext cx="398768" cy="540000"/>
          </a:xfrm>
          <a:prstGeom prst="rect">
            <a:avLst/>
          </a:prstGeom>
          <a:noFill/>
        </p:spPr>
      </p:pic>
      <p:pic>
        <p:nvPicPr>
          <p:cNvPr id="15368" name="Picture 8" descr="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4000504"/>
            <a:ext cx="440307" cy="540000"/>
          </a:xfrm>
          <a:prstGeom prst="rect">
            <a:avLst/>
          </a:prstGeom>
          <a:noFill/>
        </p:spPr>
      </p:pic>
      <p:pic>
        <p:nvPicPr>
          <p:cNvPr id="15370" name="Picture 10" descr="c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71604" y="4000504"/>
            <a:ext cx="423692" cy="540000"/>
          </a:xfrm>
          <a:prstGeom prst="rect">
            <a:avLst/>
          </a:prstGeom>
          <a:noFill/>
        </p:spPr>
      </p:pic>
      <p:pic>
        <p:nvPicPr>
          <p:cNvPr id="15372" name="Picture 12" descr="i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4000504"/>
            <a:ext cx="349858" cy="540000"/>
          </a:xfrm>
          <a:prstGeom prst="rect">
            <a:avLst/>
          </a:prstGeom>
          <a:noFill/>
        </p:spPr>
      </p:pic>
      <p:pic>
        <p:nvPicPr>
          <p:cNvPr id="15374" name="Picture 14" descr="b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57422" y="4000504"/>
            <a:ext cx="423692" cy="540000"/>
          </a:xfrm>
          <a:prstGeom prst="rect">
            <a:avLst/>
          </a:prstGeom>
          <a:noFill/>
        </p:spPr>
      </p:pic>
      <p:pic>
        <p:nvPicPr>
          <p:cNvPr id="15376" name="Picture 16" descr="i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50" y="4000504"/>
            <a:ext cx="349858" cy="540000"/>
          </a:xfrm>
          <a:prstGeom prst="rect">
            <a:avLst/>
          </a:prstGeom>
          <a:noFill/>
        </p:spPr>
      </p:pic>
      <p:pic>
        <p:nvPicPr>
          <p:cNvPr id="15378" name="Picture 18" descr="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4000504"/>
            <a:ext cx="440307" cy="540000"/>
          </a:xfrm>
          <a:prstGeom prst="rect">
            <a:avLst/>
          </a:prstGeom>
          <a:noFill/>
        </p:spPr>
      </p:pic>
      <p:pic>
        <p:nvPicPr>
          <p:cNvPr id="15380" name="Picture 20" descr="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4000504"/>
            <a:ext cx="398768" cy="540000"/>
          </a:xfrm>
          <a:prstGeom prst="rect">
            <a:avLst/>
          </a:prstGeom>
          <a:noFill/>
        </p:spPr>
      </p:pic>
      <p:pic>
        <p:nvPicPr>
          <p:cNvPr id="15382" name="Picture 22" descr="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6248" y="4000504"/>
            <a:ext cx="352174" cy="540000"/>
          </a:xfrm>
          <a:prstGeom prst="rect">
            <a:avLst/>
          </a:prstGeom>
          <a:noFill/>
        </p:spPr>
      </p:pic>
      <p:pic>
        <p:nvPicPr>
          <p:cNvPr id="15384" name="Picture 24" descr="c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4786322"/>
            <a:ext cx="423692" cy="540000"/>
          </a:xfrm>
          <a:prstGeom prst="rect">
            <a:avLst/>
          </a:prstGeom>
          <a:noFill/>
        </p:spPr>
      </p:pic>
      <p:pic>
        <p:nvPicPr>
          <p:cNvPr id="15386" name="Picture 26" descr="a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85852" y="4786322"/>
            <a:ext cx="440307" cy="540000"/>
          </a:xfrm>
          <a:prstGeom prst="rect">
            <a:avLst/>
          </a:prstGeom>
          <a:noFill/>
        </p:spPr>
      </p:pic>
      <p:pic>
        <p:nvPicPr>
          <p:cNvPr id="15388" name="Picture 28" descr="n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14480" y="4786322"/>
            <a:ext cx="458182" cy="540000"/>
          </a:xfrm>
          <a:prstGeom prst="rect">
            <a:avLst/>
          </a:prstGeom>
          <a:noFill/>
        </p:spPr>
      </p:pic>
      <p:pic>
        <p:nvPicPr>
          <p:cNvPr id="15390" name="Picture 30" descr="t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43108" y="4786322"/>
            <a:ext cx="389118" cy="540000"/>
          </a:xfrm>
          <a:prstGeom prst="rect">
            <a:avLst/>
          </a:prstGeom>
          <a:noFill/>
        </p:spPr>
      </p:pic>
      <p:pic>
        <p:nvPicPr>
          <p:cNvPr id="15392" name="Picture 32" descr="o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71736" y="4786322"/>
            <a:ext cx="392726" cy="540000"/>
          </a:xfrm>
          <a:prstGeom prst="rect">
            <a:avLst/>
          </a:prstGeom>
          <a:noFill/>
        </p:spPr>
      </p:pic>
      <p:pic>
        <p:nvPicPr>
          <p:cNvPr id="15394" name="Picture 34" descr="d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86116" y="4786322"/>
            <a:ext cx="431999" cy="540000"/>
          </a:xfrm>
          <a:prstGeom prst="rect">
            <a:avLst/>
          </a:prstGeom>
          <a:noFill/>
        </p:spPr>
      </p:pic>
      <p:pic>
        <p:nvPicPr>
          <p:cNvPr id="15396" name="Picture 36" descr="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4786322"/>
            <a:ext cx="398768" cy="540000"/>
          </a:xfrm>
          <a:prstGeom prst="rect">
            <a:avLst/>
          </a:prstGeom>
          <a:noFill/>
        </p:spPr>
      </p:pic>
      <p:pic>
        <p:nvPicPr>
          <p:cNvPr id="15398" name="Picture 38" descr="u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214415" y="5500702"/>
            <a:ext cx="431999" cy="540000"/>
          </a:xfrm>
          <a:prstGeom prst="rect">
            <a:avLst/>
          </a:prstGeom>
          <a:noFill/>
        </p:spPr>
      </p:pic>
      <p:pic>
        <p:nvPicPr>
          <p:cNvPr id="15400" name="Picture 40" descr="a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28860" y="5572140"/>
            <a:ext cx="410953" cy="504000"/>
          </a:xfrm>
          <a:prstGeom prst="rect">
            <a:avLst/>
          </a:prstGeom>
          <a:noFill/>
        </p:spPr>
      </p:pic>
      <p:pic>
        <p:nvPicPr>
          <p:cNvPr id="15402" name="Picture 42" descr="n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14481" y="5500702"/>
            <a:ext cx="458182" cy="540000"/>
          </a:xfrm>
          <a:prstGeom prst="rect">
            <a:avLst/>
          </a:prstGeom>
          <a:noFill/>
        </p:spPr>
      </p:pic>
      <p:pic>
        <p:nvPicPr>
          <p:cNvPr id="15404" name="Picture 44" descr="v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857488" y="5572140"/>
            <a:ext cx="423692" cy="540000"/>
          </a:xfrm>
          <a:prstGeom prst="rect">
            <a:avLst/>
          </a:prstGeom>
          <a:noFill/>
        </p:spPr>
      </p:pic>
      <p:pic>
        <p:nvPicPr>
          <p:cNvPr id="15406" name="Picture 46" descr="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5572140"/>
            <a:ext cx="372186" cy="504000"/>
          </a:xfrm>
          <a:prstGeom prst="rect">
            <a:avLst/>
          </a:prstGeom>
          <a:noFill/>
        </p:spPr>
      </p:pic>
      <p:pic>
        <p:nvPicPr>
          <p:cNvPr id="15408" name="Picture 48" descr="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5500702"/>
            <a:ext cx="457200" cy="619126"/>
          </a:xfrm>
          <a:prstGeom prst="rect">
            <a:avLst/>
          </a:prstGeom>
          <a:noFill/>
        </p:spPr>
      </p:pic>
      <p:pic>
        <p:nvPicPr>
          <p:cNvPr id="15410" name="Picture 50" descr="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5500702"/>
            <a:ext cx="398768" cy="540000"/>
          </a:xfrm>
          <a:prstGeom prst="rect">
            <a:avLst/>
          </a:prstGeom>
          <a:noFill/>
        </p:spPr>
      </p:pic>
      <p:pic>
        <p:nvPicPr>
          <p:cNvPr id="15412" name="Picture 52" descr="n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7686" y="5500702"/>
            <a:ext cx="458182" cy="540000"/>
          </a:xfrm>
          <a:prstGeom prst="rect">
            <a:avLst/>
          </a:prstGeom>
          <a:noFill/>
        </p:spPr>
      </p:pic>
      <p:pic>
        <p:nvPicPr>
          <p:cNvPr id="15414" name="Picture 54" descr="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0694" y="5500702"/>
            <a:ext cx="352174" cy="540000"/>
          </a:xfrm>
          <a:prstGeom prst="rect">
            <a:avLst/>
          </a:prstGeom>
          <a:noFill/>
        </p:spPr>
      </p:pic>
      <p:pic>
        <p:nvPicPr>
          <p:cNvPr id="15416" name="Picture 56" descr="b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3438" y="6072206"/>
            <a:ext cx="423692" cy="540000"/>
          </a:xfrm>
          <a:prstGeom prst="rect">
            <a:avLst/>
          </a:prstGeom>
          <a:noFill/>
        </p:spPr>
      </p:pic>
      <p:pic>
        <p:nvPicPr>
          <p:cNvPr id="15418" name="Picture 58" descr="u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072066" y="6072206"/>
            <a:ext cx="431999" cy="540000"/>
          </a:xfrm>
          <a:prstGeom prst="rect">
            <a:avLst/>
          </a:prstGeom>
          <a:noFill/>
        </p:spPr>
      </p:pic>
      <p:pic>
        <p:nvPicPr>
          <p:cNvPr id="15420" name="Picture 60" descr="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0694" y="6072206"/>
            <a:ext cx="352174" cy="540000"/>
          </a:xfrm>
          <a:prstGeom prst="rect">
            <a:avLst/>
          </a:prstGeom>
          <a:noFill/>
        </p:spPr>
      </p:pic>
      <p:pic>
        <p:nvPicPr>
          <p:cNvPr id="15422" name="Picture 62" descr="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57884" y="6072206"/>
            <a:ext cx="352174" cy="540000"/>
          </a:xfrm>
          <a:prstGeom prst="rect">
            <a:avLst/>
          </a:prstGeom>
          <a:noFill/>
        </p:spPr>
      </p:pic>
      <p:pic>
        <p:nvPicPr>
          <p:cNvPr id="15424" name="Picture 64" descr="i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5074" y="6072206"/>
            <a:ext cx="349858" cy="540000"/>
          </a:xfrm>
          <a:prstGeom prst="rect">
            <a:avLst/>
          </a:prstGeom>
          <a:noFill/>
        </p:spPr>
      </p:pic>
      <p:pic>
        <p:nvPicPr>
          <p:cNvPr id="15426" name="Picture 66" descr="c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702" y="6072206"/>
            <a:ext cx="423692" cy="540000"/>
          </a:xfrm>
          <a:prstGeom prst="rect">
            <a:avLst/>
          </a:prstGeom>
          <a:noFill/>
        </p:spPr>
      </p:pic>
      <p:pic>
        <p:nvPicPr>
          <p:cNvPr id="15428" name="Picture 68" descr="i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72330" y="6072206"/>
            <a:ext cx="349858" cy="540000"/>
          </a:xfrm>
          <a:prstGeom prst="rect">
            <a:avLst/>
          </a:prstGeom>
          <a:noFill/>
        </p:spPr>
      </p:pic>
      <p:pic>
        <p:nvPicPr>
          <p:cNvPr id="15430" name="Picture 70" descr="o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00958" y="6072206"/>
            <a:ext cx="392726" cy="540000"/>
          </a:xfrm>
          <a:prstGeom prst="rect">
            <a:avLst/>
          </a:prstGeom>
          <a:noFill/>
        </p:spPr>
      </p:pic>
      <p:pic>
        <p:nvPicPr>
          <p:cNvPr id="23555" name="Picture 3" descr="http://4.bp.blogspot.com/-eQCFA2zLtCw/UA7B0SbVQ0I/AAAAAAAAHks/Ww4PcWHtaTs/s1600/1+(75)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428728" y="428604"/>
            <a:ext cx="2615018" cy="2628000"/>
          </a:xfrm>
          <a:prstGeom prst="rect">
            <a:avLst/>
          </a:prstGeom>
          <a:noFill/>
        </p:spPr>
      </p:pic>
      <p:sp>
        <p:nvSpPr>
          <p:cNvPr id="41" name="40 Rectángulo"/>
          <p:cNvSpPr/>
          <p:nvPr/>
        </p:nvSpPr>
        <p:spPr>
          <a:xfrm>
            <a:off x="7929501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:\Users\abuelitos\Desktop\pais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81075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28794" y="100010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14338" name="Picture 2" descr="http://www.100pies.net/Gifs/Alfabetos/Caleidoscopio/Caleidoscopio-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5072074"/>
            <a:ext cx="161925" cy="381001"/>
          </a:xfrm>
          <a:prstGeom prst="rect">
            <a:avLst/>
          </a:prstGeom>
          <a:noFill/>
        </p:spPr>
      </p:pic>
      <p:pic>
        <p:nvPicPr>
          <p:cNvPr id="14340" name="Picture 4" descr="http://www.100pies.net/Gifs/Alfabetos/Caleidoscopio/Caleidoscopio-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5072074"/>
            <a:ext cx="304800" cy="381001"/>
          </a:xfrm>
          <a:prstGeom prst="rect">
            <a:avLst/>
          </a:prstGeom>
          <a:noFill/>
        </p:spPr>
      </p:pic>
      <p:pic>
        <p:nvPicPr>
          <p:cNvPr id="14342" name="Picture 6" descr="http://www.100pies.net/Gifs/Alfabetos/Caleidoscopio/Caleidoscopio-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5072074"/>
            <a:ext cx="285750" cy="381001"/>
          </a:xfrm>
          <a:prstGeom prst="rect">
            <a:avLst/>
          </a:prstGeom>
          <a:noFill/>
        </p:spPr>
      </p:pic>
      <p:pic>
        <p:nvPicPr>
          <p:cNvPr id="14344" name="Picture 8" descr="http://www.100pies.net/Gifs/Alfabetos/Caleidoscopio/Caleidoscopio-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5072074"/>
            <a:ext cx="314325" cy="381001"/>
          </a:xfrm>
          <a:prstGeom prst="rect">
            <a:avLst/>
          </a:prstGeom>
          <a:noFill/>
        </p:spPr>
      </p:pic>
      <p:pic>
        <p:nvPicPr>
          <p:cNvPr id="14346" name="Picture 10" descr="http://www.100pies.net/Gifs/Alfabetos/Caleidoscopio/Caleidoscopio-1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5072074"/>
            <a:ext cx="285750" cy="381001"/>
          </a:xfrm>
          <a:prstGeom prst="rect">
            <a:avLst/>
          </a:prstGeom>
          <a:noFill/>
        </p:spPr>
      </p:pic>
      <p:pic>
        <p:nvPicPr>
          <p:cNvPr id="14348" name="Picture 12" descr="http://www.100pies.net/Gifs/Alfabetos/Caleidoscopio/Caleidoscopio-0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5072074"/>
            <a:ext cx="276225" cy="381001"/>
          </a:xfrm>
          <a:prstGeom prst="rect">
            <a:avLst/>
          </a:prstGeom>
          <a:noFill/>
        </p:spPr>
      </p:pic>
      <p:pic>
        <p:nvPicPr>
          <p:cNvPr id="14350" name="Picture 14" descr="http://www.100pies.net/Gifs/Alfabetos/Caleidoscopio/Caleidoscopio-1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240" y="5072074"/>
            <a:ext cx="314325" cy="381001"/>
          </a:xfrm>
          <a:prstGeom prst="rect">
            <a:avLst/>
          </a:prstGeom>
          <a:noFill/>
        </p:spPr>
      </p:pic>
      <p:pic>
        <p:nvPicPr>
          <p:cNvPr id="14352" name="Picture 16" descr="http://www.100pies.net/Gifs/Alfabetos/Caleidoscopio/Caleidoscopio-1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57554" y="4929198"/>
            <a:ext cx="476250" cy="476250"/>
          </a:xfrm>
          <a:prstGeom prst="rect">
            <a:avLst/>
          </a:prstGeom>
          <a:noFill/>
        </p:spPr>
      </p:pic>
      <p:pic>
        <p:nvPicPr>
          <p:cNvPr id="14354" name="Picture 18" descr="http://www.100pies.net/Gifs/Alfabetos/Caleidoscopio/Caleidoscopio-13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71934" y="5072074"/>
            <a:ext cx="371475" cy="381001"/>
          </a:xfrm>
          <a:prstGeom prst="rect">
            <a:avLst/>
          </a:prstGeom>
          <a:noFill/>
        </p:spPr>
      </p:pic>
      <p:pic>
        <p:nvPicPr>
          <p:cNvPr id="14356" name="Picture 20" descr="http://www.100pies.net/Gifs/Alfabetos/Caleidoscopio/Caleidoscopio-0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00562" y="5072074"/>
            <a:ext cx="133350" cy="381001"/>
          </a:xfrm>
          <a:prstGeom prst="rect">
            <a:avLst/>
          </a:prstGeom>
          <a:noFill/>
        </p:spPr>
      </p:pic>
      <p:pic>
        <p:nvPicPr>
          <p:cNvPr id="14358" name="Picture 22" descr="http://www.100pies.net/Gifs/Alfabetos/Caleidoscopio/Caleidoscopio-0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V="1">
            <a:off x="5214942" y="4857760"/>
            <a:ext cx="571504" cy="142876"/>
          </a:xfrm>
          <a:prstGeom prst="rect">
            <a:avLst/>
          </a:prstGeom>
          <a:noFill/>
        </p:spPr>
      </p:pic>
      <p:pic>
        <p:nvPicPr>
          <p:cNvPr id="14360" name="Picture 24" descr="http://www.100pies.net/Gifs/Alfabetos/Caleidoscopio/Caleidoscopio-1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4929198"/>
            <a:ext cx="476250" cy="476250"/>
          </a:xfrm>
          <a:prstGeom prst="rect">
            <a:avLst/>
          </a:prstGeom>
          <a:noFill/>
        </p:spPr>
      </p:pic>
      <p:pic>
        <p:nvPicPr>
          <p:cNvPr id="14362" name="Picture 26" descr="http://www.100pies.net/Gifs/Alfabetos/Caleidoscopio/Caleidoscopio-0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43504" y="5072074"/>
            <a:ext cx="133350" cy="381001"/>
          </a:xfrm>
          <a:prstGeom prst="rect">
            <a:avLst/>
          </a:prstGeom>
          <a:noFill/>
        </p:spPr>
      </p:pic>
      <p:pic>
        <p:nvPicPr>
          <p:cNvPr id="14364" name="Picture 28" descr="http://www.100pies.net/Gifs/Alfabetos/Caleidoscopio/Caleidoscopio-1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14942" y="4929198"/>
            <a:ext cx="476250" cy="476250"/>
          </a:xfrm>
          <a:prstGeom prst="rect">
            <a:avLst/>
          </a:prstGeom>
          <a:noFill/>
        </p:spPr>
      </p:pic>
      <p:pic>
        <p:nvPicPr>
          <p:cNvPr id="14366" name="Picture 30" descr="http://www.100pies.net/Gifs/Alfabetos/Caleidoscopio/Caleidoscopio-1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43570" y="5072074"/>
            <a:ext cx="285752" cy="381001"/>
          </a:xfrm>
          <a:prstGeom prst="rect">
            <a:avLst/>
          </a:prstGeom>
          <a:noFill/>
        </p:spPr>
      </p:pic>
      <p:pic>
        <p:nvPicPr>
          <p:cNvPr id="14368" name="Picture 32" descr="http://www.100pies.net/Gifs/Alfabetos/Caleidoscopio/Caleidoscopio-0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00562" y="5572140"/>
            <a:ext cx="133350" cy="381001"/>
          </a:xfrm>
          <a:prstGeom prst="rect">
            <a:avLst/>
          </a:prstGeom>
          <a:noFill/>
        </p:spPr>
      </p:pic>
      <p:pic>
        <p:nvPicPr>
          <p:cNvPr id="14370" name="Picture 34" descr="http://www.100pies.net/Gifs/Alfabetos/Caleidoscopio/Caleidoscopio-1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00562" y="5429264"/>
            <a:ext cx="476250" cy="476250"/>
          </a:xfrm>
          <a:prstGeom prst="rect">
            <a:avLst/>
          </a:prstGeom>
          <a:noFill/>
        </p:spPr>
      </p:pic>
      <p:pic>
        <p:nvPicPr>
          <p:cNvPr id="14372" name="Picture 36" descr="http://www.100pies.net/Gifs/Alfabetos/Caleidoscopio/Caleidoscopio-20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29190" y="5572140"/>
            <a:ext cx="266700" cy="381001"/>
          </a:xfrm>
          <a:prstGeom prst="rect">
            <a:avLst/>
          </a:prstGeom>
          <a:noFill/>
        </p:spPr>
      </p:pic>
      <p:pic>
        <p:nvPicPr>
          <p:cNvPr id="14374" name="Picture 38" descr="http://www.100pies.net/Gifs/Alfabetos/Caleidoscopio/Caleidoscopio-05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214942" y="5572140"/>
            <a:ext cx="257175" cy="381001"/>
          </a:xfrm>
          <a:prstGeom prst="rect">
            <a:avLst/>
          </a:prstGeom>
          <a:noFill/>
        </p:spPr>
      </p:pic>
      <p:pic>
        <p:nvPicPr>
          <p:cNvPr id="14376" name="Picture 40" descr="http://www.100pies.net/Gifs/Alfabetos/Caleidoscopio/Caleidoscopio-1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0694" y="5572140"/>
            <a:ext cx="285750" cy="381001"/>
          </a:xfrm>
          <a:prstGeom prst="rect">
            <a:avLst/>
          </a:prstGeom>
          <a:noFill/>
        </p:spPr>
      </p:pic>
      <p:pic>
        <p:nvPicPr>
          <p:cNvPr id="14378" name="Picture 42" descr="http://www.100pies.net/Gifs/Alfabetos/Caleidoscopio/Caleidoscopio-0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86446" y="5572140"/>
            <a:ext cx="133350" cy="381001"/>
          </a:xfrm>
          <a:prstGeom prst="rect">
            <a:avLst/>
          </a:prstGeom>
          <a:noFill/>
        </p:spPr>
      </p:pic>
      <p:pic>
        <p:nvPicPr>
          <p:cNvPr id="14380" name="Picture 44" descr="http://www.100pies.net/Gifs/Alfabetos/Caleidoscopio/Caleidoscopio-1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29322" y="5572140"/>
            <a:ext cx="314325" cy="381001"/>
          </a:xfrm>
          <a:prstGeom prst="rect">
            <a:avLst/>
          </a:prstGeom>
          <a:noFill/>
        </p:spPr>
      </p:pic>
      <p:pic>
        <p:nvPicPr>
          <p:cNvPr id="14382" name="Picture 46" descr="http://www.100pies.net/Gifs/Alfabetos/Caleidoscopio/Caleidoscopio-1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5572140"/>
            <a:ext cx="285750" cy="381001"/>
          </a:xfrm>
          <a:prstGeom prst="rect">
            <a:avLst/>
          </a:prstGeom>
          <a:noFill/>
        </p:spPr>
      </p:pic>
      <p:pic>
        <p:nvPicPr>
          <p:cNvPr id="21506" name="Picture 2" descr="http://2.bp.blogspot.com/-mEyZWFgtpNI/TZ3t7UIId1I/AAAAAAAAAPM/X9bm7AxnEn4/s1600/bebe5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928662" y="2214554"/>
            <a:ext cx="2054813" cy="2340000"/>
          </a:xfrm>
          <a:prstGeom prst="rect">
            <a:avLst/>
          </a:prstGeom>
          <a:noFill/>
        </p:spPr>
      </p:pic>
      <p:pic>
        <p:nvPicPr>
          <p:cNvPr id="21508" name="Picture 4" descr="http://www.conduciendolaninez.com/img/himno_ceclani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86116" y="1357298"/>
            <a:ext cx="3695700" cy="3619500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705026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2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09" name="Picture 1" descr="C:\Users\abuelitos\Desktop\rosas-f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-285776"/>
            <a:ext cx="10752000" cy="806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142976" y="207167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13314" name="Picture 2" descr="http://www.100pies.net/Gifs/Alfabetos/Bombillas/Bombillas-0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214422"/>
            <a:ext cx="600075" cy="714375"/>
          </a:xfrm>
          <a:prstGeom prst="rect">
            <a:avLst/>
          </a:prstGeom>
          <a:noFill/>
        </p:spPr>
      </p:pic>
      <p:pic>
        <p:nvPicPr>
          <p:cNvPr id="13316" name="Picture 4" descr="http://www.100pies.net/Gifs/Alfabetos/Bombillas/Bombillas-1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1214422"/>
            <a:ext cx="723900" cy="714375"/>
          </a:xfrm>
          <a:prstGeom prst="rect">
            <a:avLst/>
          </a:prstGeom>
          <a:noFill/>
        </p:spPr>
      </p:pic>
      <p:pic>
        <p:nvPicPr>
          <p:cNvPr id="13318" name="Picture 6" descr="http://www.100pies.net/Gifs/Alfabetos/Bombillas/Bombillas-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1214422"/>
            <a:ext cx="657225" cy="714375"/>
          </a:xfrm>
          <a:prstGeom prst="rect">
            <a:avLst/>
          </a:prstGeom>
          <a:noFill/>
        </p:spPr>
      </p:pic>
      <p:pic>
        <p:nvPicPr>
          <p:cNvPr id="13320" name="Picture 8" descr="http://www.100pies.net/Gifs/Alfabetos/Bombillas/Bombillas-0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2357430"/>
            <a:ext cx="438150" cy="714375"/>
          </a:xfrm>
          <a:prstGeom prst="rect">
            <a:avLst/>
          </a:prstGeom>
          <a:noFill/>
        </p:spPr>
      </p:pic>
      <p:pic>
        <p:nvPicPr>
          <p:cNvPr id="13322" name="Picture 10" descr="http://www.100pies.net/Gifs/Alfabetos/Bombillas/Bombillas-12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6" y="2357430"/>
            <a:ext cx="390525" cy="714375"/>
          </a:xfrm>
          <a:prstGeom prst="rect">
            <a:avLst/>
          </a:prstGeom>
          <a:noFill/>
        </p:spPr>
      </p:pic>
      <p:pic>
        <p:nvPicPr>
          <p:cNvPr id="13324" name="Picture 12" descr="http://www.100pies.net/Gifs/Alfabetos/Bombillas/Bombillas-09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2357430"/>
            <a:ext cx="228600" cy="714375"/>
          </a:xfrm>
          <a:prstGeom prst="rect">
            <a:avLst/>
          </a:prstGeom>
          <a:noFill/>
        </p:spPr>
      </p:pic>
      <p:pic>
        <p:nvPicPr>
          <p:cNvPr id="13326" name="Picture 14" descr="http://www.100pies.net/Gifs/Alfabetos/Bombillas/Bombillas-10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2357430"/>
            <a:ext cx="390525" cy="714375"/>
          </a:xfrm>
          <a:prstGeom prst="rect">
            <a:avLst/>
          </a:prstGeom>
          <a:noFill/>
        </p:spPr>
      </p:pic>
      <p:pic>
        <p:nvPicPr>
          <p:cNvPr id="13328" name="Picture 16" descr="http://www.100pies.net/Gifs/Alfabetos/Bombillas/Bombillas-1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2357430"/>
            <a:ext cx="723900" cy="714375"/>
          </a:xfrm>
          <a:prstGeom prst="rect">
            <a:avLst/>
          </a:prstGeom>
          <a:noFill/>
        </p:spPr>
      </p:pic>
      <p:pic>
        <p:nvPicPr>
          <p:cNvPr id="14" name="Picture 2" descr="J:\HACER PPS\CHICAS\12tf5ie8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428660" y="500042"/>
            <a:ext cx="3555090" cy="478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5" name="14 Rectángulo"/>
          <p:cNvSpPr/>
          <p:nvPr/>
        </p:nvSpPr>
        <p:spPr>
          <a:xfrm>
            <a:off x="705026" y="685800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esktop\hojas-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1602" cy="6858000"/>
          </a:xfrm>
          <a:prstGeom prst="rect">
            <a:avLst/>
          </a:prstGeom>
          <a:noFill/>
        </p:spPr>
      </p:pic>
      <p:pic>
        <p:nvPicPr>
          <p:cNvPr id="54276" name="Picture 4" descr="http://4.bp.blogspot.com/_hb-8AmwCjXo/SWs56--DLgI/AAAAAAAABYE/bt2q5e8XPnI/s400/tender%2Bla%2Bmano%5B1%5D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3048000"/>
            <a:ext cx="249555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4278" name="Picture 6" descr="http://4.bp.blogspot.com/_hb-8AmwCjXo/SWs56--DLgI/AAAAAAAABYE/bt2q5e8XPnI/s400/tender%2Bla%2Bmano%5B1%5D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714744" y="3048000"/>
            <a:ext cx="250033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2290" name="Picture 2" descr="http://www.100pies.net/Gifs/Alfabetos/Luminosas/Luminoso-2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1" y="3429000"/>
            <a:ext cx="447428" cy="540000"/>
          </a:xfrm>
          <a:prstGeom prst="rect">
            <a:avLst/>
          </a:prstGeom>
          <a:noFill/>
        </p:spPr>
      </p:pic>
      <p:pic>
        <p:nvPicPr>
          <p:cNvPr id="12292" name="Picture 4" descr="http://www.100pies.net/Gifs/Alfabetos/Luminosas/Luminoso-0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3429000"/>
            <a:ext cx="416572" cy="540000"/>
          </a:xfrm>
          <a:prstGeom prst="rect">
            <a:avLst/>
          </a:prstGeom>
          <a:noFill/>
        </p:spPr>
      </p:pic>
      <p:pic>
        <p:nvPicPr>
          <p:cNvPr id="12294" name="Picture 6" descr="http://www.100pies.net/Gifs/Alfabetos/Luminosas/Luminoso-1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43042" y="3429000"/>
            <a:ext cx="462857" cy="540000"/>
          </a:xfrm>
          <a:prstGeom prst="rect">
            <a:avLst/>
          </a:prstGeom>
          <a:noFill/>
        </p:spPr>
      </p:pic>
      <p:pic>
        <p:nvPicPr>
          <p:cNvPr id="12296" name="Picture 8" descr="http://www.100pies.net/Gifs/Alfabetos/Luminosas/Luminoso-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08" y="3429000"/>
            <a:ext cx="478284" cy="540000"/>
          </a:xfrm>
          <a:prstGeom prst="rect">
            <a:avLst/>
          </a:prstGeom>
          <a:noFill/>
        </p:spPr>
      </p:pic>
      <p:pic>
        <p:nvPicPr>
          <p:cNvPr id="12298" name="Picture 10" descr="http://www.100pies.net/Gifs/Alfabetos/Luminosas/Luminoso-0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3429000"/>
            <a:ext cx="416573" cy="540000"/>
          </a:xfrm>
          <a:prstGeom prst="rect">
            <a:avLst/>
          </a:prstGeom>
          <a:noFill/>
        </p:spPr>
      </p:pic>
      <p:pic>
        <p:nvPicPr>
          <p:cNvPr id="12300" name="Picture 12" descr="http://www.100pies.net/Gifs/Alfabetos/Luminosas/Luminoso-1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2" y="3429000"/>
            <a:ext cx="462857" cy="540000"/>
          </a:xfrm>
          <a:prstGeom prst="rect">
            <a:avLst/>
          </a:prstGeom>
          <a:noFill/>
        </p:spPr>
      </p:pic>
      <p:pic>
        <p:nvPicPr>
          <p:cNvPr id="12302" name="Picture 14" descr="http://www.100pies.net/Gifs/Alfabetos/Luminosas/Luminoso-13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00167" y="4143380"/>
            <a:ext cx="539999" cy="540000"/>
          </a:xfrm>
          <a:prstGeom prst="rect">
            <a:avLst/>
          </a:prstGeom>
          <a:noFill/>
        </p:spPr>
      </p:pic>
      <p:pic>
        <p:nvPicPr>
          <p:cNvPr id="12304" name="Picture 16" descr="http://www.100pies.net/Gifs/Alfabetos/Luminosas/Luminoso-09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3108" y="4143380"/>
            <a:ext cx="138857" cy="540000"/>
          </a:xfrm>
          <a:prstGeom prst="rect">
            <a:avLst/>
          </a:prstGeom>
          <a:noFill/>
        </p:spPr>
      </p:pic>
      <p:pic>
        <p:nvPicPr>
          <p:cNvPr id="12306" name="Picture 18" descr="http://www.100pies.net/Gifs/Alfabetos/Luminosas/Luminoso-1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85984" y="4143380"/>
            <a:ext cx="447428" cy="540000"/>
          </a:xfrm>
          <a:prstGeom prst="rect">
            <a:avLst/>
          </a:prstGeom>
          <a:noFill/>
        </p:spPr>
      </p:pic>
      <p:pic>
        <p:nvPicPr>
          <p:cNvPr id="12308" name="Picture 20" descr="http://www.100pies.net/Gifs/Alfabetos/Luminosas/Luminoso-13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5787" y="4857760"/>
            <a:ext cx="539999" cy="540000"/>
          </a:xfrm>
          <a:prstGeom prst="rect">
            <a:avLst/>
          </a:prstGeom>
          <a:noFill/>
        </p:spPr>
      </p:pic>
      <p:pic>
        <p:nvPicPr>
          <p:cNvPr id="12312" name="Picture 24" descr="http://www.100pies.net/Gifs/Alfabetos/Luminosas/Luminoso-01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357290" y="4857760"/>
            <a:ext cx="462857" cy="540000"/>
          </a:xfrm>
          <a:prstGeom prst="rect">
            <a:avLst/>
          </a:prstGeom>
          <a:noFill/>
        </p:spPr>
      </p:pic>
      <p:pic>
        <p:nvPicPr>
          <p:cNvPr id="12314" name="Picture 26" descr="http://www.100pies.net/Gifs/Alfabetos/Luminosas/Luminoso-1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7356" y="4857760"/>
            <a:ext cx="462857" cy="540000"/>
          </a:xfrm>
          <a:prstGeom prst="rect">
            <a:avLst/>
          </a:prstGeom>
          <a:noFill/>
        </p:spPr>
      </p:pic>
      <p:pic>
        <p:nvPicPr>
          <p:cNvPr id="12316" name="Picture 28" descr="http://www.100pies.net/Gifs/Alfabetos/Luminosas/Luminoso-15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57422" y="4857760"/>
            <a:ext cx="524572" cy="540000"/>
          </a:xfrm>
          <a:prstGeom prst="rect">
            <a:avLst/>
          </a:prstGeom>
          <a:noFill/>
        </p:spPr>
      </p:pic>
      <p:pic>
        <p:nvPicPr>
          <p:cNvPr id="12318" name="Picture 30" descr="http://www.100pies.net/Gifs/Alfabetos/Luminosas/Luminoso-1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28926" y="4857760"/>
            <a:ext cx="447428" cy="540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7205884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C:\Users\abuelitos\Desktop\paisaje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" y="-3"/>
            <a:ext cx="9239166" cy="6876000"/>
          </a:xfrm>
          <a:prstGeom prst="rect">
            <a:avLst/>
          </a:prstGeom>
          <a:noFill/>
        </p:spPr>
      </p:pic>
      <p:pic>
        <p:nvPicPr>
          <p:cNvPr id="5" name="Picture 6" descr="http://imdoc.es/content/9/8/0/59805/86489260_wide-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505325"/>
            <a:ext cx="5038725" cy="235267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643174" y="35004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11268" name="Picture 4" descr="http://www.100pies.net/Gifs/Alfabetos/Reflejo-Agua/alfabeto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85728"/>
            <a:ext cx="742950" cy="857251"/>
          </a:xfrm>
          <a:prstGeom prst="rect">
            <a:avLst/>
          </a:prstGeom>
          <a:noFill/>
        </p:spPr>
      </p:pic>
      <p:pic>
        <p:nvPicPr>
          <p:cNvPr id="11270" name="Picture 6" descr="http://www.100pies.net/Gifs/Alfabetos/Reflejo-Agua/alfabeto1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285728"/>
            <a:ext cx="742950" cy="857251"/>
          </a:xfrm>
          <a:prstGeom prst="rect">
            <a:avLst/>
          </a:prstGeom>
          <a:noFill/>
        </p:spPr>
      </p:pic>
      <p:pic>
        <p:nvPicPr>
          <p:cNvPr id="11272" name="Picture 8" descr="http://www.100pies.net/Gifs/Alfabetos/Reflejo-Agua/alfabeto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285728"/>
            <a:ext cx="742950" cy="857251"/>
          </a:xfrm>
          <a:prstGeom prst="rect">
            <a:avLst/>
          </a:prstGeom>
          <a:noFill/>
        </p:spPr>
      </p:pic>
      <p:pic>
        <p:nvPicPr>
          <p:cNvPr id="11274" name="Picture 10" descr="http://www.100pies.net/Gifs/Alfabetos/Reflejo-Agua/alfabeto2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285728"/>
            <a:ext cx="742950" cy="857251"/>
          </a:xfrm>
          <a:prstGeom prst="rect">
            <a:avLst/>
          </a:prstGeom>
          <a:noFill/>
        </p:spPr>
      </p:pic>
      <p:pic>
        <p:nvPicPr>
          <p:cNvPr id="11276" name="Picture 12" descr="http://www.100pies.net/Gifs/Alfabetos/Reflejo-Agua/alfabeto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86050" y="285728"/>
            <a:ext cx="742950" cy="857251"/>
          </a:xfrm>
          <a:prstGeom prst="rect">
            <a:avLst/>
          </a:prstGeom>
          <a:noFill/>
        </p:spPr>
      </p:pic>
      <p:pic>
        <p:nvPicPr>
          <p:cNvPr id="11278" name="Picture 14" descr="http://www.100pies.net/Gifs/Alfabetos/Reflejo-Agua/alfabeto08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7554" y="285728"/>
            <a:ext cx="742950" cy="857251"/>
          </a:xfrm>
          <a:prstGeom prst="rect">
            <a:avLst/>
          </a:prstGeom>
          <a:noFill/>
        </p:spPr>
      </p:pic>
      <p:pic>
        <p:nvPicPr>
          <p:cNvPr id="11280" name="Picture 16" descr="http://www.100pies.net/Gifs/Alfabetos/Reflejo-Agua/alfabeto0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9058" y="285728"/>
            <a:ext cx="742950" cy="857251"/>
          </a:xfrm>
          <a:prstGeom prst="rect">
            <a:avLst/>
          </a:prstGeom>
          <a:noFill/>
        </p:spPr>
      </p:pic>
      <p:pic>
        <p:nvPicPr>
          <p:cNvPr id="11282" name="Picture 18" descr="http://www.100pies.net/Gifs/Alfabetos/Reflejo-Agua/alfabeto1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00562" y="285728"/>
            <a:ext cx="742950" cy="857251"/>
          </a:xfrm>
          <a:prstGeom prst="rect">
            <a:avLst/>
          </a:prstGeom>
          <a:noFill/>
        </p:spPr>
      </p:pic>
      <p:pic>
        <p:nvPicPr>
          <p:cNvPr id="11284" name="Picture 20" descr="http://www.100pies.net/Gifs/Alfabetos/Reflejo-Agua/alfabeto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714356"/>
            <a:ext cx="742950" cy="857251"/>
          </a:xfrm>
          <a:prstGeom prst="rect">
            <a:avLst/>
          </a:prstGeom>
          <a:noFill/>
        </p:spPr>
      </p:pic>
      <p:pic>
        <p:nvPicPr>
          <p:cNvPr id="11286" name="Picture 22" descr="http://www.100pies.net/Gifs/Alfabetos/Reflejo-Agua/alfabeto15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15074" y="714356"/>
            <a:ext cx="742950" cy="857251"/>
          </a:xfrm>
          <a:prstGeom prst="rect">
            <a:avLst/>
          </a:prstGeom>
          <a:noFill/>
        </p:spPr>
      </p:pic>
      <p:pic>
        <p:nvPicPr>
          <p:cNvPr id="11288" name="Picture 24" descr="http://www.100pies.net/Gifs/Alfabetos/Reflejo-Agua/alfabeto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15140" y="714356"/>
            <a:ext cx="742950" cy="857251"/>
          </a:xfrm>
          <a:prstGeom prst="rect">
            <a:avLst/>
          </a:prstGeom>
          <a:noFill/>
        </p:spPr>
      </p:pic>
      <p:pic>
        <p:nvPicPr>
          <p:cNvPr id="11290" name="Picture 26" descr="http://www.100pies.net/Gifs/Alfabetos/Reflejo-Agua/alfabeto0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00166" y="1428736"/>
            <a:ext cx="742950" cy="857251"/>
          </a:xfrm>
          <a:prstGeom prst="rect">
            <a:avLst/>
          </a:prstGeom>
          <a:noFill/>
        </p:spPr>
      </p:pic>
      <p:pic>
        <p:nvPicPr>
          <p:cNvPr id="11292" name="Picture 28" descr="http://www.100pies.net/Gifs/Alfabetos/Reflejo-Agua/alfabeto20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00232" y="1428736"/>
            <a:ext cx="742950" cy="857251"/>
          </a:xfrm>
          <a:prstGeom prst="rect">
            <a:avLst/>
          </a:prstGeom>
          <a:noFill/>
        </p:spPr>
      </p:pic>
      <p:pic>
        <p:nvPicPr>
          <p:cNvPr id="11294" name="Picture 30" descr="http://www.100pies.net/Gifs/Alfabetos/Reflejo-Agua/alfabeto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428736"/>
            <a:ext cx="742950" cy="857251"/>
          </a:xfrm>
          <a:prstGeom prst="rect">
            <a:avLst/>
          </a:prstGeom>
          <a:noFill/>
        </p:spPr>
      </p:pic>
      <p:pic>
        <p:nvPicPr>
          <p:cNvPr id="11298" name="Picture 34" descr="http://www.100pies.net/Gifs/Alfabetos/Reflejo-Agua/alfabeto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43240" y="1428736"/>
            <a:ext cx="742950" cy="857251"/>
          </a:xfrm>
          <a:prstGeom prst="rect">
            <a:avLst/>
          </a:prstGeom>
          <a:noFill/>
        </p:spPr>
      </p:pic>
      <p:pic>
        <p:nvPicPr>
          <p:cNvPr id="11300" name="Picture 36" descr="http://www.100pies.net/Gifs/Alfabetos/Reflejo-Agua/alfabeto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1428736"/>
            <a:ext cx="742950" cy="857251"/>
          </a:xfrm>
          <a:prstGeom prst="rect">
            <a:avLst/>
          </a:prstGeom>
          <a:noFill/>
        </p:spPr>
      </p:pic>
      <p:pic>
        <p:nvPicPr>
          <p:cNvPr id="11302" name="Picture 38" descr="http://www.100pies.net/Gifs/Alfabetos/Reflejo-Agua/alfabeto09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143372" y="1428736"/>
            <a:ext cx="742950" cy="857251"/>
          </a:xfrm>
          <a:prstGeom prst="rect">
            <a:avLst/>
          </a:prstGeom>
          <a:noFill/>
        </p:spPr>
      </p:pic>
      <p:pic>
        <p:nvPicPr>
          <p:cNvPr id="11304" name="Picture 40" descr="http://www.100pies.net/Gifs/Alfabetos/Reflejo-Agua/alfabeto15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1428736"/>
            <a:ext cx="742950" cy="857251"/>
          </a:xfrm>
          <a:prstGeom prst="rect">
            <a:avLst/>
          </a:prstGeom>
          <a:noFill/>
        </p:spPr>
      </p:pic>
      <p:pic>
        <p:nvPicPr>
          <p:cNvPr id="11306" name="Picture 42" descr="http://www.100pies.net/Gifs/Alfabetos/Reflejo-Agua/alfabeto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72066" y="1428736"/>
            <a:ext cx="742950" cy="857251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727732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ttp://fondospantallagratis.com.es/wp-content/uploads/fondos-de-pantalla-gratis-3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242" name="Picture 2" descr="http://www.100pies.net/Gifs/Alfabetos/Rosa/Rosa-1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785794"/>
            <a:ext cx="352425" cy="381001"/>
          </a:xfrm>
          <a:prstGeom prst="rect">
            <a:avLst/>
          </a:prstGeom>
          <a:noFill/>
        </p:spPr>
      </p:pic>
      <p:pic>
        <p:nvPicPr>
          <p:cNvPr id="10244" name="Picture 4" descr="http://www.100pies.net/Gifs/Alfabetos/Rosa/Rosa-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785794"/>
            <a:ext cx="381000" cy="381001"/>
          </a:xfrm>
          <a:prstGeom prst="rect">
            <a:avLst/>
          </a:prstGeom>
          <a:noFill/>
        </p:spPr>
      </p:pic>
      <p:pic>
        <p:nvPicPr>
          <p:cNvPr id="10246" name="Picture 6" descr="http://www.100pies.net/Gifs/Alfabetos/Rosa/Rosa-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785794"/>
            <a:ext cx="476250" cy="381001"/>
          </a:xfrm>
          <a:prstGeom prst="rect">
            <a:avLst/>
          </a:prstGeom>
          <a:noFill/>
        </p:spPr>
      </p:pic>
      <p:pic>
        <p:nvPicPr>
          <p:cNvPr id="10248" name="Picture 8" descr="http://www.100pies.net/Gifs/Alfabetos/Rosa/Rosa-1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80" y="785794"/>
            <a:ext cx="381000" cy="381001"/>
          </a:xfrm>
          <a:prstGeom prst="rect">
            <a:avLst/>
          </a:prstGeom>
          <a:noFill/>
        </p:spPr>
      </p:pic>
      <p:pic>
        <p:nvPicPr>
          <p:cNvPr id="10250" name="Picture 10" descr="http://www.100pies.net/Gifs/Alfabetos/Rosa/Rosa-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785794"/>
            <a:ext cx="476250" cy="381001"/>
          </a:xfrm>
          <a:prstGeom prst="rect">
            <a:avLst/>
          </a:prstGeom>
          <a:noFill/>
        </p:spPr>
      </p:pic>
      <p:pic>
        <p:nvPicPr>
          <p:cNvPr id="10252" name="Picture 12" descr="http://www.100pies.net/Gifs/Alfabetos/Rosa/Rosa-0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785794"/>
            <a:ext cx="304800" cy="381001"/>
          </a:xfrm>
          <a:prstGeom prst="rect">
            <a:avLst/>
          </a:prstGeom>
          <a:noFill/>
        </p:spPr>
      </p:pic>
      <p:pic>
        <p:nvPicPr>
          <p:cNvPr id="10254" name="Picture 14" descr="http://www.100pies.net/Gifs/Alfabetos/Rosa/Rosa-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785794"/>
            <a:ext cx="476250" cy="381001"/>
          </a:xfrm>
          <a:prstGeom prst="rect">
            <a:avLst/>
          </a:prstGeom>
          <a:noFill/>
        </p:spPr>
      </p:pic>
      <p:pic>
        <p:nvPicPr>
          <p:cNvPr id="10256" name="Picture 16" descr="http://www.100pies.net/Gifs/Alfabetos/Rosa/Rosa-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785794"/>
            <a:ext cx="381000" cy="381001"/>
          </a:xfrm>
          <a:prstGeom prst="rect">
            <a:avLst/>
          </a:prstGeom>
          <a:noFill/>
        </p:spPr>
      </p:pic>
      <p:pic>
        <p:nvPicPr>
          <p:cNvPr id="10258" name="Picture 18" descr="http://www.100pies.net/Gifs/Alfabetos/Rosa/Rosa-2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5074" y="1357298"/>
            <a:ext cx="381000" cy="381001"/>
          </a:xfrm>
          <a:prstGeom prst="rect">
            <a:avLst/>
          </a:prstGeom>
          <a:noFill/>
        </p:spPr>
      </p:pic>
      <p:pic>
        <p:nvPicPr>
          <p:cNvPr id="10260" name="Picture 20" descr="http://www.100pies.net/Gifs/Alfabetos/Rosa/Rosa-07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64" y="1357298"/>
            <a:ext cx="428625" cy="381001"/>
          </a:xfrm>
          <a:prstGeom prst="rect">
            <a:avLst/>
          </a:prstGeom>
          <a:noFill/>
        </p:spPr>
      </p:pic>
      <p:pic>
        <p:nvPicPr>
          <p:cNvPr id="10262" name="Picture 22" descr="http://www.100pies.net/Gifs/Alfabetos/Rosa/Rosa-06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00892" y="1357298"/>
            <a:ext cx="409575" cy="381001"/>
          </a:xfrm>
          <a:prstGeom prst="rect">
            <a:avLst/>
          </a:prstGeom>
          <a:noFill/>
        </p:spPr>
      </p:pic>
      <p:pic>
        <p:nvPicPr>
          <p:cNvPr id="10264" name="Picture 24" descr="http://www.100pies.net/Gifs/Alfabetos/Rosa/Rosa-22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00562" y="1928802"/>
            <a:ext cx="333375" cy="381001"/>
          </a:xfrm>
          <a:prstGeom prst="rect">
            <a:avLst/>
          </a:prstGeom>
          <a:noFill/>
        </p:spPr>
      </p:pic>
      <p:pic>
        <p:nvPicPr>
          <p:cNvPr id="10266" name="Picture 26" descr="http://www.100pies.net/Gifs/Alfabetos/Rosa/Rosa-06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57752" y="1928802"/>
            <a:ext cx="409575" cy="381001"/>
          </a:xfrm>
          <a:prstGeom prst="rect">
            <a:avLst/>
          </a:prstGeom>
          <a:noFill/>
        </p:spPr>
      </p:pic>
      <p:pic>
        <p:nvPicPr>
          <p:cNvPr id="10268" name="Picture 28" descr="http://www.100pies.net/Gifs/Alfabetos/Rosa/Rosa-1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928802"/>
            <a:ext cx="352425" cy="381001"/>
          </a:xfrm>
          <a:prstGeom prst="rect">
            <a:avLst/>
          </a:prstGeom>
          <a:noFill/>
        </p:spPr>
      </p:pic>
      <p:pic>
        <p:nvPicPr>
          <p:cNvPr id="10270" name="Picture 30" descr="http://www.100pies.net/Gifs/Alfabetos/Rosa/Rosa-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643570" y="1928802"/>
            <a:ext cx="381000" cy="381001"/>
          </a:xfrm>
          <a:prstGeom prst="rect">
            <a:avLst/>
          </a:prstGeom>
          <a:noFill/>
        </p:spPr>
      </p:pic>
      <p:pic>
        <p:nvPicPr>
          <p:cNvPr id="10272" name="Picture 32" descr="http://www.100pies.net/Gifs/Alfabetos/Rosa/Rosa-11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72198" y="1928802"/>
            <a:ext cx="304800" cy="381001"/>
          </a:xfrm>
          <a:prstGeom prst="rect">
            <a:avLst/>
          </a:prstGeom>
          <a:noFill/>
        </p:spPr>
      </p:pic>
      <p:pic>
        <p:nvPicPr>
          <p:cNvPr id="10274" name="Picture 34" descr="http://www.100pies.net/Gifs/Alfabetos/Rosa/Rosa-26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29388" y="1928802"/>
            <a:ext cx="238125" cy="381001"/>
          </a:xfrm>
          <a:prstGeom prst="rect">
            <a:avLst/>
          </a:prstGeom>
          <a:noFill/>
        </p:spPr>
      </p:pic>
      <p:pic>
        <p:nvPicPr>
          <p:cNvPr id="10276" name="Picture 36" descr="http://www.100pies.net/Gifs/Alfabetos/Rosa/Rosa-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1928802"/>
            <a:ext cx="476250" cy="381001"/>
          </a:xfrm>
          <a:prstGeom prst="rect">
            <a:avLst/>
          </a:prstGeom>
          <a:noFill/>
        </p:spPr>
      </p:pic>
      <p:pic>
        <p:nvPicPr>
          <p:cNvPr id="10278" name="Picture 38" descr="http://www.100pies.net/Gifs/Alfabetos/Rosa/Rosa-11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143768" y="1928802"/>
            <a:ext cx="304800" cy="381001"/>
          </a:xfrm>
          <a:prstGeom prst="rect">
            <a:avLst/>
          </a:prstGeom>
          <a:noFill/>
        </p:spPr>
      </p:pic>
      <p:pic>
        <p:nvPicPr>
          <p:cNvPr id="10280" name="Picture 40" descr="http://www.100pies.net/Gifs/Alfabetos/Rosa/Rosa-05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500958" y="1928802"/>
            <a:ext cx="457200" cy="381001"/>
          </a:xfrm>
          <a:prstGeom prst="rect">
            <a:avLst/>
          </a:prstGeom>
          <a:noFill/>
        </p:spPr>
      </p:pic>
      <p:pic>
        <p:nvPicPr>
          <p:cNvPr id="10282" name="Picture 42" descr="http://www.100pies.net/Gifs/Alfabetos/Rosa/Rosa-07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01024" y="1928802"/>
            <a:ext cx="428625" cy="381001"/>
          </a:xfrm>
          <a:prstGeom prst="rect">
            <a:avLst/>
          </a:prstGeom>
          <a:noFill/>
        </p:spPr>
      </p:pic>
      <p:pic>
        <p:nvPicPr>
          <p:cNvPr id="17410" name="Picture 2" descr="http://laboratoriosdepal.com/wp-content/uploads/2010/12/perro-miedo2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42910" y="5454000"/>
            <a:ext cx="1594657" cy="1404000"/>
          </a:xfrm>
          <a:prstGeom prst="rect">
            <a:avLst/>
          </a:prstGeom>
          <a:noFill/>
        </p:spPr>
      </p:pic>
      <p:pic>
        <p:nvPicPr>
          <p:cNvPr id="17412" name="Picture 4" descr="http://2.bp.blogspot.com/-q7rjYs9Brrc/UJNLCHLvKtI/AAAAAAAAiyw/ARy2Y6p0Fhw/s320/gatos+y+perros+png+(8)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143372" y="5643578"/>
            <a:ext cx="694688" cy="900000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847902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Paisaje-exoti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5850" y="0"/>
            <a:ext cx="11001600" cy="6876000"/>
          </a:xfrm>
          <a:prstGeom prst="rect">
            <a:avLst/>
          </a:prstGeom>
          <a:noFill/>
        </p:spPr>
      </p:pic>
      <p:pic>
        <p:nvPicPr>
          <p:cNvPr id="1027" name="Picture 3" descr="J:\HACER PPS\CHICAS\the_sexiest_arab_women_of_2010_4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285992"/>
            <a:ext cx="3667125" cy="54864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488" y="35716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9218" name="Picture 2" descr="Letras estrelladas 19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4143380"/>
            <a:ext cx="540000" cy="900000"/>
          </a:xfrm>
          <a:prstGeom prst="rect">
            <a:avLst/>
          </a:prstGeom>
          <a:noFill/>
        </p:spPr>
      </p:pic>
      <p:pic>
        <p:nvPicPr>
          <p:cNvPr id="9220" name="Picture 4" descr="Letras estrelladas 15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143380"/>
            <a:ext cx="540000" cy="900000"/>
          </a:xfrm>
          <a:prstGeom prst="rect">
            <a:avLst/>
          </a:prstGeom>
          <a:noFill/>
        </p:spPr>
      </p:pic>
      <p:pic>
        <p:nvPicPr>
          <p:cNvPr id="9222" name="Picture 6" descr="Letras estrelladas 18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4143380"/>
            <a:ext cx="540000" cy="900000"/>
          </a:xfrm>
          <a:prstGeom prst="rect">
            <a:avLst/>
          </a:prstGeom>
          <a:noFill/>
        </p:spPr>
      </p:pic>
      <p:pic>
        <p:nvPicPr>
          <p:cNvPr id="9224" name="Picture 8" descr="Letras estrelladas 14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4" y="4143380"/>
            <a:ext cx="540000" cy="900000"/>
          </a:xfrm>
          <a:prstGeom prst="rect">
            <a:avLst/>
          </a:prstGeom>
          <a:noFill/>
        </p:spPr>
      </p:pic>
      <p:pic>
        <p:nvPicPr>
          <p:cNvPr id="9226" name="Picture 10" descr="Letras estrelladas 19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5143512"/>
            <a:ext cx="540000" cy="900000"/>
          </a:xfrm>
          <a:prstGeom prst="rect">
            <a:avLst/>
          </a:prstGeom>
          <a:noFill/>
        </p:spPr>
      </p:pic>
      <p:pic>
        <p:nvPicPr>
          <p:cNvPr id="9228" name="Picture 12" descr="Letras estrelladas 18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5143512"/>
            <a:ext cx="540000" cy="900000"/>
          </a:xfrm>
          <a:prstGeom prst="rect">
            <a:avLst/>
          </a:prstGeom>
          <a:noFill/>
        </p:spPr>
      </p:pic>
      <p:pic>
        <p:nvPicPr>
          <p:cNvPr id="9230" name="Picture 14" descr="Letras estrelladas 15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5143512"/>
            <a:ext cx="540000" cy="900000"/>
          </a:xfrm>
          <a:prstGeom prst="rect">
            <a:avLst/>
          </a:prstGeom>
          <a:noFill/>
        </p:spPr>
      </p:pic>
      <p:pic>
        <p:nvPicPr>
          <p:cNvPr id="9232" name="Picture 16" descr="Letras estrelladas 09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64" y="4143380"/>
            <a:ext cx="540000" cy="900000"/>
          </a:xfrm>
          <a:prstGeom prst="rect">
            <a:avLst/>
          </a:prstGeom>
          <a:noFill/>
        </p:spPr>
      </p:pic>
      <p:pic>
        <p:nvPicPr>
          <p:cNvPr id="9234" name="Picture 18" descr="Letras estrelladas 09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7686" y="5143512"/>
            <a:ext cx="540000" cy="900000"/>
          </a:xfrm>
          <a:prstGeom prst="rect">
            <a:avLst/>
          </a:prstGeom>
          <a:noFill/>
        </p:spPr>
      </p:pic>
      <p:pic>
        <p:nvPicPr>
          <p:cNvPr id="9236" name="Picture 20" descr="Letras estrelladas 09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0892" y="5143512"/>
            <a:ext cx="540000" cy="900000"/>
          </a:xfrm>
          <a:prstGeom prst="rect">
            <a:avLst/>
          </a:prstGeom>
          <a:noFill/>
        </p:spPr>
      </p:pic>
      <p:pic>
        <p:nvPicPr>
          <p:cNvPr id="9240" name="Picture 24" descr="Letras estrelladas 05 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43636" y="4143380"/>
            <a:ext cx="540000" cy="900000"/>
          </a:xfrm>
          <a:prstGeom prst="rect">
            <a:avLst/>
          </a:prstGeom>
          <a:noFill/>
        </p:spPr>
      </p:pic>
      <p:pic>
        <p:nvPicPr>
          <p:cNvPr id="9242" name="Picture 26" descr="Letras estrelladas 05 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72198" y="5143512"/>
            <a:ext cx="540000" cy="900000"/>
          </a:xfrm>
          <a:prstGeom prst="rect">
            <a:avLst/>
          </a:prstGeom>
          <a:noFill/>
        </p:spPr>
      </p:pic>
      <p:pic>
        <p:nvPicPr>
          <p:cNvPr id="20" name="Picture 6" descr="Letras estrelladas 18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4143380"/>
            <a:ext cx="540000" cy="900000"/>
          </a:xfrm>
          <a:prstGeom prst="rect">
            <a:avLst/>
          </a:prstGeom>
          <a:noFill/>
        </p:spPr>
      </p:pic>
      <p:pic>
        <p:nvPicPr>
          <p:cNvPr id="9244" name="Picture 28" descr="Letras estrelladas 03 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5143512"/>
            <a:ext cx="540000" cy="900000"/>
          </a:xfrm>
          <a:prstGeom prst="rect">
            <a:avLst/>
          </a:prstGeom>
          <a:noFill/>
        </p:spPr>
      </p:pic>
      <p:pic>
        <p:nvPicPr>
          <p:cNvPr id="9246" name="Picture 30" descr="Letras estrelladas 03 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72264" y="5143512"/>
            <a:ext cx="540000" cy="900000"/>
          </a:xfrm>
          <a:prstGeom prst="rect">
            <a:avLst/>
          </a:prstGeom>
          <a:noFill/>
        </p:spPr>
      </p:pic>
      <p:pic>
        <p:nvPicPr>
          <p:cNvPr id="9250" name="Picture 34" descr="Letras estrelladas 14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143512"/>
            <a:ext cx="540000" cy="900000"/>
          </a:xfrm>
          <a:prstGeom prst="rect">
            <a:avLst/>
          </a:prstGeom>
          <a:noFill/>
        </p:spPr>
      </p:pic>
      <p:pic>
        <p:nvPicPr>
          <p:cNvPr id="9252" name="Picture 36" descr="Letras estrelladas 01 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86710" y="4071942"/>
            <a:ext cx="540000" cy="900000"/>
          </a:xfrm>
          <a:prstGeom prst="rect">
            <a:avLst/>
          </a:prstGeom>
          <a:noFill/>
        </p:spPr>
      </p:pic>
      <p:pic>
        <p:nvPicPr>
          <p:cNvPr id="9254" name="Picture 38" descr="Letras estrelladas 04 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29058" y="5143512"/>
            <a:ext cx="540000" cy="900000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419274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ITOS\playa_cristalin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J:\HACER PPS\FONDITOS\p386739068-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1428736"/>
            <a:ext cx="5488352" cy="78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429256" y="442913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7" name="Picture 2" descr="http://cde.peru.com/ima/0/0/4/3/3/433630/611x4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4143380"/>
            <a:ext cx="4034208" cy="302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8" name="Picture 2" descr="http://www.100pies.net/Gifs/Alfabetos/Animales-1/alfabeto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1428750" cy="1190625"/>
          </a:xfrm>
          <a:prstGeom prst="rect">
            <a:avLst/>
          </a:prstGeom>
          <a:noFill/>
        </p:spPr>
      </p:pic>
      <p:pic>
        <p:nvPicPr>
          <p:cNvPr id="19" name="Picture 6" descr="http://www.100pies.net/Gifs/Alfabetos/Animales-1/alfabeto2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0"/>
            <a:ext cx="1428750" cy="1190625"/>
          </a:xfrm>
          <a:prstGeom prst="rect">
            <a:avLst/>
          </a:prstGeom>
          <a:noFill/>
        </p:spPr>
      </p:pic>
      <p:pic>
        <p:nvPicPr>
          <p:cNvPr id="20" name="Picture 4" descr="http://www.100pies.net/Gifs/Alfabetos/Animales-1/alfabeto1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0"/>
            <a:ext cx="1428750" cy="1357298"/>
          </a:xfrm>
          <a:prstGeom prst="rect">
            <a:avLst/>
          </a:prstGeom>
          <a:noFill/>
        </p:spPr>
      </p:pic>
      <p:pic>
        <p:nvPicPr>
          <p:cNvPr id="21" name="Picture 8" descr="http://www.100pies.net/Gifs/Alfabetos/Animales-1/alfabeto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4876" y="1357298"/>
            <a:ext cx="1428750" cy="1190625"/>
          </a:xfrm>
          <a:prstGeom prst="rect">
            <a:avLst/>
          </a:prstGeom>
          <a:noFill/>
        </p:spPr>
      </p:pic>
      <p:pic>
        <p:nvPicPr>
          <p:cNvPr id="22" name="Picture 10" descr="http://www.100pies.net/Gifs/Alfabetos/Animales-1/alfabeto1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72132" y="1357298"/>
            <a:ext cx="1428750" cy="1190625"/>
          </a:xfrm>
          <a:prstGeom prst="rect">
            <a:avLst/>
          </a:prstGeom>
          <a:noFill/>
        </p:spPr>
      </p:pic>
      <p:pic>
        <p:nvPicPr>
          <p:cNvPr id="23" name="Picture 14" descr="http://www.100pies.net/Gifs/Alfabetos/Animales-1/alfabeto09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86578" y="1357298"/>
            <a:ext cx="1428750" cy="1190625"/>
          </a:xfrm>
          <a:prstGeom prst="rect">
            <a:avLst/>
          </a:prstGeom>
          <a:noFill/>
        </p:spPr>
      </p:pic>
      <p:pic>
        <p:nvPicPr>
          <p:cNvPr id="24" name="Picture 12" descr="http://www.100pies.net/Gifs/Alfabetos/Animales-1/alfabeto08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29388" y="1285860"/>
            <a:ext cx="1428750" cy="1190625"/>
          </a:xfrm>
          <a:prstGeom prst="rect">
            <a:avLst/>
          </a:prstGeom>
          <a:noFill/>
        </p:spPr>
      </p:pic>
      <p:pic>
        <p:nvPicPr>
          <p:cNvPr id="25" name="Picture 16" descr="http://www.100pies.net/Gifs/Alfabetos/Animales-1/alfabeto1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58" y="1428736"/>
            <a:ext cx="1428750" cy="1262063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642910" y="42860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1" name="Picture 3" descr="J:\HACER PPS\FONDITOS\slide0022_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6000"/>
            <a:ext cx="11919360" cy="6984000"/>
          </a:xfrm>
          <a:prstGeom prst="rect">
            <a:avLst/>
          </a:prstGeom>
          <a:noFill/>
        </p:spPr>
      </p:pic>
      <p:pic>
        <p:nvPicPr>
          <p:cNvPr id="7" name="Picture 3" descr="J:\HACER PPS\CHICAS\ilus_angela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214422"/>
            <a:ext cx="4947305" cy="3240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8194" name="Picture 2" descr="http://www.pekegifs.com/letras/0102/P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8" y="428604"/>
            <a:ext cx="370958" cy="540000"/>
          </a:xfrm>
          <a:prstGeom prst="rect">
            <a:avLst/>
          </a:prstGeom>
          <a:noFill/>
        </p:spPr>
      </p:pic>
      <p:pic>
        <p:nvPicPr>
          <p:cNvPr id="8196" name="Picture 4" descr="http://www.pekegifs.com/letras/0102/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428604"/>
            <a:ext cx="352177" cy="540000"/>
          </a:xfrm>
          <a:prstGeom prst="rect">
            <a:avLst/>
          </a:prstGeom>
          <a:noFill/>
        </p:spPr>
      </p:pic>
      <p:pic>
        <p:nvPicPr>
          <p:cNvPr id="8198" name="Picture 6" descr="http://www.pekegifs.com/letras/0102/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428604"/>
            <a:ext cx="394433" cy="540000"/>
          </a:xfrm>
          <a:prstGeom prst="rect">
            <a:avLst/>
          </a:prstGeom>
          <a:noFill/>
        </p:spPr>
      </p:pic>
      <p:pic>
        <p:nvPicPr>
          <p:cNvPr id="8200" name="Picture 8" descr="http://www.pekegifs.com/letras/0102/D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428604"/>
            <a:ext cx="385043" cy="540000"/>
          </a:xfrm>
          <a:prstGeom prst="rect">
            <a:avLst/>
          </a:prstGeom>
          <a:noFill/>
        </p:spPr>
      </p:pic>
      <p:pic>
        <p:nvPicPr>
          <p:cNvPr id="8202" name="Picture 10" descr="http://www.pekegifs.com/letras/0102/O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00496" y="428604"/>
            <a:ext cx="430169" cy="540000"/>
          </a:xfrm>
          <a:prstGeom prst="rect">
            <a:avLst/>
          </a:prstGeom>
          <a:noFill/>
        </p:spPr>
      </p:pic>
      <p:pic>
        <p:nvPicPr>
          <p:cNvPr id="8204" name="Picture 12" descr="http://www.pekegifs.com/letras/0102/N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00562" y="428604"/>
            <a:ext cx="403827" cy="540000"/>
          </a:xfrm>
          <a:prstGeom prst="rect">
            <a:avLst/>
          </a:prstGeom>
          <a:noFill/>
        </p:spPr>
      </p:pic>
      <p:pic>
        <p:nvPicPr>
          <p:cNvPr id="8206" name="Picture 14" descr="http://www.pekegifs.com/letras/0102/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29190" y="428604"/>
            <a:ext cx="402713" cy="540000"/>
          </a:xfrm>
          <a:prstGeom prst="rect">
            <a:avLst/>
          </a:prstGeom>
          <a:noFill/>
        </p:spPr>
      </p:pic>
      <p:pic>
        <p:nvPicPr>
          <p:cNvPr id="8208" name="Picture 16" descr="http://www.pekegifs.com/letras/0102/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428604"/>
            <a:ext cx="394433" cy="540000"/>
          </a:xfrm>
          <a:prstGeom prst="rect">
            <a:avLst/>
          </a:prstGeom>
          <a:noFill/>
        </p:spPr>
      </p:pic>
      <p:pic>
        <p:nvPicPr>
          <p:cNvPr id="8210" name="Picture 18" descr="http://www.pekegifs.com/letras/0102/M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43702" y="428604"/>
            <a:ext cx="493043" cy="540000"/>
          </a:xfrm>
          <a:prstGeom prst="rect">
            <a:avLst/>
          </a:prstGeom>
          <a:noFill/>
        </p:spPr>
      </p:pic>
      <p:pic>
        <p:nvPicPr>
          <p:cNvPr id="8212" name="Picture 20" descr="http://www.pekegifs.com/letras/0102/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428604"/>
            <a:ext cx="352177" cy="540000"/>
          </a:xfrm>
          <a:prstGeom prst="rect">
            <a:avLst/>
          </a:prstGeom>
          <a:noFill/>
        </p:spPr>
      </p:pic>
      <p:pic>
        <p:nvPicPr>
          <p:cNvPr id="10244" name="Picture 4" descr="http://www.abalorios.es/imagenes/software/punto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29322" y="785794"/>
            <a:ext cx="152400" cy="152400"/>
          </a:xfrm>
          <a:prstGeom prst="ellipse">
            <a:avLst/>
          </a:prstGeom>
          <a:noFill/>
        </p:spPr>
      </p:pic>
      <p:pic>
        <p:nvPicPr>
          <p:cNvPr id="10248" name="Picture 8" descr="http://www.abalorios.es/imagenes/software/punto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43636" y="785794"/>
            <a:ext cx="152400" cy="152400"/>
          </a:xfrm>
          <a:prstGeom prst="ellipse">
            <a:avLst/>
          </a:prstGeom>
          <a:noFill/>
        </p:spPr>
      </p:pic>
      <p:pic>
        <p:nvPicPr>
          <p:cNvPr id="10250" name="Picture 10" descr="http://www.abalorios.es/imagenes/software/punto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57950" y="785794"/>
            <a:ext cx="152400" cy="152400"/>
          </a:xfrm>
          <a:prstGeom prst="ellipse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1205092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4104E-6 L -0.29341 -0.0011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099" name="Picture 3" descr="J:\HACER PPS\FONDITOS\www.FOTOFRONTERA.com-Ta-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0"/>
            <a:ext cx="5692941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J:\HACER PPS\CHICAS\TRANSPARENTES 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643050"/>
            <a:ext cx="4656000" cy="3492000"/>
          </a:xfrm>
          <a:prstGeom prst="rect">
            <a:avLst/>
          </a:prstGeom>
          <a:noFill/>
        </p:spPr>
      </p:pic>
      <p:pic>
        <p:nvPicPr>
          <p:cNvPr id="7190" name="Picture 22" descr="Florales brillantes 01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214950"/>
            <a:ext cx="1476375" cy="1819276"/>
          </a:xfrm>
          <a:prstGeom prst="rect">
            <a:avLst/>
          </a:prstGeom>
          <a:noFill/>
        </p:spPr>
      </p:pic>
      <p:pic>
        <p:nvPicPr>
          <p:cNvPr id="7192" name="Picture 24" descr="Florales brillantes 03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5214950"/>
            <a:ext cx="1476375" cy="1819276"/>
          </a:xfrm>
          <a:prstGeom prst="rect">
            <a:avLst/>
          </a:prstGeom>
          <a:noFill/>
        </p:spPr>
      </p:pic>
      <p:pic>
        <p:nvPicPr>
          <p:cNvPr id="7194" name="Picture 26" descr="Florales brillantes 05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5214950"/>
            <a:ext cx="1476375" cy="1819276"/>
          </a:xfrm>
          <a:prstGeom prst="rect">
            <a:avLst/>
          </a:prstGeom>
          <a:noFill/>
        </p:spPr>
      </p:pic>
      <p:pic>
        <p:nvPicPr>
          <p:cNvPr id="7196" name="Picture 28" descr="Florales brillantes 05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5286388"/>
            <a:ext cx="1476375" cy="1785950"/>
          </a:xfrm>
          <a:prstGeom prst="rect">
            <a:avLst/>
          </a:prstGeom>
          <a:noFill/>
        </p:spPr>
      </p:pic>
      <p:pic>
        <p:nvPicPr>
          <p:cNvPr id="7198" name="Picture 30" descr="Florales brillantes 01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5214950"/>
            <a:ext cx="1476375" cy="1819276"/>
          </a:xfrm>
          <a:prstGeom prst="rect">
            <a:avLst/>
          </a:prstGeom>
          <a:noFill/>
        </p:spPr>
      </p:pic>
      <p:pic>
        <p:nvPicPr>
          <p:cNvPr id="7200" name="Picture 32" descr="Florales brillantes 13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5286388"/>
            <a:ext cx="1476375" cy="1819276"/>
          </a:xfrm>
          <a:prstGeom prst="rect">
            <a:avLst/>
          </a:prstGeom>
          <a:noFill/>
        </p:spPr>
      </p:pic>
      <p:pic>
        <p:nvPicPr>
          <p:cNvPr id="7202" name="Picture 34" descr="Florales brillantes 16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5984" y="5214950"/>
            <a:ext cx="1476375" cy="1819276"/>
          </a:xfrm>
          <a:prstGeom prst="rect">
            <a:avLst/>
          </a:prstGeom>
          <a:noFill/>
        </p:spPr>
      </p:pic>
      <p:pic>
        <p:nvPicPr>
          <p:cNvPr id="7204" name="Picture 36" descr="Florales brillantes 20 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86050" y="5214950"/>
            <a:ext cx="1476375" cy="1819276"/>
          </a:xfrm>
          <a:prstGeom prst="rect">
            <a:avLst/>
          </a:prstGeom>
          <a:noFill/>
        </p:spPr>
      </p:pic>
      <p:pic>
        <p:nvPicPr>
          <p:cNvPr id="7206" name="Picture 38" descr="Florales brillantes 18 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9058" y="5214950"/>
            <a:ext cx="1476375" cy="1819276"/>
          </a:xfrm>
          <a:prstGeom prst="rect">
            <a:avLst/>
          </a:prstGeom>
          <a:noFill/>
        </p:spPr>
      </p:pic>
      <p:pic>
        <p:nvPicPr>
          <p:cNvPr id="9218" name="Picture 2" descr="http://www.puntodeinteres.es/images/blocks/b-usuario/punto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29190" y="6215082"/>
            <a:ext cx="152400" cy="152400"/>
          </a:xfrm>
          <a:prstGeom prst="rect">
            <a:avLst/>
          </a:prstGeom>
          <a:noFill/>
        </p:spPr>
      </p:pic>
      <p:pic>
        <p:nvPicPr>
          <p:cNvPr id="9220" name="Picture 4" descr="http://www.puntodeinteres.es/images/blocks/b-usuario/punto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43504" y="6215082"/>
            <a:ext cx="152400" cy="152400"/>
          </a:xfrm>
          <a:prstGeom prst="rect">
            <a:avLst/>
          </a:prstGeom>
          <a:noFill/>
        </p:spPr>
      </p:pic>
      <p:pic>
        <p:nvPicPr>
          <p:cNvPr id="9228" name="Picture 12" descr="http://www.puntodeinteres.es/images/blocks/b-usuario/punto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57818" y="6215082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3" name="Picture 3" descr="J:\HACER PPS\FONDITOS\Drustans_nebul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" y="0"/>
            <a:ext cx="9157637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643306" y="1357298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3200" dirty="0">
              <a:solidFill>
                <a:srgbClr val="FF0000"/>
              </a:solidFill>
            </a:endParaRPr>
          </a:p>
        </p:txBody>
      </p:sp>
      <p:pic>
        <p:nvPicPr>
          <p:cNvPr id="7" name="Picture 2" descr="J:\HACER PPS\CHICAS\f4a51f3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071678"/>
            <a:ext cx="2698461" cy="3672000"/>
          </a:xfrm>
          <a:prstGeom prst="rect">
            <a:avLst/>
          </a:prstGeom>
          <a:noFill/>
        </p:spPr>
      </p:pic>
      <p:pic>
        <p:nvPicPr>
          <p:cNvPr id="6146" name="Picture 2" descr="Madera 68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714356"/>
            <a:ext cx="685800" cy="685800"/>
          </a:xfrm>
          <a:prstGeom prst="rect">
            <a:avLst/>
          </a:prstGeom>
          <a:noFill/>
        </p:spPr>
      </p:pic>
      <p:pic>
        <p:nvPicPr>
          <p:cNvPr id="6148" name="Picture 4" descr="Madera 59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714356"/>
            <a:ext cx="685800" cy="685800"/>
          </a:xfrm>
          <a:prstGeom prst="rect">
            <a:avLst/>
          </a:prstGeom>
          <a:noFill/>
        </p:spPr>
      </p:pic>
      <p:pic>
        <p:nvPicPr>
          <p:cNvPr id="6150" name="Picture 6" descr="Madera 51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714356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4" descr="Madera 59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714356"/>
            <a:ext cx="685800" cy="685800"/>
          </a:xfrm>
          <a:prstGeom prst="rect">
            <a:avLst/>
          </a:prstGeom>
          <a:noFill/>
        </p:spPr>
      </p:pic>
      <p:pic>
        <p:nvPicPr>
          <p:cNvPr id="6152" name="Picture 8" descr="Madera 44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488" y="714356"/>
            <a:ext cx="685800" cy="685800"/>
          </a:xfrm>
          <a:prstGeom prst="rect">
            <a:avLst/>
          </a:prstGeom>
          <a:noFill/>
        </p:spPr>
      </p:pic>
      <p:pic>
        <p:nvPicPr>
          <p:cNvPr id="6154" name="Picture 10" descr="Madera 46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714356"/>
            <a:ext cx="685800" cy="685800"/>
          </a:xfrm>
          <a:prstGeom prst="rect">
            <a:avLst/>
          </a:prstGeom>
          <a:noFill/>
        </p:spPr>
      </p:pic>
      <p:pic>
        <p:nvPicPr>
          <p:cNvPr id="6156" name="Picture 12" descr="Madera 30 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43636" y="714356"/>
            <a:ext cx="685800" cy="685800"/>
          </a:xfrm>
          <a:prstGeom prst="rect">
            <a:avLst/>
          </a:prstGeom>
          <a:noFill/>
        </p:spPr>
      </p:pic>
      <p:pic>
        <p:nvPicPr>
          <p:cNvPr id="6158" name="Picture 14" descr="Madera 28 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714356"/>
            <a:ext cx="685800" cy="685800"/>
          </a:xfrm>
          <a:prstGeom prst="rect">
            <a:avLst/>
          </a:prstGeom>
          <a:noFill/>
        </p:spPr>
      </p:pic>
      <p:pic>
        <p:nvPicPr>
          <p:cNvPr id="6160" name="Picture 16" descr="Madera 28 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57752" y="714356"/>
            <a:ext cx="685800" cy="685800"/>
          </a:xfrm>
          <a:prstGeom prst="rect">
            <a:avLst/>
          </a:prstGeom>
          <a:noFill/>
        </p:spPr>
      </p:pic>
      <p:pic>
        <p:nvPicPr>
          <p:cNvPr id="6162" name="Picture 18" descr="Madera 28 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72066" y="714356"/>
            <a:ext cx="685800" cy="685800"/>
          </a:xfrm>
          <a:prstGeom prst="rect">
            <a:avLst/>
          </a:prstGeom>
          <a:noFill/>
        </p:spPr>
      </p:pic>
      <p:pic>
        <p:nvPicPr>
          <p:cNvPr id="6164" name="Picture 20" descr="Madera 21 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00298" y="714356"/>
            <a:ext cx="685800" cy="685800"/>
          </a:xfrm>
          <a:prstGeom prst="rect">
            <a:avLst/>
          </a:prstGeom>
          <a:noFill/>
        </p:spPr>
      </p:pic>
      <p:pic>
        <p:nvPicPr>
          <p:cNvPr id="6166" name="Picture 22" descr="Madera 21 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00496" y="714356"/>
            <a:ext cx="685800" cy="6858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705026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ITOS\w9bn8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8000"/>
            <a:ext cx="9057571" cy="7200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Picture 4" descr="http://imdoc.es/content/9/7/9/59799/92875988_wide-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554000"/>
            <a:ext cx="4934478" cy="230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Letra A Azul con Flor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2643182"/>
            <a:ext cx="538560" cy="612000"/>
          </a:xfrm>
          <a:prstGeom prst="rect">
            <a:avLst/>
          </a:prstGeom>
          <a:noFill/>
        </p:spPr>
      </p:pic>
      <p:pic>
        <p:nvPicPr>
          <p:cNvPr id="5124" name="Picture 4" descr="Letra E Azul con Flore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3714752"/>
            <a:ext cx="475200" cy="540000"/>
          </a:xfrm>
          <a:prstGeom prst="rect">
            <a:avLst/>
          </a:prstGeom>
          <a:noFill/>
        </p:spPr>
      </p:pic>
      <p:pic>
        <p:nvPicPr>
          <p:cNvPr id="9" name="Picture 2" descr="Letra A Azul con Flor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071810"/>
            <a:ext cx="538560" cy="612000"/>
          </a:xfrm>
          <a:prstGeom prst="rect">
            <a:avLst/>
          </a:prstGeom>
          <a:noFill/>
        </p:spPr>
      </p:pic>
      <p:pic>
        <p:nvPicPr>
          <p:cNvPr id="5126" name="Picture 6" descr="Letra M Azul con Flore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496" y="2857496"/>
            <a:ext cx="540000" cy="540000"/>
          </a:xfrm>
          <a:prstGeom prst="rect">
            <a:avLst/>
          </a:prstGeom>
          <a:noFill/>
        </p:spPr>
      </p:pic>
      <p:pic>
        <p:nvPicPr>
          <p:cNvPr id="5128" name="Picture 8" descr="Letra M Azul con Flore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3500438"/>
            <a:ext cx="540000" cy="540000"/>
          </a:xfrm>
          <a:prstGeom prst="rect">
            <a:avLst/>
          </a:prstGeom>
          <a:noFill/>
        </p:spPr>
      </p:pic>
      <p:pic>
        <p:nvPicPr>
          <p:cNvPr id="5130" name="Picture 10" descr="Letra R Azul con Flore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4942" y="3286124"/>
            <a:ext cx="483840" cy="576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19274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Si quieres cambiar las cosas, no hagas siempre lo mis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pic>
        <p:nvPicPr>
          <p:cNvPr id="13" name="Picture 2" descr="Sellos de goma 08 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0"/>
            <a:ext cx="771525" cy="1409700"/>
          </a:xfrm>
          <a:prstGeom prst="rect">
            <a:avLst/>
          </a:prstGeom>
          <a:noFill/>
        </p:spPr>
      </p:pic>
      <p:pic>
        <p:nvPicPr>
          <p:cNvPr id="14" name="Picture 4" descr="Sellos de goma 15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0"/>
            <a:ext cx="771525" cy="1409700"/>
          </a:xfrm>
          <a:prstGeom prst="rect">
            <a:avLst/>
          </a:prstGeom>
          <a:noFill/>
        </p:spPr>
      </p:pic>
      <p:pic>
        <p:nvPicPr>
          <p:cNvPr id="15" name="Picture 6" descr="Sellos de goma 25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0"/>
            <a:ext cx="771525" cy="1409700"/>
          </a:xfrm>
          <a:prstGeom prst="rect">
            <a:avLst/>
          </a:prstGeom>
          <a:noFill/>
        </p:spPr>
      </p:pic>
      <p:pic>
        <p:nvPicPr>
          <p:cNvPr id="16" name="Picture 18" descr="Sellos de goma 05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1285860"/>
            <a:ext cx="771525" cy="1409700"/>
          </a:xfrm>
          <a:prstGeom prst="rect">
            <a:avLst/>
          </a:prstGeom>
          <a:noFill/>
        </p:spPr>
      </p:pic>
      <p:pic>
        <p:nvPicPr>
          <p:cNvPr id="17" name="Picture 14" descr="Sellos de goma 12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1285860"/>
            <a:ext cx="771525" cy="1409700"/>
          </a:xfrm>
          <a:prstGeom prst="rect">
            <a:avLst/>
          </a:prstGeom>
          <a:noFill/>
        </p:spPr>
      </p:pic>
      <p:pic>
        <p:nvPicPr>
          <p:cNvPr id="18" name="Picture 12" descr="Sellos de goma 09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16" y="1285860"/>
            <a:ext cx="771525" cy="1409700"/>
          </a:xfrm>
          <a:prstGeom prst="rect">
            <a:avLst/>
          </a:prstGeom>
          <a:noFill/>
        </p:spPr>
      </p:pic>
      <p:pic>
        <p:nvPicPr>
          <p:cNvPr id="19" name="Picture 10" descr="Sellos de goma 10 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0958" y="1285860"/>
            <a:ext cx="771525" cy="1409700"/>
          </a:xfrm>
          <a:prstGeom prst="rect">
            <a:avLst/>
          </a:prstGeom>
          <a:noFill/>
        </p:spPr>
      </p:pic>
      <p:pic>
        <p:nvPicPr>
          <p:cNvPr id="20" name="Picture 8" descr="Sellos de goma 15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43900" y="1285860"/>
            <a:ext cx="771525" cy="1409700"/>
          </a:xfrm>
          <a:prstGeom prst="rect">
            <a:avLst/>
          </a:prstGeom>
          <a:noFill/>
        </p:spPr>
      </p:pic>
      <p:pic>
        <p:nvPicPr>
          <p:cNvPr id="1026" name="Picture 2" descr="J:\HACER PPS\CHICAS\1761188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5786" y="3619500"/>
            <a:ext cx="3238500" cy="3238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21" name="20 Rectángulo"/>
          <p:cNvSpPr/>
          <p:nvPr/>
        </p:nvSpPr>
        <p:spPr>
          <a:xfrm>
            <a:off x="6562942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2" name="Picture 4" descr="http://images2.layoutsparks.com/1/161784/mariposa-elegante-marr%C3%B3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85028" cy="6858002"/>
          </a:xfrm>
          <a:prstGeom prst="rect">
            <a:avLst/>
          </a:prstGeom>
          <a:noFill/>
        </p:spPr>
      </p:pic>
      <p:pic>
        <p:nvPicPr>
          <p:cNvPr id="6" name="Picture 2" descr="C:\Users\abuelitos\Desktop\L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597" y="642918"/>
            <a:ext cx="8467779" cy="52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76464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8372" name="Picture 4" descr="http://img01.lavanguardia.com/2013/01/15/Cartel-de-la-pelicula-Amour-Am_54360887131_54028874188_960_6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0"/>
            <a:ext cx="7951077" cy="529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8374" name="Picture 6" descr="http://www.mensajesdeamor10.com/wp-content/uploads/2012/09/imagenes-de-am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57826"/>
            <a:ext cx="4762500" cy="178117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6777256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www.solofondosdepantalla.net/imagenes/img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748" y="571480"/>
            <a:ext cx="9150748" cy="59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3" name="Picture 1" descr="J:\HACER PPS\CHICAS\ACOSTOK2-720x3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4143380"/>
            <a:ext cx="6858000" cy="30194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991570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3.bp.blogspot.com/_G2eMOzlaJKE/S-qp4kg0BkI/AAAAAAAAABs/wiuKRip9NBc/s1600/cartel+tipografico+A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9016" y="-54000"/>
            <a:ext cx="9480756" cy="6984000"/>
          </a:xfrm>
          <a:prstGeom prst="rect">
            <a:avLst/>
          </a:prstGeom>
          <a:noFill/>
        </p:spPr>
      </p:pic>
      <p:pic>
        <p:nvPicPr>
          <p:cNvPr id="5" name="Picture 2" descr="http://2.bp.blogspot.com/-hG2gqw8Xq9w/ULBoILDj6wI/AAAAAAAAl5Q/krGYhGJyhK0/s320/imagenes+infantiles+navidad,png+(1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3810000"/>
            <a:ext cx="2419350" cy="30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58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>
              <a:buNone/>
            </a:pPr>
            <a:endParaRPr lang="es-ES_tradnl" dirty="0"/>
          </a:p>
        </p:txBody>
      </p:sp>
      <p:pic>
        <p:nvPicPr>
          <p:cNvPr id="53250" name="Picture 2" descr="J:\HACER PPS\FONDOS MOVIMIENTO\ju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954000"/>
            <a:ext cx="7872000" cy="59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84697" y="214290"/>
            <a:ext cx="218200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2">
                    <a:lumMod val="25000"/>
                  </a:schemeClr>
                </a:solidFill>
              </a:rPr>
              <a:t>Diseño </a:t>
            </a:r>
          </a:p>
          <a:p>
            <a:pPr algn="ctr"/>
            <a:r>
              <a:rPr lang="es-ES" b="1" cap="none" spc="0" dirty="0" smtClean="0">
                <a:ln w="50800"/>
                <a:solidFill>
                  <a:schemeClr val="bg2">
                    <a:lumMod val="25000"/>
                  </a:schemeClr>
                </a:solidFill>
                <a:effectLst/>
              </a:rPr>
              <a:t>María Teresa Espín </a:t>
            </a:r>
          </a:p>
          <a:p>
            <a:pPr algn="ctr"/>
            <a:r>
              <a:rPr lang="es-ES" b="1" dirty="0" smtClean="0">
                <a:ln w="50800"/>
                <a:solidFill>
                  <a:schemeClr val="bg2">
                    <a:lumMod val="25000"/>
                  </a:schemeClr>
                </a:solidFill>
              </a:rPr>
              <a:t>Imágenes  </a:t>
            </a:r>
          </a:p>
          <a:p>
            <a:pPr algn="ctr"/>
            <a:r>
              <a:rPr lang="es-ES" b="1" cap="none" spc="0" dirty="0" smtClean="0">
                <a:ln w="50800"/>
                <a:solidFill>
                  <a:schemeClr val="bg2">
                    <a:lumMod val="25000"/>
                  </a:schemeClr>
                </a:solidFill>
                <a:effectLst/>
              </a:rPr>
              <a:t>Internet </a:t>
            </a:r>
          </a:p>
          <a:p>
            <a:pPr algn="ctr"/>
            <a:r>
              <a:rPr lang="es-ES" b="1" dirty="0" smtClean="0">
                <a:ln w="50800"/>
                <a:solidFill>
                  <a:schemeClr val="bg2">
                    <a:lumMod val="25000"/>
                  </a:schemeClr>
                </a:solidFill>
              </a:rPr>
              <a:t>Música </a:t>
            </a:r>
          </a:p>
          <a:p>
            <a:pPr algn="ctr"/>
            <a:r>
              <a:rPr lang="es-ES" b="1" cap="none" spc="0" dirty="0" smtClean="0">
                <a:ln w="50800"/>
                <a:solidFill>
                  <a:schemeClr val="bg2">
                    <a:lumMod val="25000"/>
                  </a:schemeClr>
                </a:solidFill>
                <a:effectLst/>
              </a:rPr>
              <a:t>“Noche de amor por </a:t>
            </a:r>
          </a:p>
          <a:p>
            <a:pPr algn="ctr"/>
            <a:r>
              <a:rPr lang="es-ES" b="1" dirty="0" smtClean="0">
                <a:ln w="50800"/>
                <a:solidFill>
                  <a:schemeClr val="bg2">
                    <a:lumMod val="25000"/>
                  </a:schemeClr>
                </a:solidFill>
              </a:rPr>
              <a:t>los arrecifes”</a:t>
            </a:r>
            <a:r>
              <a:rPr lang="es-ES" b="1" cap="none" spc="0" dirty="0" smtClean="0">
                <a:ln w="50800"/>
                <a:solidFill>
                  <a:schemeClr val="bg2">
                    <a:lumMod val="25000"/>
                  </a:schemeClr>
                </a:solidFill>
                <a:effectLst/>
              </a:rPr>
              <a:t> </a:t>
            </a:r>
          </a:p>
          <a:p>
            <a:pPr algn="ctr"/>
            <a:r>
              <a:rPr lang="es-ES" b="1" dirty="0" smtClean="0">
                <a:ln w="50800"/>
                <a:solidFill>
                  <a:schemeClr val="bg2">
                    <a:lumMod val="25000"/>
                  </a:schemeClr>
                </a:solidFill>
              </a:rPr>
              <a:t>2013</a:t>
            </a:r>
            <a:endParaRPr lang="es-ES" b="1" cap="none" spc="0" dirty="0">
              <a:ln w="50800"/>
              <a:solidFill>
                <a:schemeClr val="bg2">
                  <a:lumMod val="25000"/>
                </a:schemeClr>
              </a:solidFill>
              <a:effectLst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348100" y="571501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1344</TotalTime>
  <Words>219</Words>
  <Application>Microsoft Office PowerPoint</Application>
  <PresentationFormat>Presentación en pantalla (4:3)</PresentationFormat>
  <Paragraphs>76</Paragraphs>
  <Slides>36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HOY ELIJO</dc:title>
  <dc:creator>abuelitos</dc:creator>
  <cp:lastModifiedBy>abuelitos</cp:lastModifiedBy>
  <cp:revision>310</cp:revision>
  <dcterms:created xsi:type="dcterms:W3CDTF">2013-05-20T15:18:06Z</dcterms:created>
  <dcterms:modified xsi:type="dcterms:W3CDTF">2013-07-06T15:26:43Z</dcterms:modified>
</cp:coreProperties>
</file>