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3" r:id="rId3"/>
    <p:sldId id="264" r:id="rId4"/>
    <p:sldId id="315" r:id="rId5"/>
    <p:sldId id="266" r:id="rId6"/>
    <p:sldId id="316" r:id="rId7"/>
    <p:sldId id="263" r:id="rId8"/>
    <p:sldId id="317" r:id="rId9"/>
    <p:sldId id="319" r:id="rId10"/>
    <p:sldId id="318" r:id="rId11"/>
    <p:sldId id="325" r:id="rId12"/>
    <p:sldId id="320" r:id="rId13"/>
    <p:sldId id="327" r:id="rId14"/>
    <p:sldId id="321" r:id="rId15"/>
    <p:sldId id="300" r:id="rId16"/>
    <p:sldId id="328" r:id="rId17"/>
    <p:sldId id="286" r:id="rId18"/>
    <p:sldId id="344" r:id="rId19"/>
    <p:sldId id="350" r:id="rId20"/>
    <p:sldId id="330" r:id="rId21"/>
    <p:sldId id="287" r:id="rId22"/>
    <p:sldId id="335" r:id="rId23"/>
    <p:sldId id="298" r:id="rId24"/>
    <p:sldId id="336" r:id="rId25"/>
    <p:sldId id="288" r:id="rId26"/>
    <p:sldId id="296" r:id="rId27"/>
    <p:sldId id="337" r:id="rId28"/>
    <p:sldId id="289" r:id="rId29"/>
    <p:sldId id="290" r:id="rId30"/>
    <p:sldId id="338" r:id="rId31"/>
    <p:sldId id="339" r:id="rId32"/>
    <p:sldId id="291" r:id="rId33"/>
    <p:sldId id="297" r:id="rId34"/>
    <p:sldId id="340" r:id="rId35"/>
    <p:sldId id="295" r:id="rId36"/>
    <p:sldId id="341" r:id="rId37"/>
    <p:sldId id="292" r:id="rId38"/>
    <p:sldId id="342" r:id="rId39"/>
    <p:sldId id="293" r:id="rId40"/>
    <p:sldId id="294" r:id="rId41"/>
    <p:sldId id="343" r:id="rId42"/>
    <p:sldId id="347" r:id="rId43"/>
    <p:sldId id="348" r:id="rId4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ynWCwFnnTR6Eg3PAFPzyw==" hashData="Mx1PyC3QAp/DQ42/kxjrkTaOK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FBF64-ECC0-4E03-8A79-E024191C663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338A6-66D9-4104-864D-BD8DEE241B59}" type="datetimeFigureOut">
              <a:rPr lang="es-ES_tradnl" smtClean="0"/>
              <a:pPr/>
              <a:t>25/05/2013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F6CD8-4217-47B0-BEF4-B5DBE0B67AB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21C36E-E614-4DA9-835E-5FFE0BDA2D9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hyperlink" Target="http://www.letrasanimadas.com/" TargetMode="External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5" name="Picture 3" descr="C:\Users\abuelitos\Desktop\IMG_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635" y="0"/>
            <a:ext cx="9177635" cy="61200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3077" name="Picture 5" descr="Gif Animados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85728"/>
            <a:ext cx="704850" cy="809626"/>
          </a:xfrm>
          <a:prstGeom prst="rect">
            <a:avLst/>
          </a:prstGeom>
          <a:noFill/>
        </p:spPr>
      </p:pic>
      <p:pic>
        <p:nvPicPr>
          <p:cNvPr id="3079" name="Picture 7" descr="Letra A Glitte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1071546"/>
            <a:ext cx="638175" cy="790576"/>
          </a:xfrm>
          <a:prstGeom prst="rect">
            <a:avLst/>
          </a:prstGeom>
          <a:noFill/>
        </p:spPr>
      </p:pic>
      <p:pic>
        <p:nvPicPr>
          <p:cNvPr id="3081" name="Picture 9" descr="Letra A Glitte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5643578"/>
            <a:ext cx="638175" cy="790576"/>
          </a:xfrm>
          <a:prstGeom prst="rect">
            <a:avLst/>
          </a:prstGeom>
          <a:noFill/>
        </p:spPr>
      </p:pic>
      <p:pic>
        <p:nvPicPr>
          <p:cNvPr id="3083" name="Picture 11" descr="Letra A Glitte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643578"/>
            <a:ext cx="638175" cy="790576"/>
          </a:xfrm>
          <a:prstGeom prst="rect">
            <a:avLst/>
          </a:prstGeom>
          <a:noFill/>
        </p:spPr>
      </p:pic>
      <p:pic>
        <p:nvPicPr>
          <p:cNvPr id="3085" name="Picture 13" descr="Letra I Glitte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3929066"/>
            <a:ext cx="571500" cy="838201"/>
          </a:xfrm>
          <a:prstGeom prst="rect">
            <a:avLst/>
          </a:prstGeom>
          <a:noFill/>
        </p:spPr>
      </p:pic>
      <p:pic>
        <p:nvPicPr>
          <p:cNvPr id="3087" name="Picture 15" descr="Letra M Glitte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3071810"/>
            <a:ext cx="952500" cy="809626"/>
          </a:xfrm>
          <a:prstGeom prst="rect">
            <a:avLst/>
          </a:prstGeom>
          <a:noFill/>
        </p:spPr>
      </p:pic>
      <p:pic>
        <p:nvPicPr>
          <p:cNvPr id="3089" name="Picture 17" descr="Letra R Glitter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34" y="4786322"/>
            <a:ext cx="638175" cy="800100"/>
          </a:xfrm>
          <a:prstGeom prst="rect">
            <a:avLst/>
          </a:prstGeom>
          <a:noFill/>
        </p:spPr>
      </p:pic>
      <p:pic>
        <p:nvPicPr>
          <p:cNvPr id="3091" name="Picture 19" descr="Letra S Glitte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28860" y="5643578"/>
            <a:ext cx="600075" cy="828676"/>
          </a:xfrm>
          <a:prstGeom prst="rect">
            <a:avLst/>
          </a:prstGeom>
          <a:noFill/>
        </p:spPr>
      </p:pic>
      <p:pic>
        <p:nvPicPr>
          <p:cNvPr id="3093" name="Picture 21" descr="Letra D Glitter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42976" y="5643578"/>
            <a:ext cx="628650" cy="800100"/>
          </a:xfrm>
          <a:prstGeom prst="rect">
            <a:avLst/>
          </a:prstGeom>
          <a:noFill/>
        </p:spPr>
      </p:pic>
      <p:pic>
        <p:nvPicPr>
          <p:cNvPr id="3095" name="Picture 23" descr="Letra Y Glitter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034" y="1928802"/>
            <a:ext cx="619125" cy="8001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000892" y="6286520"/>
            <a:ext cx="130195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stereo larg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www.qpon.com.pe/img/fotos/big/artecirmar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1811525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842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0" y="285728"/>
            <a:ext cx="76438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4000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072330" y="285728"/>
            <a:ext cx="16943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latin typeface="Baskerville Old Face" pitchFamily="18" charset="0"/>
              </a:rPr>
              <a:t>Expresivas</a:t>
            </a:r>
            <a:endParaRPr lang="es-ES" sz="2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latin typeface="Baskerville Old Face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628040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682" name="Picture 2" descr="Mujeres, Keira Knightl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04"/>
            <a:ext cx="7632000" cy="57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142976" y="285728"/>
            <a:ext cx="1386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Baskerville Old Face" pitchFamily="18" charset="0"/>
              </a:rPr>
              <a:t>sinceras,</a:t>
            </a:r>
            <a:endParaRPr lang="es-ES_tradnl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6" name="Picture 2" descr="Mujeres, Keira Knightl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7632000" cy="57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Mujeres, Keira Knightl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00042"/>
            <a:ext cx="7632000" cy="57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28349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www.fondos10.net/wp-content/uploads/2010/04/Cuervo-tenebro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" y="-214339"/>
            <a:ext cx="9595865" cy="7200000"/>
          </a:xfrm>
          <a:prstGeom prst="rect">
            <a:avLst/>
          </a:prstGeom>
          <a:noFill/>
        </p:spPr>
      </p:pic>
      <p:pic>
        <p:nvPicPr>
          <p:cNvPr id="22532" name="Picture 4" descr="https://lh6.googleusercontent.com/-02X5qEJ-jtU/T2zG5MUe3mE/AAAAAAAAFjA/-1GnOCAF0jc/s250-c-k-no/SombrasTenebros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214422"/>
            <a:ext cx="3096000" cy="309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85786" y="357166"/>
            <a:ext cx="17620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Baskerville Old Face" pitchFamily="18" charset="0"/>
              </a:rPr>
              <a:t>oscuras, </a:t>
            </a:r>
            <a:endParaRPr lang="es-ES_tradnl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8" name="Picture 1" descr="J:\HACER PPS\FONDITOS\Blue_Tile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17600" y="-428676"/>
            <a:ext cx="9561600" cy="728667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571951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6" descr="http://farm6.staticflickr.com/5284/5254342351_e109ce1b7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785926"/>
            <a:ext cx="4037375" cy="27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357290" y="5072074"/>
            <a:ext cx="1776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bg2"/>
                </a:solidFill>
                <a:latin typeface="Baskerville Old Face" pitchFamily="18" charset="0"/>
              </a:rPr>
              <a:t>tenebrosas,</a:t>
            </a:r>
            <a:endParaRPr lang="es-ES_tradnl" sz="2800" dirty="0">
              <a:solidFill>
                <a:schemeClr val="bg2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857571" y="60007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comopintarselosojos.com/wp-content/uploads/2013/04/maquillaje-de-ojos-peque%C3%B1o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71480"/>
            <a:ext cx="8100000" cy="54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571604" y="5500702"/>
            <a:ext cx="2068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transparentes</a:t>
            </a:r>
            <a:endParaRPr lang="es-ES_tradnl" sz="2800" dirty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48129" name="Picture 1" descr="J:\HACER PPS\FONDOS PANTALLAS\abstracto-fractal-rojo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48130" name="Picture 2" descr="J:\HACER PPS\FONDOS PANTALLAS\abstracto-fractal-verd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597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8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Mujeres, Charlize Ther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108" y="4643446"/>
            <a:ext cx="979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claras</a:t>
            </a:r>
            <a:endParaRPr lang="es-ES_tradnl" sz="2800" dirty="0">
              <a:solidFill>
                <a:schemeClr val="accent1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47105" name="Picture 1" descr="J:\HACER PPS\FONDOS PANTALLAS\c7e53cc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78000"/>
            <a:ext cx="9429884" cy="7236000"/>
          </a:xfrm>
          <a:prstGeom prst="rect">
            <a:avLst/>
          </a:prstGeom>
          <a:noFill/>
        </p:spPr>
      </p:pic>
      <p:pic>
        <p:nvPicPr>
          <p:cNvPr id="47106" name="Picture 2" descr="J:\HACER PPS\FONDOS PANTALLAS\briquerosedor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57214"/>
            <a:ext cx="9151885" cy="741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635795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sphotos-a.xx.fbcdn.net/hphotos-ash3/s320x320/281419_483691864986727_129532236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928670"/>
            <a:ext cx="3738186" cy="56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714744" y="5643578"/>
            <a:ext cx="15424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latin typeface="Baskerville Old Face" pitchFamily="18" charset="0"/>
              </a:rPr>
              <a:t>cerradas, </a:t>
            </a:r>
            <a:endParaRPr lang="es-ES_tradnl" sz="2800" dirty="0">
              <a:latin typeface="Baskerville Old Face" pitchFamily="18" charset="0"/>
            </a:endParaRPr>
          </a:p>
        </p:txBody>
      </p:sp>
      <p:pic>
        <p:nvPicPr>
          <p:cNvPr id="36869" name="Picture 5" descr="http://3.bp.blogspot.com/_PijLCMis29Y/S0ffMEldy_I/AAAAAAAAAlI/tCtezdleyZ8/s640/20080731-normal_antifaz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-285776"/>
            <a:ext cx="3722760" cy="388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3" descr="http://spe.fotolog.com/photo/62/49/67/glam_o_rosa/1256836530928_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00230" y="3238500"/>
            <a:ext cx="4762500" cy="3619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286199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laikeva.files.wordpress.com/2012/06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571480"/>
            <a:ext cx="3771900" cy="55530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428860" y="5214950"/>
            <a:ext cx="1249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ocultas,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42597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modelo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60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00958" y="6000768"/>
            <a:ext cx="12698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abiertas</a:t>
            </a:r>
          </a:p>
        </p:txBody>
      </p:sp>
      <p:pic>
        <p:nvPicPr>
          <p:cNvPr id="18433" name="Picture 1" descr="J:\HACER PPS\FONDOS PANTALLAS\colorin1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14000"/>
            <a:ext cx="9169334" cy="727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86644" y="14285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Mujeres, Evangeline Lil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5643578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francas,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71159" y="35716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Mujeres, Natalie Port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1840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fulminantes</a:t>
            </a:r>
          </a:p>
        </p:txBody>
      </p:sp>
      <p:pic>
        <p:nvPicPr>
          <p:cNvPr id="16385" name="Picture 1" descr="J:\HACER PPS\FONDOS PANTALLAS\master03_image0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35716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714356"/>
            <a:ext cx="2786082" cy="4525963"/>
          </a:xfrm>
        </p:spPr>
        <p:txBody>
          <a:bodyPr/>
          <a:lstStyle/>
          <a:p>
            <a:pPr>
              <a:buNone/>
            </a:pP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s-ES" sz="28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skerville Old Face" pitchFamily="18" charset="0"/>
              </a:rPr>
              <a:t>despiadadas</a:t>
            </a:r>
          </a:p>
          <a:p>
            <a:pPr>
              <a:buNone/>
            </a:pPr>
            <a:endParaRPr lang="es-ES_tradnl" dirty="0"/>
          </a:p>
        </p:txBody>
      </p:sp>
      <p:pic>
        <p:nvPicPr>
          <p:cNvPr id="1027" name="Picture 3" descr="C:\Users\abuelitos\Desktop\grande_10331_878401_4caf0e3d023f9bd92e651bfc1e4ffe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-126000"/>
            <a:ext cx="4637832" cy="69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159" y="607220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miradas-tris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1035618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28926" y="6000768"/>
            <a:ext cx="13949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spc="150" dirty="0" smtClean="0">
                <a:ln w="11430"/>
                <a:solidFill>
                  <a:srgbClr val="F8F8F8"/>
                </a:solidFill>
                <a:latin typeface="Baskerville Old Face" pitchFamily="18" charset="0"/>
              </a:rPr>
              <a:t>T</a:t>
            </a:r>
            <a:r>
              <a:rPr lang="es-ES" sz="2800" cap="none" spc="150" dirty="0" smtClean="0">
                <a:ln w="11430"/>
                <a:solidFill>
                  <a:srgbClr val="F8F8F8"/>
                </a:solidFill>
                <a:latin typeface="Baskerville Old Face" pitchFamily="18" charset="0"/>
              </a:rPr>
              <a:t>ristes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28040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Mujeres, Jessica Al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6072206"/>
            <a:ext cx="2021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 </a:t>
            </a:r>
            <a:r>
              <a:rPr lang="es-ES" sz="2800" spc="150" dirty="0" smtClean="0">
                <a:ln w="11430"/>
                <a:solidFill>
                  <a:schemeClr val="accent2">
                    <a:lumMod val="50000"/>
                  </a:schemeClr>
                </a:solidFill>
                <a:latin typeface="Baskerville Old Face" pitchFamily="18" charset="0"/>
              </a:rPr>
              <a:t>pensativas </a:t>
            </a:r>
            <a:endParaRPr lang="es-ES" sz="2800" spc="150" dirty="0">
              <a:ln w="11430"/>
              <a:solidFill>
                <a:schemeClr val="accent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643389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06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Mujeres, Hilary Du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1924" y="5929330"/>
            <a:ext cx="2432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rgbClr val="FFC000"/>
                </a:solidFill>
                <a:latin typeface="Baskerville Old Face" pitchFamily="18" charset="0"/>
              </a:rPr>
              <a:t>Hay miradas.....</a:t>
            </a:r>
          </a:p>
        </p:txBody>
      </p:sp>
      <p:pic>
        <p:nvPicPr>
          <p:cNvPr id="6" name="Picture 2" descr="C:\Users\abuelitos\Desktop\modelo-falsies-mbn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26105" y="-1159896"/>
            <a:ext cx="6891791" cy="9144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473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Música, Mariah Car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214950"/>
            <a:ext cx="15584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askerville Old Face" pitchFamily="18" charset="0"/>
              </a:rPr>
              <a:t>sensuales</a:t>
            </a:r>
            <a:endParaRPr lang="es-ES" sz="2800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00579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1.bp.blogspot.com/_y33S6mWT2P4/TAuaxQqqteI/AAAAAAAAB3s/RbD7bnA4Gpk/s1600/oj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071546"/>
            <a:ext cx="6286500" cy="41624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373584" y="6072206"/>
            <a:ext cx="19559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skerville Old Face" pitchFamily="18" charset="0"/>
              </a:rPr>
              <a:t>misteriosas</a:t>
            </a:r>
            <a:endParaRPr lang="es-ES" sz="2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58370" name="Picture 2" descr="C:\Users\abuelitos\Desktop\foto-por-Giovanni-Vier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71480"/>
            <a:ext cx="7740521" cy="5580000"/>
          </a:xfrm>
          <a:prstGeom prst="round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972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Mujeres, Carmen Elect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714356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latin typeface="Baskerville Old Face" pitchFamily="18" charset="0"/>
              </a:rPr>
              <a:t>que ríen </a:t>
            </a:r>
            <a:endParaRPr lang="es-ES_tradnl" sz="2800" dirty="0"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159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6248" y="5857892"/>
            <a:ext cx="1952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y que lloran,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92914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Mujeres, Denise Richar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428604"/>
            <a:ext cx="1673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askerville Old Face" pitchFamily="18" charset="0"/>
              </a:rPr>
              <a:t>que aman </a:t>
            </a:r>
            <a:endParaRPr lang="es-ES_tradnl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972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857892"/>
            <a:ext cx="2783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Baskerville Old Face" pitchFamily="18" charset="0"/>
              </a:rPr>
              <a:t>y que reconfortan,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42910" y="14285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901146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http://videosdecomomaquillarse.com/wp-content/uploads/2012/07/Como-Maquillarse-los-Ojos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928670"/>
            <a:ext cx="7433707" cy="47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143240" y="6072206"/>
            <a:ext cx="18453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latin typeface="Baskerville Old Face" pitchFamily="18" charset="0"/>
              </a:rPr>
              <a:t>que hablan </a:t>
            </a:r>
            <a:endParaRPr lang="es-ES_tradnl" sz="2800" dirty="0"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159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57554" y="5857892"/>
            <a:ext cx="2770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Baskerville Old Face" pitchFamily="18" charset="0"/>
              </a:rPr>
              <a:t>y que se expresan,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42597" y="28572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15074" y="6143644"/>
            <a:ext cx="19094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bg1"/>
                </a:solidFill>
                <a:latin typeface="Baskerville Old Face" pitchFamily="18" charset="0"/>
              </a:rPr>
              <a:t> que calman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000579" y="28572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285728"/>
            <a:ext cx="2454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tx2"/>
                </a:solidFill>
                <a:latin typeface="Baskerville Old Face" pitchFamily="18" charset="0"/>
              </a:rPr>
              <a:t>y que acurrucan</a:t>
            </a:r>
            <a:endParaRPr lang="es-ES_tradnl" sz="28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972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2143536" cy="10402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 Transmiten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 sentimientos,</a:t>
            </a:r>
          </a:p>
        </p:txBody>
      </p:sp>
      <p:pic>
        <p:nvPicPr>
          <p:cNvPr id="6" name="Picture 2" descr="Mujeres, Angelina Jol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159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5929330"/>
            <a:ext cx="1891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bg1"/>
                </a:solidFill>
                <a:latin typeface="Baskerville Old Face" pitchFamily="18" charset="0"/>
              </a:rPr>
              <a:t>emociones, </a:t>
            </a:r>
          </a:p>
        </p:txBody>
      </p:sp>
      <p:pic>
        <p:nvPicPr>
          <p:cNvPr id="17412" name="Picture 4" descr="http://4.bp.blogspot.com/-BWSEl6mP-fk/T57MZbncBPI/AAAAAAAAA8k/UEJpVbbA-3k/s1600/gifs-animados-flor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77244">
            <a:off x="5490073" y="391510"/>
            <a:ext cx="3810000" cy="16954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429207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Mujeres, Adriana Li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500042"/>
            <a:ext cx="19239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bg1"/>
                </a:solidFill>
                <a:latin typeface="Baskerville Old Face" pitchFamily="18" charset="0"/>
              </a:rPr>
              <a:t>sensaciones,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14035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mujer.orange.es/UpImages/3576/mirada_picara_2e50ace684bcbb10feff4282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" y="0"/>
            <a:ext cx="9144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388" y="571480"/>
            <a:ext cx="12368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calor, </a:t>
            </a:r>
            <a:endParaRPr lang="es-ES_tradnl" sz="2800" dirty="0">
              <a:solidFill>
                <a:schemeClr val="accent6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597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108" y="4429132"/>
            <a:ext cx="857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tx2"/>
                </a:solidFill>
                <a:latin typeface="Baskerville Old Face" pitchFamily="18" charset="0"/>
              </a:rPr>
              <a:t>frío,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71159" y="28572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9454" y="1071546"/>
            <a:ext cx="1247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cariño,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99721" y="6488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Mujeres, Charlize Ther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57818" y="5929330"/>
            <a:ext cx="1944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bg2">
                    <a:lumMod val="25000"/>
                  </a:schemeClr>
                </a:solidFill>
                <a:latin typeface="Baskerville Old Face" pitchFamily="18" charset="0"/>
              </a:rPr>
              <a:t>indiferencia,</a:t>
            </a:r>
          </a:p>
        </p:txBody>
      </p:sp>
      <p:pic>
        <p:nvPicPr>
          <p:cNvPr id="6" name="Picture 2" descr="Mujeres, Scarlett Johanss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9721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72198" y="6072206"/>
            <a:ext cx="1111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latin typeface="Baskerville Old Face" pitchFamily="18" charset="0"/>
              </a:rPr>
              <a:t>amor,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429520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Mujeres, Christina Aguil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6072206"/>
            <a:ext cx="14975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rgbClr val="FFC000"/>
                </a:solidFill>
                <a:latin typeface="Baskerville Old Face" pitchFamily="18" charset="0"/>
              </a:rPr>
              <a:t>desamor,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214893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5857892"/>
            <a:ext cx="1508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askerville Old Face" pitchFamily="18" charset="0"/>
              </a:rPr>
              <a:t>Soledad, </a:t>
            </a:r>
            <a:endParaRPr lang="es-ES_tradnl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4035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Mujeres, Avril Lavig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286388"/>
            <a:ext cx="955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dolor</a:t>
            </a:r>
            <a:endParaRPr lang="es-ES_tradnl" sz="2800" dirty="0">
              <a:solidFill>
                <a:schemeClr val="accent2">
                  <a:lumMod val="40000"/>
                  <a:lumOff val="6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283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5643578"/>
            <a:ext cx="72866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rgbClr val="FFFF00"/>
                </a:solidFill>
                <a:latin typeface="Baskerville Old Face" pitchFamily="18" charset="0"/>
              </a:rPr>
              <a:t>¿</a:t>
            </a:r>
            <a:r>
              <a:rPr lang="es-ES_tradnl" sz="2800" dirty="0" smtClean="0">
                <a:solidFill>
                  <a:srgbClr val="FF0000"/>
                </a:solidFill>
                <a:latin typeface="Baskerville Old Face" pitchFamily="18" charset="0"/>
              </a:rPr>
              <a:t>Y tú? ¿Eres de los que hablan con la mirada?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857571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5786454"/>
            <a:ext cx="4642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s-ES_tradnl" sz="2800" dirty="0" smtClean="0">
                <a:solidFill>
                  <a:schemeClr val="bg2">
                    <a:lumMod val="10000"/>
                  </a:schemeClr>
                </a:solidFill>
                <a:latin typeface="Baskerville Old Face" pitchFamily="18" charset="0"/>
              </a:rPr>
              <a:t>¿Y qué sueles decir con ella?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71159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modelo-falsies-mbn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26105" y="-1126104"/>
            <a:ext cx="6891791" cy="9144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6911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Mujeres, Hilary Du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00694" y="4429132"/>
            <a:ext cx="342902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Diseño </a:t>
            </a:r>
          </a:p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Imágenes </a:t>
            </a:r>
          </a:p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Internet  </a:t>
            </a:r>
          </a:p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2013</a:t>
            </a:r>
          </a:p>
          <a:p>
            <a:pPr algn="ctr"/>
            <a:endParaRPr lang="es-ES" sz="20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473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329</Words>
  <Application>Microsoft Office PowerPoint</Application>
  <PresentationFormat>Presentación en pantalla (4:3)</PresentationFormat>
  <Paragraphs>113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Hay miradas</dc:title>
  <dc:creator>abuelitos</dc:creator>
  <cp:lastModifiedBy>abuelitos</cp:lastModifiedBy>
  <cp:revision>286</cp:revision>
  <dcterms:created xsi:type="dcterms:W3CDTF">2013-05-20T15:20:31Z</dcterms:created>
  <dcterms:modified xsi:type="dcterms:W3CDTF">2013-05-24T22:23:26Z</dcterms:modified>
</cp:coreProperties>
</file>