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sldIdLst>
    <p:sldId id="257" r:id="rId3"/>
    <p:sldId id="258" r:id="rId4"/>
    <p:sldId id="288" r:id="rId5"/>
    <p:sldId id="259" r:id="rId6"/>
    <p:sldId id="260" r:id="rId7"/>
    <p:sldId id="266" r:id="rId8"/>
    <p:sldId id="267" r:id="rId9"/>
    <p:sldId id="264" r:id="rId10"/>
    <p:sldId id="261" r:id="rId11"/>
    <p:sldId id="272" r:id="rId12"/>
    <p:sldId id="268" r:id="rId13"/>
    <p:sldId id="274" r:id="rId14"/>
    <p:sldId id="262" r:id="rId15"/>
    <p:sldId id="275" r:id="rId16"/>
    <p:sldId id="269" r:id="rId17"/>
    <p:sldId id="263" r:id="rId18"/>
    <p:sldId id="273" r:id="rId19"/>
    <p:sldId id="271" r:id="rId20"/>
    <p:sldId id="278" r:id="rId21"/>
    <p:sldId id="276" r:id="rId22"/>
    <p:sldId id="279" r:id="rId23"/>
    <p:sldId id="280" r:id="rId24"/>
    <p:sldId id="283" r:id="rId25"/>
    <p:sldId id="281" r:id="rId26"/>
    <p:sldId id="282" r:id="rId27"/>
    <p:sldId id="284" r:id="rId28"/>
    <p:sldId id="285" r:id="rId29"/>
    <p:sldId id="270" r:id="rId30"/>
    <p:sldId id="287" r:id="rId31"/>
    <p:sldId id="289" r:id="rId32"/>
    <p:sldId id="295" r:id="rId33"/>
    <p:sldId id="298" r:id="rId34"/>
    <p:sldId id="302" r:id="rId35"/>
    <p:sldId id="300" r:id="rId36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DB7z1YEiQjYCQITSW61cg==" hashData="YLQLZMCipCMICgvlSjpKU5s3dL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360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FD484C-ABE8-436C-88C3-572719B308E9}" type="datetimeFigureOut">
              <a:rPr lang="es-ES_tradnl" smtClean="0"/>
              <a:pPr/>
              <a:t>17/05/2015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6B3C76-1CE5-467D-A8C2-EAD208B6FD7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B3C76-1CE5-467D-A8C2-EAD208B6FD7A}" type="slidenum">
              <a:rPr lang="es-ES_tradnl" smtClean="0"/>
              <a:pPr/>
              <a:t>2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B3C76-1CE5-467D-A8C2-EAD208B6FD7A}" type="slidenum">
              <a:rPr lang="es-ES_tradnl" smtClean="0"/>
              <a:pPr/>
              <a:t>6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B3C76-1CE5-467D-A8C2-EAD208B6FD7A}" type="slidenum">
              <a:rPr lang="es-ES_tradnl" smtClean="0"/>
              <a:pPr/>
              <a:t>7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0CC0B-D18A-40F7-98E8-36DBCC04A27C}" type="datetimeFigureOut">
              <a:rPr lang="es-ES_tradnl" smtClean="0"/>
              <a:pPr/>
              <a:t>17/05/2015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169C-DDF7-4D38-B7FB-2CE32A4B074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0CC0B-D18A-40F7-98E8-36DBCC04A27C}" type="datetimeFigureOut">
              <a:rPr lang="es-ES_tradnl" smtClean="0"/>
              <a:pPr/>
              <a:t>17/05/2015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169C-DDF7-4D38-B7FB-2CE32A4B074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0CC0B-D18A-40F7-98E8-36DBCC04A27C}" type="datetimeFigureOut">
              <a:rPr lang="es-ES_tradnl" smtClean="0"/>
              <a:pPr/>
              <a:t>17/05/2015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169C-DDF7-4D38-B7FB-2CE32A4B074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0CC0B-D18A-40F7-98E8-36DBCC04A27C}" type="datetimeFigureOut">
              <a:rPr lang="es-ES_tradnl" smtClean="0"/>
              <a:pPr/>
              <a:t>17/05/2015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169C-DDF7-4D38-B7FB-2CE32A4B074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0CC0B-D18A-40F7-98E8-36DBCC04A27C}" type="datetimeFigureOut">
              <a:rPr lang="es-ES_tradnl" smtClean="0"/>
              <a:pPr/>
              <a:t>17/05/2015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169C-DDF7-4D38-B7FB-2CE32A4B074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0CC0B-D18A-40F7-98E8-36DBCC04A27C}" type="datetimeFigureOut">
              <a:rPr lang="es-ES_tradnl" smtClean="0"/>
              <a:pPr/>
              <a:t>17/05/2015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169C-DDF7-4D38-B7FB-2CE32A4B074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0CC0B-D18A-40F7-98E8-36DBCC04A27C}" type="datetimeFigureOut">
              <a:rPr lang="es-ES_tradnl" smtClean="0"/>
              <a:pPr/>
              <a:t>17/05/2015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169C-DDF7-4D38-B7FB-2CE32A4B074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0CC0B-D18A-40F7-98E8-36DBCC04A27C}" type="datetimeFigureOut">
              <a:rPr lang="es-ES_tradnl" smtClean="0"/>
              <a:pPr/>
              <a:t>17/05/2015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169C-DDF7-4D38-B7FB-2CE32A4B074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0CC0B-D18A-40F7-98E8-36DBCC04A27C}" type="datetimeFigureOut">
              <a:rPr lang="es-ES_tradnl" smtClean="0"/>
              <a:pPr/>
              <a:t>17/05/2015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169C-DDF7-4D38-B7FB-2CE32A4B074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0CC0B-D18A-40F7-98E8-36DBCC04A27C}" type="datetimeFigureOut">
              <a:rPr lang="es-ES_tradnl" smtClean="0"/>
              <a:pPr/>
              <a:t>17/05/2015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169C-DDF7-4D38-B7FB-2CE32A4B074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0CC0B-D18A-40F7-98E8-36DBCC04A27C}" type="datetimeFigureOut">
              <a:rPr lang="es-ES_tradnl" smtClean="0"/>
              <a:pPr/>
              <a:t>17/05/2015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169C-DDF7-4D38-B7FB-2CE32A4B074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0CC0B-D18A-40F7-98E8-36DBCC04A27C}" type="datetimeFigureOut">
              <a:rPr lang="es-ES_tradnl" smtClean="0"/>
              <a:pPr/>
              <a:t>17/05/2015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0169C-DDF7-4D38-B7FB-2CE32A4B074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gif"/><Relationship Id="rId3" Type="http://schemas.openxmlformats.org/officeDocument/2006/relationships/image" Target="../media/image21.png"/><Relationship Id="rId7" Type="http://schemas.openxmlformats.org/officeDocument/2006/relationships/image" Target="../media/image25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gif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pn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12" Type="http://schemas.openxmlformats.org/officeDocument/2006/relationships/image" Target="../media/image4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11" Type="http://schemas.openxmlformats.org/officeDocument/2006/relationships/image" Target="../media/image47.jpe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12" Type="http://schemas.openxmlformats.org/officeDocument/2006/relationships/image" Target="../media/image61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11" Type="http://schemas.openxmlformats.org/officeDocument/2006/relationships/image" Target="../media/image60.jpeg"/><Relationship Id="rId5" Type="http://schemas.openxmlformats.org/officeDocument/2006/relationships/image" Target="../media/image54.jpeg"/><Relationship Id="rId10" Type="http://schemas.openxmlformats.org/officeDocument/2006/relationships/image" Target="../media/image59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gif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7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4.jpeg"/><Relationship Id="rId4" Type="http://schemas.openxmlformats.org/officeDocument/2006/relationships/image" Target="../media/image11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gif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6.jpeg"/><Relationship Id="rId5" Type="http://schemas.openxmlformats.org/officeDocument/2006/relationships/image" Target="../media/image125.jpeg"/><Relationship Id="rId4" Type="http://schemas.openxmlformats.org/officeDocument/2006/relationships/image" Target="../media/image12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0.png"/><Relationship Id="rId4" Type="http://schemas.openxmlformats.org/officeDocument/2006/relationships/image" Target="../media/image12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4.png"/><Relationship Id="rId10" Type="http://schemas.openxmlformats.org/officeDocument/2006/relationships/image" Target="../media/image1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C:\Users\abuelitos\Descargas\colorful_fresh_air-1680x1050.jpg"/>
          <p:cNvPicPr>
            <a:picLocks noChangeAspect="1" noChangeArrowheads="1"/>
          </p:cNvPicPr>
          <p:nvPr/>
        </p:nvPicPr>
        <p:blipFill>
          <a:blip r:embed="rId3" cstate="print"/>
          <a:srcRect t="4601" b="53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1560" y="699542"/>
            <a:ext cx="5660524" cy="70788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</a:bodyPr>
          <a:lstStyle/>
          <a:p>
            <a:pPr algn="ctr"/>
            <a:r>
              <a:rPr lang="es-ES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lgerian" pitchFamily="82" charset="0"/>
              </a:rPr>
              <a:t>FRASES PARA PENSAR</a:t>
            </a:r>
            <a:endParaRPr lang="es-ES" sz="4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6" name="Picture 2" descr="http://fc00.deviantart.net/fs71/f/2012/163/6/6/png_gaviota_by_eross_666-d539zxu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204864" y="339510"/>
            <a:ext cx="2412000" cy="279246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585496" y="4515966"/>
            <a:ext cx="1053044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6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6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600" cap="none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  <p:sndAc>
      <p:stSnd>
        <p:snd r:embed="rId2" name="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33261E-6 L 1.37813 0.0009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C:\Users\abuelitos\Descargas\dreamy_world_path-1600x1200.jpg"/>
          <p:cNvPicPr>
            <a:picLocks noChangeAspect="1" noChangeArrowheads="1"/>
          </p:cNvPicPr>
          <p:nvPr/>
        </p:nvPicPr>
        <p:blipFill>
          <a:blip r:embed="rId3" cstate="print"/>
          <a:srcRect b="249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95536" y="1079906"/>
            <a:ext cx="5227713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Escoger un camino significa abandonar otros.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Si pretendes recorrer todos los caminos posibles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acabarás no corriendo ninguno.</a:t>
            </a:r>
            <a:b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</a:br>
            <a:endParaRPr lang="es-ES_tradnl" sz="20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40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Paulo Coelho</a:t>
            </a:r>
            <a:endParaRPr kumimoji="0" lang="es-ES_tradnl" sz="1400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026" name="Picture 2" descr="C:\Users\abuelitos\Desktop\output\Imagen1_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024000" cy="1705536"/>
          </a:xfrm>
          <a:prstGeom prst="rect">
            <a:avLst/>
          </a:prstGeom>
          <a:noFill/>
        </p:spPr>
      </p:pic>
      <p:pic>
        <p:nvPicPr>
          <p:cNvPr id="1027" name="Picture 3" descr="C:\Users\abuelitos\Desktop\output\Imagen1_0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0"/>
            <a:ext cx="3024000" cy="1702136"/>
          </a:xfrm>
          <a:prstGeom prst="rect">
            <a:avLst/>
          </a:prstGeom>
          <a:noFill/>
        </p:spPr>
      </p:pic>
      <p:pic>
        <p:nvPicPr>
          <p:cNvPr id="1028" name="Picture 4" descr="C:\Users\abuelitos\Desktop\output\Imagen1_00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20000" y="0"/>
            <a:ext cx="3024000" cy="1702134"/>
          </a:xfrm>
          <a:prstGeom prst="rect">
            <a:avLst/>
          </a:prstGeom>
          <a:noFill/>
        </p:spPr>
      </p:pic>
      <p:pic>
        <p:nvPicPr>
          <p:cNvPr id="1029" name="Picture 5" descr="C:\Users\abuelitos\Desktop\output\Imagen1_00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707654"/>
            <a:ext cx="3024000" cy="1705536"/>
          </a:xfrm>
          <a:prstGeom prst="rect">
            <a:avLst/>
          </a:prstGeom>
          <a:noFill/>
        </p:spPr>
      </p:pic>
      <p:pic>
        <p:nvPicPr>
          <p:cNvPr id="1030" name="Picture 6" descr="C:\Users\abuelitos\Desktop\output\Imagen1_00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87824" y="1707654"/>
            <a:ext cx="3024000" cy="1702134"/>
          </a:xfrm>
          <a:prstGeom prst="rect">
            <a:avLst/>
          </a:prstGeom>
          <a:noFill/>
        </p:spPr>
      </p:pic>
      <p:pic>
        <p:nvPicPr>
          <p:cNvPr id="1031" name="Picture 7" descr="C:\Users\abuelitos\Desktop\output\Imagen1_00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20000" y="1707654"/>
            <a:ext cx="3024000" cy="1702134"/>
          </a:xfrm>
          <a:prstGeom prst="rect">
            <a:avLst/>
          </a:prstGeom>
          <a:noFill/>
        </p:spPr>
      </p:pic>
      <p:pic>
        <p:nvPicPr>
          <p:cNvPr id="1032" name="Picture 8" descr="C:\Users\abuelitos\Desktop\output\Imagen1_007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437964"/>
            <a:ext cx="3024000" cy="1705536"/>
          </a:xfrm>
          <a:prstGeom prst="rect">
            <a:avLst/>
          </a:prstGeom>
          <a:noFill/>
        </p:spPr>
      </p:pic>
      <p:pic>
        <p:nvPicPr>
          <p:cNvPr id="1033" name="Picture 9" descr="C:\Users\abuelitos\Desktop\output\Imagen1_008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131840" y="3441366"/>
            <a:ext cx="3024000" cy="1702134"/>
          </a:xfrm>
          <a:prstGeom prst="rect">
            <a:avLst/>
          </a:prstGeom>
          <a:noFill/>
        </p:spPr>
      </p:pic>
      <p:pic>
        <p:nvPicPr>
          <p:cNvPr id="1034" name="Picture 10" descr="C:\Users\abuelitos\Desktop\output\Imagen1_009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20000" y="3441363"/>
            <a:ext cx="3024000" cy="1702137"/>
          </a:xfrm>
          <a:prstGeom prst="rect">
            <a:avLst/>
          </a:prstGeom>
          <a:noFill/>
        </p:spPr>
      </p:pic>
      <p:pic>
        <p:nvPicPr>
          <p:cNvPr id="30724" name="Picture 4" descr="una persona, gente, mujer, lente, lentes, joven, exterior, mirada, flor, flores, ramo de flores, margarita, libertad, concepto, "/>
          <p:cNvPicPr>
            <a:picLocks noChangeAspect="1" noChangeArrowheads="1"/>
          </p:cNvPicPr>
          <p:nvPr/>
        </p:nvPicPr>
        <p:blipFill>
          <a:blip r:embed="rId13" cstate="print"/>
          <a:srcRect l="22225" t="12027" r="30295"/>
          <a:stretch>
            <a:fillRect/>
          </a:stretch>
        </p:blipFill>
        <p:spPr bwMode="auto">
          <a:xfrm>
            <a:off x="4716016" y="1131590"/>
            <a:ext cx="3384376" cy="41805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6" name="15 Rectángulo"/>
          <p:cNvSpPr/>
          <p:nvPr/>
        </p:nvSpPr>
        <p:spPr>
          <a:xfrm>
            <a:off x="563432" y="195486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http://kepguru.hu/dyn/download.php?id=170721&amp;size=w7&amp;sh=r0_TX5TOZzBh2L97GzX8SA&amp;e=142937555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999"/>
          </a:xfrm>
          <a:prstGeom prst="rect">
            <a:avLst/>
          </a:prstGeom>
          <a:noFill/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5076056" y="4083918"/>
            <a:ext cx="658822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Es imposible despertar a aquel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que simula estar dormido.</a:t>
            </a: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/>
            </a:r>
            <a:b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</a:br>
            <a:r>
              <a:rPr kumimoji="0" lang="es-ES_tradnl" sz="140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Proverbio nativo americano</a:t>
            </a:r>
            <a:endParaRPr kumimoji="0" lang="es-ES_tradnl" sz="140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27650" name="Picture 2" descr="https://rosafloripondio.files.wordpress.com/2012/04/angel_y_mujer_dormida_gif.png"/>
          <p:cNvPicPr>
            <a:picLocks noChangeAspect="1" noChangeArrowheads="1"/>
          </p:cNvPicPr>
          <p:nvPr/>
        </p:nvPicPr>
        <p:blipFill>
          <a:blip r:embed="rId3" cstate="print"/>
          <a:srcRect l="25012" t="2829" r="9990" b="3808"/>
          <a:stretch>
            <a:fillRect/>
          </a:stretch>
        </p:blipFill>
        <p:spPr bwMode="auto">
          <a:xfrm>
            <a:off x="0" y="2283718"/>
            <a:ext cx="3275856" cy="237626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C:\Users\abuelitos\Desktop\output\Imagen1_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8520" y="-92546"/>
            <a:ext cx="2160240" cy="5328592"/>
          </a:xfrm>
          <a:prstGeom prst="rect">
            <a:avLst/>
          </a:prstGeom>
          <a:noFill/>
        </p:spPr>
      </p:pic>
      <p:pic>
        <p:nvPicPr>
          <p:cNvPr id="1027" name="Picture 3" descr="C:\Users\abuelitos\Desktop\output\Imagen1_0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-164554"/>
            <a:ext cx="2520280" cy="5400600"/>
          </a:xfrm>
          <a:prstGeom prst="rect">
            <a:avLst/>
          </a:prstGeom>
          <a:noFill/>
        </p:spPr>
      </p:pic>
      <p:pic>
        <p:nvPicPr>
          <p:cNvPr id="1028" name="Picture 4" descr="C:\Users\abuelitos\Desktop\output\Imagen1_00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-164554"/>
            <a:ext cx="2464048" cy="5400600"/>
          </a:xfrm>
          <a:prstGeom prst="rect">
            <a:avLst/>
          </a:prstGeom>
          <a:noFill/>
        </p:spPr>
      </p:pic>
      <p:pic>
        <p:nvPicPr>
          <p:cNvPr id="1029" name="Picture 5" descr="C:\Users\abuelitos\Desktop\output\Imagen1_00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272" y="-164554"/>
            <a:ext cx="2232248" cy="54006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863297" y="4774168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C:\Users\abuelitos\Descargas\enchanted_forest-1680x1050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995936" y="4011910"/>
            <a:ext cx="461376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El bosque sería muy triste si sólo cantaran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los pájaros que mejor lo hacen.</a:t>
            </a:r>
            <a:b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</a:br>
            <a:r>
              <a:rPr kumimoji="0" lang="es-ES_tradnl" sz="140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Rabindranath Tagore</a:t>
            </a:r>
            <a:endParaRPr kumimoji="0" lang="es-ES_tradnl" sz="1400" i="0" u="none" strike="noStrike" cap="none" normalizeH="0" baseline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28674" name="Picture 2" descr="http://www.gifs-animados.es/lineas/lineas/pajaros/gifs-animados-pajaros-63480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2067694"/>
            <a:ext cx="2196000" cy="1383481"/>
          </a:xfrm>
          <a:prstGeom prst="rect">
            <a:avLst/>
          </a:prstGeom>
          <a:noFill/>
        </p:spPr>
      </p:pic>
      <p:pic>
        <p:nvPicPr>
          <p:cNvPr id="28676" name="Picture 4" descr="http://i48.tinypic.com/2dri0l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2211710"/>
            <a:ext cx="1152000" cy="825965"/>
          </a:xfrm>
          <a:prstGeom prst="rect">
            <a:avLst/>
          </a:prstGeom>
          <a:noFill/>
        </p:spPr>
      </p:pic>
      <p:pic>
        <p:nvPicPr>
          <p:cNvPr id="28680" name="Picture 8" descr="http://i48.tinypic.com/2dri0l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934729">
            <a:off x="4041918" y="2611154"/>
            <a:ext cx="1514475" cy="1085850"/>
          </a:xfrm>
          <a:prstGeom prst="rect">
            <a:avLst/>
          </a:prstGeom>
          <a:noFill/>
        </p:spPr>
      </p:pic>
      <p:pic>
        <p:nvPicPr>
          <p:cNvPr id="28682" name="Picture 10" descr="http://blog.theyellowpet.es/wp-content/uploads/2014/12/canario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843558"/>
            <a:ext cx="1440000" cy="519100"/>
          </a:xfrm>
          <a:prstGeom prst="rect">
            <a:avLst/>
          </a:prstGeom>
          <a:noFill/>
        </p:spPr>
      </p:pic>
      <p:pic>
        <p:nvPicPr>
          <p:cNvPr id="28678" name="Picture 6" descr="http://photos1.blogger.com/x/blogger2/451/1024744778345050/180/z/292527/gse_multipart3057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627534"/>
            <a:ext cx="1457325" cy="628651"/>
          </a:xfrm>
          <a:prstGeom prst="rect">
            <a:avLst/>
          </a:prstGeom>
          <a:noFill/>
        </p:spPr>
      </p:pic>
      <p:pic>
        <p:nvPicPr>
          <p:cNvPr id="6" name="Picture 8" descr="http://www.goldcountrytimes.com/Images/music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2571750"/>
            <a:ext cx="838200" cy="428626"/>
          </a:xfrm>
          <a:prstGeom prst="rect">
            <a:avLst/>
          </a:prstGeom>
          <a:noFill/>
        </p:spPr>
      </p:pic>
      <p:pic>
        <p:nvPicPr>
          <p:cNvPr id="7" name="Picture 10" descr="http://www.goldcountrytimes.com/Images/music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76256" y="2067694"/>
            <a:ext cx="838200" cy="428626"/>
          </a:xfrm>
          <a:prstGeom prst="rect">
            <a:avLst/>
          </a:prstGeom>
          <a:noFill/>
        </p:spPr>
      </p:pic>
      <p:pic>
        <p:nvPicPr>
          <p:cNvPr id="16" name="Picture 2" descr="http://3.bp.blogspot.com/-_DjygN4WaS4/U0nFjOKxftI/AAAAAAAB8Hc/fKuy9OG410Q/s1600/musical+(1)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59632" y="1491630"/>
            <a:ext cx="2592000" cy="2592001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491424" y="4659982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http://kepguru.hu/dyn/download.php?id=209841&amp;size=w7&amp;sh=8oTaynuhefAiDTZXoybVcg&amp;e=14293746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999"/>
          </a:xfrm>
          <a:prstGeom prst="rect">
            <a:avLst/>
          </a:prstGeom>
          <a:noFill/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79512" y="4220170"/>
            <a:ext cx="5400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07504" y="123478"/>
            <a:ext cx="6336704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2" charset="-78"/>
                <a:ea typeface="Times New Roman" pitchFamily="18" charset="0"/>
                <a:cs typeface="Andalus" pitchFamily="2" charset="-78"/>
              </a:rPr>
              <a:t>A veces prefiero hablar con obreros y albañiles que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2" charset="-78"/>
                <a:ea typeface="Times New Roman" pitchFamily="18" charset="0"/>
                <a:cs typeface="Andalus" pitchFamily="2" charset="-78"/>
              </a:rPr>
              <a:t>con esa gente estúpida que se hace llamar gente culta.</a:t>
            </a:r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2" charset="-78"/>
                <a:ea typeface="Times New Roman" pitchFamily="18" charset="0"/>
                <a:cs typeface="Andalus" pitchFamily="2" charset="-78"/>
              </a:rPr>
              <a:t/>
            </a:r>
            <a:b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2" charset="-78"/>
                <a:ea typeface="Times New Roman" pitchFamily="18" charset="0"/>
                <a:cs typeface="Andalus" pitchFamily="2" charset="-78"/>
              </a:rPr>
            </a:b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2" charset="-78"/>
                <a:ea typeface="Times New Roman" pitchFamily="18" charset="0"/>
                <a:cs typeface="Andalus" pitchFamily="2" charset="-78"/>
              </a:rPr>
              <a:t>Frida Kahlo </a:t>
            </a:r>
            <a:endParaRPr lang="es-ES_tradnl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26626" name="Picture 2" descr="http://exsa.net/wp-content/uploads/2013/08/OBRERO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779662"/>
            <a:ext cx="1728000" cy="3096777"/>
          </a:xfrm>
          <a:prstGeom prst="rect">
            <a:avLst/>
          </a:prstGeom>
          <a:noFill/>
        </p:spPr>
      </p:pic>
      <p:pic>
        <p:nvPicPr>
          <p:cNvPr id="26628" name="Picture 4" descr="http://www.arco-obras.com/wp-content/uploads/2014/08/obrer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3188899"/>
            <a:ext cx="1044000" cy="1954601"/>
          </a:xfrm>
          <a:prstGeom prst="rect">
            <a:avLst/>
          </a:prstGeom>
          <a:noFill/>
        </p:spPr>
      </p:pic>
      <p:pic>
        <p:nvPicPr>
          <p:cNvPr id="11" name="Picture 2" descr="http://1.bp.blogspot.com/-6wjK3kYlTB8/Ukt7pGCtVLI/AAAAAAAABKQ/mKd4kXO_xpw/s1600/264722_179870098742859_179400682123134_483851_4953031_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00000" y="1851670"/>
            <a:ext cx="1944000" cy="2176119"/>
          </a:xfrm>
          <a:prstGeom prst="rect">
            <a:avLst/>
          </a:prstGeom>
          <a:noFill/>
        </p:spPr>
      </p:pic>
      <p:pic>
        <p:nvPicPr>
          <p:cNvPr id="1026" name="Picture 2" descr="C:\Users\abuelitos\Desktop\output\5_0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-92546"/>
            <a:ext cx="2376264" cy="5274752"/>
          </a:xfrm>
          <a:prstGeom prst="rect">
            <a:avLst/>
          </a:prstGeom>
          <a:noFill/>
        </p:spPr>
      </p:pic>
      <p:pic>
        <p:nvPicPr>
          <p:cNvPr id="1027" name="Picture 3" descr="C:\Users\abuelitos\Desktop\output\5_00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-92546"/>
            <a:ext cx="2304000" cy="5290945"/>
          </a:xfrm>
          <a:prstGeom prst="rect">
            <a:avLst/>
          </a:prstGeom>
          <a:noFill/>
        </p:spPr>
      </p:pic>
      <p:pic>
        <p:nvPicPr>
          <p:cNvPr id="1028" name="Picture 4" descr="C:\Users\abuelitos\Desktop\output\5_00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67744" y="-92546"/>
            <a:ext cx="2304798" cy="5276546"/>
          </a:xfrm>
          <a:prstGeom prst="rect">
            <a:avLst/>
          </a:prstGeom>
          <a:noFill/>
        </p:spPr>
      </p:pic>
      <p:pic>
        <p:nvPicPr>
          <p:cNvPr id="1029" name="Picture 5" descr="C:\Users\abuelitos\Desktop\output\5_00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108520" y="-92546"/>
            <a:ext cx="2406138" cy="5276546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419416" y="4515966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http://kepguru.hu/dyn/download.php?id=52531&amp;size=w7&amp;sh=Tsx1V46HnAosJaQQzis0Ow&amp;e=142937563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99"/>
            <a:ext cx="9144000" cy="5143999"/>
          </a:xfrm>
          <a:prstGeom prst="rect">
            <a:avLst/>
          </a:prstGeom>
          <a:noFill/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2267744" y="4035504"/>
            <a:ext cx="5112568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Nadie ofrece tanto como el que no cumplirá.</a:t>
            </a:r>
            <a:b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</a:br>
            <a:r>
              <a:rPr kumimoji="0" lang="es-ES_tradnl" sz="16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Francisco de Quevedo</a:t>
            </a:r>
            <a:endParaRPr kumimoji="0" lang="es-ES_tradnl" sz="16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40000"/>
                  <a:lumOff val="60000"/>
                </a:schemeClr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27650" name="Picture 2" descr="Amor... amor... de Coquitte 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000" y="2314533"/>
            <a:ext cx="1836000" cy="2828967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  <a:effectLst>
            <a:softEdge rad="317500"/>
          </a:effectLst>
        </p:spPr>
      </p:pic>
      <p:pic>
        <p:nvPicPr>
          <p:cNvPr id="2050" name="Picture 2" descr="C:\Users\abuelitos\Desktop\output\Imagen1_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80528" y="0"/>
            <a:ext cx="4710924" cy="5184000"/>
          </a:xfrm>
          <a:prstGeom prst="rect">
            <a:avLst/>
          </a:prstGeom>
          <a:noFill/>
        </p:spPr>
      </p:pic>
      <p:pic>
        <p:nvPicPr>
          <p:cNvPr id="2051" name="Picture 3" descr="C:\Users\abuelitos\Desktop\output\Imagen1_00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36000" y="0"/>
            <a:ext cx="4716520" cy="519028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25222" y="4774168"/>
            <a:ext cx="11421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http://kepguru.hu/dyn/download.php?id=209724&amp;size=w7&amp;sh=toWBH0pQ4RhP1r-NrWDFzQ&amp;e=142937579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99"/>
            <a:ext cx="9144000" cy="514399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860032" y="401191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Los hombres construimos demasiados muros y no suficientes puentes.</a:t>
            </a: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/>
            </a:r>
            <a:b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</a:br>
            <a:r>
              <a:rPr kumimoji="0" lang="es-ES_tradnl" sz="140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Isaac Newton</a:t>
            </a:r>
            <a:endParaRPr kumimoji="0" lang="es-ES_tradnl" sz="1400" i="0" u="none" strike="noStrike" cap="none" normalizeH="0" baseline="0" dirty="0" smtClean="0">
              <a:ln>
                <a:noFill/>
              </a:ln>
              <a:solidFill>
                <a:schemeClr val="accent1">
                  <a:lumMod val="20000"/>
                  <a:lumOff val="80000"/>
                </a:schemeClr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4" name="Picture 2" descr="Atardecer, Amanecer, Luz, chica, gente, mujer"/>
          <p:cNvPicPr>
            <a:picLocks noChangeAspect="1" noChangeArrowheads="1"/>
          </p:cNvPicPr>
          <p:nvPr/>
        </p:nvPicPr>
        <p:blipFill>
          <a:blip r:embed="rId4" cstate="print"/>
          <a:srcRect l="9240" t="11378" r="45401"/>
          <a:stretch>
            <a:fillRect/>
          </a:stretch>
        </p:blipFill>
        <p:spPr bwMode="auto">
          <a:xfrm>
            <a:off x="1763688" y="2067693"/>
            <a:ext cx="2628000" cy="341162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050" name="Picture 2" descr="C:\Users\abuelitos\Desktop\output\Imagen2_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232000" cy="2517975"/>
          </a:xfrm>
          <a:prstGeom prst="ellipse">
            <a:avLst/>
          </a:prstGeom>
          <a:noFill/>
        </p:spPr>
      </p:pic>
      <p:pic>
        <p:nvPicPr>
          <p:cNvPr id="2051" name="Picture 3" descr="C:\Users\abuelitos\Desktop\output\Imagen2_00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499743"/>
            <a:ext cx="2268000" cy="2648681"/>
          </a:xfrm>
          <a:prstGeom prst="ellipse">
            <a:avLst/>
          </a:prstGeom>
          <a:noFill/>
        </p:spPr>
      </p:pic>
      <p:pic>
        <p:nvPicPr>
          <p:cNvPr id="2052" name="Picture 4" descr="C:\Users\abuelitos\Desktop\output\Imagen2_00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95736" y="0"/>
            <a:ext cx="2268000" cy="2550614"/>
          </a:xfrm>
          <a:prstGeom prst="ellipse">
            <a:avLst/>
          </a:prstGeom>
          <a:noFill/>
        </p:spPr>
      </p:pic>
      <p:pic>
        <p:nvPicPr>
          <p:cNvPr id="2056" name="Picture 8" descr="C:\Users\abuelitos\Desktop\output\Imagen2_00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4008" y="0"/>
            <a:ext cx="2265720" cy="2556000"/>
          </a:xfrm>
          <a:prstGeom prst="ellipse">
            <a:avLst/>
          </a:prstGeom>
          <a:noFill/>
        </p:spPr>
      </p:pic>
      <p:pic>
        <p:nvPicPr>
          <p:cNvPr id="2057" name="Picture 9" descr="C:\Users\abuelitos\Desktop\output\Imagen2_00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62691" y="0"/>
            <a:ext cx="2381309" cy="2556000"/>
          </a:xfrm>
          <a:prstGeom prst="ellipse">
            <a:avLst/>
          </a:prstGeom>
          <a:noFill/>
        </p:spPr>
      </p:pic>
      <p:pic>
        <p:nvPicPr>
          <p:cNvPr id="2058" name="Picture 10" descr="C:\Users\abuelitos\Desktop\output\Imagen2_00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95736" y="2427734"/>
            <a:ext cx="2336811" cy="2715766"/>
          </a:xfrm>
          <a:prstGeom prst="ellipse">
            <a:avLst/>
          </a:prstGeom>
          <a:noFill/>
        </p:spPr>
      </p:pic>
      <p:pic>
        <p:nvPicPr>
          <p:cNvPr id="2059" name="Picture 11" descr="C:\Users\abuelitos\Desktop\output\Imagen2_007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99992" y="2422954"/>
            <a:ext cx="2329537" cy="2720546"/>
          </a:xfrm>
          <a:prstGeom prst="ellipse">
            <a:avLst/>
          </a:prstGeom>
          <a:noFill/>
        </p:spPr>
      </p:pic>
      <p:pic>
        <p:nvPicPr>
          <p:cNvPr id="2060" name="Picture 12" descr="C:\Users\abuelitos\Desktop\output\Imagen2_008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698669" y="2422954"/>
            <a:ext cx="2445331" cy="2720546"/>
          </a:xfrm>
          <a:prstGeom prst="ellipse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7863297" y="4659982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5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http://kepguru.hu/dyn/download.php?id=208488&amp;size=w7&amp;sh=hh4SF5KBSWadiLWDNcxRKg&amp;e=14293752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999"/>
          </a:xfrm>
          <a:prstGeom prst="rect">
            <a:avLst/>
          </a:prstGeom>
          <a:noFill/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3851920" y="483518"/>
            <a:ext cx="7380312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El único medio de conservar el hombre su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libertad es estar siempre dispuesto a morir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por ella. 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ndalus" pitchFamily="2" charset="-78"/>
              <a:cs typeface="Andalus" pitchFamily="2" charset="-7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40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Edgar Allan Poe </a:t>
            </a:r>
            <a:endParaRPr kumimoji="0" lang="es-ES_tradnl" sz="140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6" name="Picture 2" descr="http://kepguru.hu/dyn/download.php?id=208488&amp;size=w7&amp;sh=hh4SF5KBSWadiLWDNcxRKg&amp;e=14293752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0"/>
            <a:ext cx="9144000" cy="5143999"/>
          </a:xfrm>
          <a:prstGeom prst="rect">
            <a:avLst/>
          </a:prstGeom>
          <a:noFill/>
        </p:spPr>
      </p:pic>
      <p:pic>
        <p:nvPicPr>
          <p:cNvPr id="24578" name="Picture 2" descr="http://analisismediatico.com/wp-content/uploads/2015/03/El-derecho-a-la-liberta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1275606"/>
            <a:ext cx="3810000" cy="256222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851888" y="4731990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42" name="Picture 10" descr="http://kepguru.hu/dyn/download.php?id=125274&amp;size=w7&amp;sh=GJNtKFbhZDCqtcgtgERUIQ&amp;e=14293749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999"/>
          </a:xfrm>
          <a:prstGeom prst="rect">
            <a:avLst/>
          </a:prstGeom>
          <a:noFill/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323528" y="2582203"/>
            <a:ext cx="7308304" cy="104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He cometido el peor pecado que uno puede cometer.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No he sido feliz.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ndalus" pitchFamily="2" charset="-78"/>
              <a:cs typeface="Andalus" pitchFamily="2" charset="-7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40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Jorge Luis Borges </a:t>
            </a:r>
            <a:endParaRPr kumimoji="0" lang="es-ES_tradnl" sz="140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23556" name="Picture 4" descr="http://www.coachingcongenero.com/wp-content/uploads/2015/03/dia-mundial-de-la-felicidad.jpg"/>
          <p:cNvPicPr>
            <a:picLocks noChangeAspect="1" noChangeArrowheads="1"/>
          </p:cNvPicPr>
          <p:nvPr/>
        </p:nvPicPr>
        <p:blipFill>
          <a:blip r:embed="rId3" cstate="print"/>
          <a:srcRect l="37799" t="39714" r="3139" b="16390"/>
          <a:stretch>
            <a:fillRect/>
          </a:stretch>
        </p:blipFill>
        <p:spPr bwMode="auto">
          <a:xfrm>
            <a:off x="3059832" y="3507854"/>
            <a:ext cx="3600400" cy="129614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3558" name="Picture 6" descr="http://noticiasdislocadas.com/archivos/image/felicidad.jpg"/>
          <p:cNvPicPr>
            <a:picLocks noChangeAspect="1" noChangeArrowheads="1"/>
          </p:cNvPicPr>
          <p:nvPr/>
        </p:nvPicPr>
        <p:blipFill>
          <a:blip r:embed="rId4" cstate="print"/>
          <a:srcRect r="3438" b="4321"/>
          <a:stretch>
            <a:fillRect/>
          </a:stretch>
        </p:blipFill>
        <p:spPr bwMode="auto">
          <a:xfrm>
            <a:off x="6948264" y="1563638"/>
            <a:ext cx="2016224" cy="187220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074" name="Picture 2" descr="C:\Users\abuelitos\Desktop\output\Imagen2_0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0000" y="2552398"/>
            <a:ext cx="2412520" cy="2683648"/>
          </a:xfrm>
          <a:prstGeom prst="rect">
            <a:avLst/>
          </a:prstGeom>
          <a:noFill/>
        </p:spPr>
      </p:pic>
      <p:pic>
        <p:nvPicPr>
          <p:cNvPr id="3075" name="Picture 3" descr="C:\Users\abuelitos\Desktop\output\Imagen2_00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544300"/>
            <a:ext cx="2304000" cy="2691746"/>
          </a:xfrm>
          <a:prstGeom prst="rect">
            <a:avLst/>
          </a:prstGeom>
          <a:noFill/>
        </p:spPr>
      </p:pic>
      <p:pic>
        <p:nvPicPr>
          <p:cNvPr id="3076" name="Picture 4" descr="C:\Users\abuelitos\Desktop\output\Imagen2_00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4" y="2571750"/>
            <a:ext cx="2304000" cy="2683648"/>
          </a:xfrm>
          <a:prstGeom prst="rect">
            <a:avLst/>
          </a:prstGeom>
          <a:noFill/>
        </p:spPr>
      </p:pic>
      <p:pic>
        <p:nvPicPr>
          <p:cNvPr id="3077" name="Picture 5" descr="C:\Users\abuelitos\Desktop\output\Imagen2_00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108520" y="2571750"/>
            <a:ext cx="2412520" cy="2691746"/>
          </a:xfrm>
          <a:prstGeom prst="rect">
            <a:avLst/>
          </a:prstGeom>
          <a:noFill/>
        </p:spPr>
      </p:pic>
      <p:pic>
        <p:nvPicPr>
          <p:cNvPr id="3078" name="Picture 6" descr="C:\Users\abuelitos\Desktop\output\Imagen2_00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40000" y="-92546"/>
            <a:ext cx="2412520" cy="2683648"/>
          </a:xfrm>
          <a:prstGeom prst="rect">
            <a:avLst/>
          </a:prstGeom>
          <a:noFill/>
        </p:spPr>
      </p:pic>
      <p:pic>
        <p:nvPicPr>
          <p:cNvPr id="3079" name="Picture 7" descr="C:\Users\abuelitos\Desktop\output\Imagen2_003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72000" y="-92546"/>
            <a:ext cx="2304000" cy="2691746"/>
          </a:xfrm>
          <a:prstGeom prst="rect">
            <a:avLst/>
          </a:prstGeom>
          <a:noFill/>
        </p:spPr>
      </p:pic>
      <p:pic>
        <p:nvPicPr>
          <p:cNvPr id="3080" name="Picture 8" descr="C:\Users\abuelitos\Desktop\output\Imagen2_002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267744" y="-92546"/>
            <a:ext cx="2304000" cy="2683648"/>
          </a:xfrm>
          <a:prstGeom prst="rect">
            <a:avLst/>
          </a:prstGeom>
          <a:noFill/>
        </p:spPr>
      </p:pic>
      <p:pic>
        <p:nvPicPr>
          <p:cNvPr id="3081" name="Picture 9" descr="C:\Users\abuelitos\Desktop\output\Imagen2_001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-108520" y="-92546"/>
            <a:ext cx="2412520" cy="2691746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419416" y="4659982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kepguru.hu/dyn/download.php?id=209898&amp;size=w7&amp;sh=gRMq-88_LE04OSeLZEH42g&amp;e=14293766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99"/>
            <a:ext cx="9144000" cy="514399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1520" y="3723878"/>
            <a:ext cx="5976664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ndalus" pitchFamily="2" charset="-78"/>
                <a:cs typeface="Andalus" pitchFamily="2" charset="-78"/>
              </a:rPr>
              <a:t>No es necesario decir todo lo que se piensa, lo que si es necesario es pensar todo lo que se dice. </a:t>
            </a:r>
          </a:p>
          <a:p>
            <a:pPr algn="ctr"/>
            <a:r>
              <a:rPr lang="es-ES" sz="1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ndalus" pitchFamily="2" charset="-78"/>
                <a:cs typeface="Andalus" pitchFamily="2" charset="-78"/>
              </a:rPr>
              <a:t>Quino  </a:t>
            </a:r>
            <a:r>
              <a:rPr lang="es-ES" sz="2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ndalus" pitchFamily="2" charset="-78"/>
                <a:cs typeface="Andalus" pitchFamily="2" charset="-78"/>
              </a:rPr>
              <a:t>             </a:t>
            </a:r>
            <a:endParaRPr lang="es-ES" sz="2400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026" name="Picture 2" descr="C:\Users\abuelitos\Desktop\output\Imagen1_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8520" y="-92546"/>
            <a:ext cx="9361040" cy="1964754"/>
          </a:xfrm>
          <a:prstGeom prst="rect">
            <a:avLst/>
          </a:prstGeom>
          <a:noFill/>
        </p:spPr>
      </p:pic>
      <p:pic>
        <p:nvPicPr>
          <p:cNvPr id="1027" name="Picture 3" descr="C:\Users\abuelitos\Desktop\output\Imagen1_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8520" y="1779662"/>
            <a:ext cx="9361040" cy="1584176"/>
          </a:xfrm>
          <a:prstGeom prst="rect">
            <a:avLst/>
          </a:prstGeom>
          <a:noFill/>
        </p:spPr>
      </p:pic>
      <p:pic>
        <p:nvPicPr>
          <p:cNvPr id="1028" name="Picture 4" descr="C:\Users\abuelitos\Desktop\output\Imagen1_0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08520" y="3363838"/>
            <a:ext cx="9361040" cy="1872208"/>
          </a:xfrm>
          <a:prstGeom prst="rect">
            <a:avLst/>
          </a:prstGeom>
          <a:noFill/>
        </p:spPr>
      </p:pic>
      <p:pic>
        <p:nvPicPr>
          <p:cNvPr id="1030" name="Picture 6" descr="https://unidoscontralaapostasia.files.wordpress.com/2010/07/pensando.jpg"/>
          <p:cNvPicPr>
            <a:picLocks noChangeAspect="1" noChangeArrowheads="1"/>
          </p:cNvPicPr>
          <p:nvPr/>
        </p:nvPicPr>
        <p:blipFill>
          <a:blip r:embed="rId6" cstate="print"/>
          <a:srcRect l="33797" t="5362" r="3945"/>
          <a:stretch>
            <a:fillRect/>
          </a:stretch>
        </p:blipFill>
        <p:spPr bwMode="auto">
          <a:xfrm>
            <a:off x="-108520" y="627534"/>
            <a:ext cx="2748277" cy="2772000"/>
          </a:xfrm>
          <a:prstGeom prst="snip2Same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419416" y="4659982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http://kepguru.hu/dyn/download.php?id=203323&amp;size=w7&amp;sh=sakBx--CowBCzvcLjkYbXw&amp;e=14293759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999"/>
          </a:xfrm>
          <a:prstGeom prst="rect">
            <a:avLst/>
          </a:prstGeom>
          <a:noFill/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395536" y="3857441"/>
            <a:ext cx="788436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La pobreza no viene por la disminución de las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riquezas, sino por la multiplicación de los deseos.</a:t>
            </a:r>
            <a:b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</a:br>
            <a:r>
              <a:rPr kumimoji="0" lang="es-ES_tradnl" sz="14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Platón </a:t>
            </a:r>
            <a:endParaRPr kumimoji="0" lang="es-ES_tradnl" sz="14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21514" name="Picture 10" descr="https://loquecaiga.files.wordpress.com/2010/01/akinat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2067694"/>
            <a:ext cx="2628900" cy="28289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468088" y="123478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kepguru.hu/dyn/download.php?id=209329&amp;size=w7&amp;sh=bvCMEznjdrVfqUskEuLw0A&amp;e=142937679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99"/>
            <a:ext cx="9144000" cy="5143999"/>
          </a:xfrm>
          <a:prstGeom prst="rect">
            <a:avLst/>
          </a:prstGeom>
          <a:noFill/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076056" y="4011910"/>
            <a:ext cx="723629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El que confía en imbéciles, termina</a:t>
            </a:r>
            <a:r>
              <a:rPr kumimoji="0" lang="es-ES_tradnl" sz="20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comportándose como un imbécil.</a:t>
            </a: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/>
            </a:r>
            <a:b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</a:br>
            <a:r>
              <a:rPr kumimoji="0" lang="es-ES_tradnl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Paul </a:t>
            </a:r>
            <a:r>
              <a:rPr kumimoji="0" lang="es-ES_tradnl" sz="1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Auster</a:t>
            </a:r>
            <a:endParaRPr kumimoji="0" lang="es-ES_tradnl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9460" name="Picture 4" descr="https://mouriz.files.wordpress.com/2013/08/monos-aulladores.jpg"/>
          <p:cNvPicPr>
            <a:picLocks noChangeAspect="1" noChangeArrowheads="1"/>
          </p:cNvPicPr>
          <p:nvPr/>
        </p:nvPicPr>
        <p:blipFill>
          <a:blip r:embed="rId3" cstate="print"/>
          <a:srcRect t="7408" r="4825" b="3693"/>
          <a:stretch>
            <a:fillRect/>
          </a:stretch>
        </p:blipFill>
        <p:spPr bwMode="auto">
          <a:xfrm>
            <a:off x="3203848" y="1491630"/>
            <a:ext cx="3960440" cy="259228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63432" y="4659982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23556" name="Picture 4" descr="http://img11.hostingpics.net/pics/181842VERDELIMA.jpg"/>
          <p:cNvPicPr>
            <a:picLocks noChangeAspect="1" noChangeArrowheads="1"/>
          </p:cNvPicPr>
          <p:nvPr/>
        </p:nvPicPr>
        <p:blipFill>
          <a:blip r:embed="rId4" cstate="print"/>
          <a:srcRect b="6400"/>
          <a:stretch>
            <a:fillRect/>
          </a:stretch>
        </p:blipFill>
        <p:spPr bwMode="auto">
          <a:xfrm>
            <a:off x="0" y="-87784"/>
            <a:ext cx="9144000" cy="52312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http://kepguru.hu/dyn/download.php?id=139968&amp;size=w7&amp;sh=K3foXRMPeTC1wfHSw5Ej_Q&amp;e=14293749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99"/>
            <a:ext cx="9144000" cy="514399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95536" y="195486"/>
            <a:ext cx="3168352" cy="1296144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395536" y="195486"/>
            <a:ext cx="320384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ln w="50800"/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No mires atrás y te preguntes </a:t>
            </a:r>
          </a:p>
          <a:p>
            <a:pPr algn="ctr"/>
            <a:r>
              <a:rPr lang="es-ES" sz="2000" dirty="0" smtClean="0">
                <a:ln w="50800"/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¿Porqué? </a:t>
            </a:r>
          </a:p>
          <a:p>
            <a:pPr algn="ctr"/>
            <a:r>
              <a:rPr lang="es-ES" sz="2000" dirty="0" smtClean="0">
                <a:ln w="50800"/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Mira adelante y pregúntate. </a:t>
            </a:r>
          </a:p>
          <a:p>
            <a:pPr algn="ctr"/>
            <a:r>
              <a:rPr lang="es-ES" sz="2000" dirty="0" smtClean="0">
                <a:ln w="50800"/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¿Porqué no?</a:t>
            </a:r>
          </a:p>
          <a:p>
            <a:pPr algn="ctr"/>
            <a:r>
              <a:rPr lang="es-ES" dirty="0" smtClean="0">
                <a:ln w="50800"/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 </a:t>
            </a:r>
            <a:endParaRPr lang="es-ES" dirty="0">
              <a:ln w="50800"/>
              <a:solidFill>
                <a:schemeClr val="bg1"/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9" name="Picture 4" descr="una persona, gente, mujer, exterior, vista de atras, concepto, solitario, caminar, caminata, moderno, modelo, paseo, pasear, turismo, "/>
          <p:cNvPicPr>
            <a:picLocks noChangeAspect="1" noChangeArrowheads="1"/>
          </p:cNvPicPr>
          <p:nvPr/>
        </p:nvPicPr>
        <p:blipFill>
          <a:blip r:embed="rId3" cstate="print"/>
          <a:srcRect l="35866" r="33786"/>
          <a:stretch>
            <a:fillRect/>
          </a:stretch>
        </p:blipFill>
        <p:spPr bwMode="auto">
          <a:xfrm>
            <a:off x="5220072" y="-308570"/>
            <a:ext cx="1584176" cy="348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0" name="9 Rectángulo"/>
          <p:cNvSpPr/>
          <p:nvPr/>
        </p:nvSpPr>
        <p:spPr>
          <a:xfrm>
            <a:off x="435064" y="4659982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23560" name="Picture 8" descr="http://www.hospitalcarson.com/images/perro-caminando-u666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3219822"/>
            <a:ext cx="3060000" cy="18390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kepguru.hu/dyn/download.php?id=139057&amp;size=w7&amp;sh=-oX01VpwZoHGHT3ECaOthw&amp;e=14293769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99"/>
            <a:ext cx="9144000" cy="5143999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2051720" y="195486"/>
            <a:ext cx="741682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La Tierra no es una herencia de nuestros padres,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sino un préstamo de nuestros hijos.</a:t>
            </a: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/>
            </a:r>
            <a:b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</a:br>
            <a:r>
              <a:rPr kumimoji="0" lang="es-ES_tradnl" sz="140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Proverbio indio</a:t>
            </a:r>
            <a:endParaRPr kumimoji="0" lang="es-ES_tradnl" sz="140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9468" name="Picture 12" descr="http://grupovaughan.com/system/images/BAhbBlsHOgZmSSI0MjAxMS8xMS8xMS8xNF8yOF80MF85MTFfaG9tZV9jYXJvdXNlbF9uaW5vcy5wbmcGOgZFVA/home-carousel-nino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822310"/>
            <a:ext cx="4068000" cy="2321190"/>
          </a:xfrm>
          <a:prstGeom prst="rect">
            <a:avLst/>
          </a:prstGeom>
          <a:noFill/>
        </p:spPr>
      </p:pic>
      <p:pic>
        <p:nvPicPr>
          <p:cNvPr id="10" name="Picture 6" descr="http://4.bp.blogspot.com/-zRqDlNBa8VE/TZ3t_Jj-8TI/AAAAAAAAAPk/a8-u_MrhCOU/s1600/sonrient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4011910"/>
            <a:ext cx="1332000" cy="1332001"/>
          </a:xfrm>
          <a:prstGeom prst="rect">
            <a:avLst/>
          </a:prstGeom>
          <a:noFill/>
        </p:spPr>
      </p:pic>
      <p:pic>
        <p:nvPicPr>
          <p:cNvPr id="21506" name="Picture 2" descr="Tomando el sol de ct Lolina "/>
          <p:cNvPicPr>
            <a:picLocks noChangeAspect="1" noChangeArrowheads="1"/>
          </p:cNvPicPr>
          <p:nvPr/>
        </p:nvPicPr>
        <p:blipFill>
          <a:blip r:embed="rId5" cstate="print"/>
          <a:srcRect l="14736" t="18375" r="49543"/>
          <a:stretch>
            <a:fillRect/>
          </a:stretch>
        </p:blipFill>
        <p:spPr bwMode="auto">
          <a:xfrm>
            <a:off x="2483768" y="2715766"/>
            <a:ext cx="1791732" cy="2700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563432" y="4587974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8" name="Picture 2" descr="http://images.forwallpaper.com/files/images/c/c956/c9562aa6/623798/fragrance-of-lilac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http://kepguru.hu/dyn/download.php?id=209826&amp;size=w7&amp;sh=ePm80-lSXYitNIJUlu_gpQ&amp;e=14293760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999"/>
          </a:xfrm>
          <a:prstGeom prst="rect">
            <a:avLst/>
          </a:prstGeom>
          <a:noFill/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1691680" y="3867894"/>
            <a:ext cx="640871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Lo único que se necesita para que triunfe el mal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es que los hombres de bien no hagan nada.</a:t>
            </a: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/>
            </a:r>
            <a:b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</a:br>
            <a:r>
              <a:rPr kumimoji="0" lang="es-ES_tradnl" sz="140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Edmund</a:t>
            </a:r>
            <a:r>
              <a:rPr kumimoji="0" lang="es-ES_tradnl" sz="14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 </a:t>
            </a:r>
            <a:r>
              <a:rPr kumimoji="0" lang="es-ES_tradnl" sz="140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Burke</a:t>
            </a:r>
            <a:endParaRPr kumimoji="0" lang="es-ES_tradnl" sz="14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6386" name="Picture 2" descr="una persona, gente, hombre, negocios, elegante, ejecutivo, camisa, moño, adulto, joven, "/>
          <p:cNvPicPr>
            <a:picLocks noChangeAspect="1" noChangeArrowheads="1"/>
          </p:cNvPicPr>
          <p:nvPr/>
        </p:nvPicPr>
        <p:blipFill>
          <a:blip r:embed="rId3" cstate="print"/>
          <a:srcRect l="15944" r="13034"/>
          <a:stretch>
            <a:fillRect/>
          </a:stretch>
        </p:blipFill>
        <p:spPr bwMode="auto">
          <a:xfrm>
            <a:off x="323528" y="195486"/>
            <a:ext cx="3528392" cy="331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044152" y="123478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20484" name="Picture 4" descr="http://img11.hostingpics.net/pics/930002CAQUIPLATEADA.jpg"/>
          <p:cNvPicPr>
            <a:picLocks noChangeAspect="1" noChangeArrowheads="1"/>
          </p:cNvPicPr>
          <p:nvPr/>
        </p:nvPicPr>
        <p:blipFill>
          <a:blip r:embed="rId4" cstate="print"/>
          <a:srcRect b="6400"/>
          <a:stretch>
            <a:fillRect/>
          </a:stretch>
        </p:blipFill>
        <p:spPr bwMode="auto">
          <a:xfrm>
            <a:off x="0" y="0"/>
            <a:ext cx="9143999" cy="5148000"/>
          </a:xfrm>
          <a:prstGeom prst="rect">
            <a:avLst/>
          </a:prstGeom>
          <a:noFill/>
        </p:spPr>
      </p:pic>
      <p:pic>
        <p:nvPicPr>
          <p:cNvPr id="10" name="Picture 2" descr="http://img11.hostingpics.net/pics/485372NARANJAPASTEL.jpg"/>
          <p:cNvPicPr>
            <a:picLocks noChangeAspect="1" noChangeArrowheads="1"/>
          </p:cNvPicPr>
          <p:nvPr/>
        </p:nvPicPr>
        <p:blipFill>
          <a:blip r:embed="rId5" cstate="print"/>
          <a:srcRect b="4720"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http://kepguru.hu/dyn/download.php?id=209078&amp;size=w7&amp;sh=4OiNzTJhA94t2Qq1fmyjDA&amp;e=14293751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99"/>
            <a:ext cx="9144000" cy="514399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80384" y="4083918"/>
            <a:ext cx="399500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000" b="1" spc="150" dirty="0" smtClean="0">
                <a:ln w="11430"/>
                <a:solidFill>
                  <a:srgbClr val="F8F8F8"/>
                </a:solidFill>
                <a:latin typeface="Andalus" pitchFamily="2" charset="-78"/>
                <a:cs typeface="Andalus" pitchFamily="2" charset="-78"/>
              </a:rPr>
              <a:t>El que juega a que lo extrañen,</a:t>
            </a:r>
          </a:p>
          <a:p>
            <a:pPr algn="ctr"/>
            <a:r>
              <a:rPr lang="es-ES" sz="2000" b="1" spc="150" dirty="0" smtClean="0">
                <a:ln w="11430"/>
                <a:solidFill>
                  <a:srgbClr val="F8F8F8"/>
                </a:solidFill>
                <a:latin typeface="Andalus" pitchFamily="2" charset="-78"/>
                <a:cs typeface="Andalus" pitchFamily="2" charset="-78"/>
              </a:rPr>
              <a:t>s</a:t>
            </a:r>
            <a:r>
              <a:rPr lang="es-ES" sz="2000" b="1" cap="none" spc="150" dirty="0" smtClean="0">
                <a:ln w="11430"/>
                <a:solidFill>
                  <a:srgbClr val="F8F8F8"/>
                </a:solidFill>
                <a:latin typeface="Andalus" pitchFamily="2" charset="-78"/>
                <a:cs typeface="Andalus" pitchFamily="2" charset="-78"/>
              </a:rPr>
              <a:t>e arriesga a que lo olviden.</a:t>
            </a:r>
            <a:endParaRPr lang="es-ES" sz="2000" b="1" cap="none" spc="150" dirty="0">
              <a:ln w="11430"/>
              <a:solidFill>
                <a:srgbClr val="F8F8F8"/>
              </a:solidFill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863297" y="4659982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19462" name="Picture 6" descr="http://img11.hostingpics.net/pics/974797FRACTALROSECO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500"/>
            <a:ext cx="9144000" cy="51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http://kepguru.hu/dyn/download.php?id=155032&amp;size=w7&amp;sh=7375dLfJpymL5fmCtomROQ&amp;e=1429376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99"/>
            <a:ext cx="9144000" cy="514399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427984" y="195486"/>
            <a:ext cx="4248472" cy="123110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ndalus" pitchFamily="2" charset="-78"/>
                <a:cs typeface="Andalus" pitchFamily="2" charset="-78"/>
              </a:rPr>
              <a:t>La derrota tiene una </a:t>
            </a:r>
          </a:p>
          <a:p>
            <a:pPr algn="ctr"/>
            <a:r>
              <a:rPr lang="es-ES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ndalus" pitchFamily="2" charset="-78"/>
                <a:cs typeface="Andalus" pitchFamily="2" charset="-78"/>
              </a:rPr>
              <a:t>d</a:t>
            </a:r>
            <a:r>
              <a:rPr lang="es-ES" sz="20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ndalus" pitchFamily="2" charset="-78"/>
                <a:cs typeface="Andalus" pitchFamily="2" charset="-78"/>
              </a:rPr>
              <a:t>ignidad, que la victoria </a:t>
            </a:r>
          </a:p>
          <a:p>
            <a:pPr algn="ctr"/>
            <a:r>
              <a:rPr lang="es-ES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ndalus" pitchFamily="2" charset="-78"/>
                <a:cs typeface="Andalus" pitchFamily="2" charset="-78"/>
              </a:rPr>
              <a:t>no conoce. </a:t>
            </a:r>
          </a:p>
          <a:p>
            <a:pPr algn="ctr"/>
            <a:r>
              <a:rPr lang="es-ES" sz="14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ndalus" pitchFamily="2" charset="-78"/>
                <a:cs typeface="Andalus" pitchFamily="2" charset="-78"/>
              </a:rPr>
              <a:t>Jorge Luis Borges</a:t>
            </a:r>
            <a:endParaRPr lang="es-ES" sz="1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8434" name="Picture 2" descr="park de Laurabeneg "/>
          <p:cNvPicPr>
            <a:picLocks noChangeAspect="1" noChangeArrowheads="1"/>
          </p:cNvPicPr>
          <p:nvPr/>
        </p:nvPicPr>
        <p:blipFill>
          <a:blip r:embed="rId3" cstate="print"/>
          <a:srcRect l="14536" r="8629"/>
          <a:stretch>
            <a:fillRect/>
          </a:stretch>
        </p:blipFill>
        <p:spPr bwMode="auto">
          <a:xfrm>
            <a:off x="5436096" y="2067694"/>
            <a:ext cx="2664296" cy="349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91424" y="123478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4" name="Picture 2" descr="http://fondosli.com/wallpaper-original/wallpapers/nada-azul-10924.jpg"/>
          <p:cNvPicPr>
            <a:picLocks noChangeAspect="1" noChangeArrowheads="1"/>
          </p:cNvPicPr>
          <p:nvPr/>
        </p:nvPicPr>
        <p:blipFill>
          <a:blip r:embed="rId4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http://kepguru.hu/dyn/download.php?id=142119&amp;size=w7&amp;sh=d-jt_AnrW3cgN0EvuWnzpA&amp;e=14293762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999"/>
          </a:xfrm>
          <a:prstGeom prst="rect">
            <a:avLst/>
          </a:prstGeom>
          <a:noFill/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251520" y="364762"/>
            <a:ext cx="5112568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No tengo fe en la perfección humana.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El hombre es ahora más activo, 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ndalus" pitchFamily="2" charset="-78"/>
              <a:cs typeface="Andalus" pitchFamily="2" charset="-7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no más feliz, ni más inteligente,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de lo que lo fuera hace 6000 años.</a:t>
            </a:r>
            <a:b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</a:br>
            <a:r>
              <a:rPr kumimoji="0" lang="es-ES_tradnl" sz="14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Edgar Allan Poe </a:t>
            </a:r>
            <a:endParaRPr kumimoji="0" lang="es-ES_tradnl" sz="14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7410" name="Picture 2" descr="Dibujando sonrisa de Liliya LK "/>
          <p:cNvPicPr>
            <a:picLocks noChangeAspect="1" noChangeArrowheads="1"/>
          </p:cNvPicPr>
          <p:nvPr/>
        </p:nvPicPr>
        <p:blipFill>
          <a:blip r:embed="rId3" cstate="print"/>
          <a:srcRect l="47055" t="16834" r="17649" b="7485"/>
          <a:stretch>
            <a:fillRect/>
          </a:stretch>
        </p:blipFill>
        <p:spPr bwMode="auto">
          <a:xfrm>
            <a:off x="5292080" y="2947500"/>
            <a:ext cx="1293102" cy="2196000"/>
          </a:xfrm>
          <a:prstGeom prst="ellipse">
            <a:avLst/>
          </a:prstGeom>
          <a:noFill/>
          <a:effectLst>
            <a:softEdge rad="127000"/>
          </a:effectLst>
        </p:spPr>
      </p:pic>
      <p:sp>
        <p:nvSpPr>
          <p:cNvPr id="7" name="6 Rectángulo"/>
          <p:cNvSpPr/>
          <p:nvPr/>
        </p:nvSpPr>
        <p:spPr>
          <a:xfrm>
            <a:off x="7657759" y="4659982"/>
            <a:ext cx="10377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4" name="Picture 2" descr="http://www.allfons.ru/pic/201112/1366x768/allfons.ru-29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510"/>
            <a:ext cx="9144000" cy="51409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kepguru1.hu/download.php?id=167724&amp;size=w7&amp;sh=jpKMSCJLHIOiJKiO1NnkqA&amp;e=14293777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99"/>
            <a:ext cx="9144000" cy="5143999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323528" y="257041"/>
            <a:ext cx="738031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Lo que ahoga a alguien no es caerse al río,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sino mantenerse sumergido en él.</a:t>
            </a: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/>
            </a:r>
            <a:b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</a:br>
            <a:r>
              <a:rPr kumimoji="0" lang="es-ES_tradnl" sz="14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Paulo Coelho</a:t>
            </a:r>
            <a:endParaRPr kumimoji="0" lang="es-ES_tradnl" sz="14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4" name="Picture 2" descr="una persona, gente, mujer, interior, joven, leyendo, lectura, libro, leer, elegante, "/>
          <p:cNvPicPr>
            <a:picLocks noChangeAspect="1" noChangeArrowheads="1"/>
          </p:cNvPicPr>
          <p:nvPr/>
        </p:nvPicPr>
        <p:blipFill>
          <a:blip r:embed="rId3" cstate="print"/>
          <a:srcRect l="25493" r="5872"/>
          <a:stretch>
            <a:fillRect/>
          </a:stretch>
        </p:blipFill>
        <p:spPr bwMode="auto">
          <a:xfrm>
            <a:off x="5508104" y="1707654"/>
            <a:ext cx="3996000" cy="388139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314" name="Picture 2" descr="http://imblog.aufeminin.com/blog/D20110402/454024_727673053_0035_H065146_L.jpg"/>
          <p:cNvPicPr>
            <a:picLocks noChangeAspect="1" noChangeArrowheads="1"/>
          </p:cNvPicPr>
          <p:nvPr/>
        </p:nvPicPr>
        <p:blipFill>
          <a:blip r:embed="rId4" cstate="print"/>
          <a:srcRect l="34560" t="17379" r="2"/>
          <a:stretch>
            <a:fillRect/>
          </a:stretch>
        </p:blipFill>
        <p:spPr bwMode="auto">
          <a:xfrm>
            <a:off x="3347864" y="1563638"/>
            <a:ext cx="1656184" cy="2079102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419416" y="4659982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http://kepguru1.hu/download.php?id=151654&amp;size=w7&amp;sh=m9UXr7qVVM6xqYFlguBgUg&amp;e=14293773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99"/>
            <a:ext cx="9144000" cy="5143999"/>
          </a:xfrm>
          <a:prstGeom prst="rect">
            <a:avLst/>
          </a:prstGeom>
          <a:noFill/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467544" y="3857441"/>
            <a:ext cx="630019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Algunas personas son amables sólo porque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no se atreven a ser de otra manera.</a:t>
            </a: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/>
            </a:r>
            <a:b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</a:br>
            <a:r>
              <a:rPr kumimoji="0" lang="es-ES_tradnl" sz="14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William Faulkner</a:t>
            </a:r>
            <a:endParaRPr kumimoji="0" lang="es-ES_tradnl" sz="14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1266" name="Picture 2" descr="exterior, de dia, soleado, partes del cuerpo, fotografia, imagen en color, simple, horizontal, personas, hombre, mujer, ciudad, primer, plano, reflejo, simple,ABRIL2013"/>
          <p:cNvPicPr>
            <a:picLocks noChangeAspect="1" noChangeArrowheads="1"/>
          </p:cNvPicPr>
          <p:nvPr/>
        </p:nvPicPr>
        <p:blipFill>
          <a:blip r:embed="rId3" cstate="print"/>
          <a:srcRect l="40000"/>
          <a:stretch>
            <a:fillRect/>
          </a:stretch>
        </p:blipFill>
        <p:spPr bwMode="auto">
          <a:xfrm>
            <a:off x="7020272" y="1059582"/>
            <a:ext cx="2376000" cy="2633411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620216" y="4659982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kepguru.hu/dyn/download.php?id=176015&amp;size=w7&amp;sh=i2EQ4Dgh-D1VEdj6exzfdw&amp;e=14293778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99"/>
            <a:ext cx="9144000" cy="5143999"/>
          </a:xfrm>
          <a:prstGeom prst="rect">
            <a:avLst/>
          </a:prstGeom>
          <a:noFill/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2699792" y="4001457"/>
            <a:ext cx="619268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El trabajo aleja de nosotros tres grandes males: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el aburrimiento, el vicio y la necesidad.</a:t>
            </a: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/>
            </a:r>
            <a:b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</a:br>
            <a:r>
              <a:rPr kumimoji="0" lang="es-ES_tradnl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Voltaire</a:t>
            </a:r>
            <a:endParaRPr kumimoji="0" lang="es-ES_tradnl" sz="1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79512" y="4659982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kepguru.hu/dyn/download.php?id=193241&amp;size=w7&amp;sh=P1bHC2i_8e54hraT_TyYjQ&amp;e=1429378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999"/>
          </a:xfrm>
          <a:prstGeom prst="rect">
            <a:avLst/>
          </a:prstGeom>
          <a:noFill/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467544" y="257041"/>
            <a:ext cx="676875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2" charset="-78"/>
                <a:ea typeface="Times New Roman" pitchFamily="18" charset="0"/>
                <a:cs typeface="Andalus" pitchFamily="2" charset="-78"/>
              </a:rPr>
              <a:t>Los campesinos son cultos aunque sean analfabetos.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2" charset="-78"/>
                <a:ea typeface="Times New Roman" pitchFamily="18" charset="0"/>
                <a:cs typeface="Andalus" pitchFamily="2" charset="-78"/>
              </a:rPr>
              <a:t>Tienen un pasado, una tradición, unas imágenes.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/>
            </a:r>
            <a:br>
              <a:rPr kumimoji="0" lang="es-ES_tradnl" sz="2000" b="1" i="0" u="none" strike="noStrike" cap="none" normalizeH="0" baseline="0" dirty="0" smtClean="0">
                <a:ln>
                  <a:noFill/>
                </a:ln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</a:br>
            <a:r>
              <a:rPr kumimoji="0" lang="es-ES_tradnl" sz="1400" b="1" i="0" u="none" strike="noStrike" cap="none" normalizeH="0" baseline="0" dirty="0" smtClean="0">
                <a:ln>
                  <a:noFill/>
                </a:ln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Octavio Paz </a:t>
            </a:r>
            <a:endParaRPr kumimoji="0" lang="es-ES_tradnl" sz="1400" b="1" i="0" u="none" strike="noStrike" cap="none" normalizeH="0" baseline="0" dirty="0" smtClean="0">
              <a:ln>
                <a:noFill/>
              </a:ln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9218" name="Picture 2" descr="una persona, gente, mujer, rubia, rubio, adulta, adulto, joven, establo, caballo, animal, mascota, rural, escena, caballeriza, "/>
          <p:cNvPicPr>
            <a:picLocks noChangeAspect="1" noChangeArrowheads="1"/>
          </p:cNvPicPr>
          <p:nvPr/>
        </p:nvPicPr>
        <p:blipFill>
          <a:blip r:embed="rId3" cstate="print"/>
          <a:srcRect l="27720" t="2520" r="34481"/>
          <a:stretch>
            <a:fillRect/>
          </a:stretch>
        </p:blipFill>
        <p:spPr bwMode="auto">
          <a:xfrm>
            <a:off x="-180528" y="2499742"/>
            <a:ext cx="1620000" cy="278518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9220" name="Picture 4" descr="vaca, vacas, sagrado, arado, agricultura, india, templo, paisaje, asia, "/>
          <p:cNvPicPr>
            <a:picLocks noChangeAspect="1" noChangeArrowheads="1"/>
          </p:cNvPicPr>
          <p:nvPr/>
        </p:nvPicPr>
        <p:blipFill>
          <a:blip r:embed="rId4" cstate="print"/>
          <a:srcRect l="36711" t="42551" r="1654" b="4441"/>
          <a:stretch>
            <a:fillRect/>
          </a:stretch>
        </p:blipFill>
        <p:spPr bwMode="auto">
          <a:xfrm>
            <a:off x="5436096" y="3453602"/>
            <a:ext cx="2952328" cy="168989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2075600" y="4659982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kepguru.hu/dyn/download.php?id=195105&amp;size=w7&amp;sh=uDOBYIaJzoSzWyXBhd-vxg&amp;e=14293785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999"/>
          </a:xfrm>
          <a:prstGeom prst="rect">
            <a:avLst/>
          </a:prstGeom>
          <a:noFill/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395536" y="3857441"/>
            <a:ext cx="745232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El sentido común es el conjunto de prejuicios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acumulados a través de los siglos.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sz="14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Albert</a:t>
            </a:r>
            <a:r>
              <a:rPr kumimoji="0" lang="es-ES_tradnl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 </a:t>
            </a:r>
            <a:r>
              <a:rPr kumimoji="0" lang="es-ES_tradnl" sz="14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Einstein</a:t>
            </a:r>
            <a:endParaRPr kumimoji="0" lang="es-ES_tradnl" sz="14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0242" name="Picture 2" descr="http://4.bp.blogspot.com/-Yu67mG8WVCE/UQTTI_zgjhI/AAAAAAAAUzs/qLXQlLHNsPs/s1600/a003-+(1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339502"/>
            <a:ext cx="2736000" cy="392946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63432" y="123478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kepguru1.hu/download.php?id=18569&amp;size=w7&amp;sh=Fz45doL8Y9tvqOEWTloIBQ&amp;e=14293781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99"/>
            <a:ext cx="9144000" cy="514399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195486"/>
            <a:ext cx="5112568" cy="153888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000" b="1" cap="none" spc="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Es mucho más difícil juzgarse a </a:t>
            </a:r>
          </a:p>
          <a:p>
            <a:pPr algn="ctr"/>
            <a:r>
              <a:rPr lang="es-ES" sz="2000" b="1" cap="none" spc="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sí mismo que juzgar a los demás. </a:t>
            </a:r>
          </a:p>
          <a:p>
            <a:pPr algn="ctr"/>
            <a:r>
              <a:rPr lang="es-ES" sz="2000" b="1" cap="none" spc="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Si logras juzgarte a ti mismo eres </a:t>
            </a:r>
          </a:p>
          <a:p>
            <a:pPr algn="ctr"/>
            <a:r>
              <a:rPr lang="es-ES" sz="2000" b="1" cap="none" spc="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un sabio. </a:t>
            </a:r>
          </a:p>
          <a:p>
            <a:pPr algn="ctr"/>
            <a:r>
              <a:rPr lang="es-ES" sz="1400" b="1" cap="none" spc="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“El Principito”</a:t>
            </a:r>
            <a:endParaRPr lang="es-ES_tradnl" sz="1400" b="1" cap="none" spc="0" dirty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4" name="Picture 2" descr="http://www.posteos.com/wp-content/uploads/2014/04/imagenes-de-amor-gif-animados-para-fondos-de-telefonos-moviles-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303499"/>
            <a:ext cx="2160000" cy="384000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491424" y="4659982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kepguru.hu/dyn/download.php?id=195817&amp;size=w7&amp;sh=Z8Acx2qFZ-wTB7E4pAA0ig&amp;e=14293784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99"/>
            <a:ext cx="9144000" cy="5143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6137" y="3507854"/>
            <a:ext cx="3953325" cy="12311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000" spc="150" dirty="0" smtClean="0">
                <a:ln w="11430"/>
                <a:solidFill>
                  <a:srgbClr val="F8F8F8"/>
                </a:solidFill>
                <a:latin typeface="Andalus" pitchFamily="2" charset="-78"/>
                <a:cs typeface="Andalus" pitchFamily="2" charset="-78"/>
              </a:rPr>
              <a:t>Si piensas que la aventura es </a:t>
            </a:r>
          </a:p>
          <a:p>
            <a:pPr algn="ctr"/>
            <a:r>
              <a:rPr lang="es-ES" sz="2000" spc="150" dirty="0" smtClean="0">
                <a:ln w="11430"/>
                <a:solidFill>
                  <a:srgbClr val="F8F8F8"/>
                </a:solidFill>
                <a:latin typeface="Andalus" pitchFamily="2" charset="-78"/>
                <a:cs typeface="Andalus" pitchFamily="2" charset="-78"/>
              </a:rPr>
              <a:t>p</a:t>
            </a:r>
            <a:r>
              <a:rPr lang="es-ES" sz="2000" cap="none" spc="150" dirty="0" smtClean="0">
                <a:ln w="11430"/>
                <a:solidFill>
                  <a:srgbClr val="F8F8F8"/>
                </a:solidFill>
                <a:latin typeface="Andalus" pitchFamily="2" charset="-78"/>
                <a:cs typeface="Andalus" pitchFamily="2" charset="-78"/>
              </a:rPr>
              <a:t>eligrosa, prueba la rutina. es </a:t>
            </a:r>
          </a:p>
          <a:p>
            <a:pPr algn="ctr"/>
            <a:r>
              <a:rPr lang="es-ES" sz="2000" spc="150" dirty="0" smtClean="0">
                <a:ln w="11430"/>
                <a:solidFill>
                  <a:srgbClr val="F8F8F8"/>
                </a:solidFill>
                <a:latin typeface="Andalus" pitchFamily="2" charset="-78"/>
                <a:cs typeface="Andalus" pitchFamily="2" charset="-78"/>
              </a:rPr>
              <a:t>mortal. </a:t>
            </a:r>
          </a:p>
          <a:p>
            <a:pPr algn="ctr"/>
            <a:r>
              <a:rPr lang="es-ES" sz="1400" cap="none" spc="150" dirty="0" smtClean="0">
                <a:ln w="11430"/>
                <a:solidFill>
                  <a:srgbClr val="F8F8F8"/>
                </a:solidFill>
                <a:latin typeface="Andalus" pitchFamily="2" charset="-78"/>
                <a:cs typeface="Andalus" pitchFamily="2" charset="-78"/>
              </a:rPr>
              <a:t>Paulo Coelho</a:t>
            </a:r>
            <a:endParaRPr lang="es-ES" sz="1400" cap="none" spc="150" dirty="0">
              <a:ln w="11430"/>
              <a:solidFill>
                <a:srgbClr val="F8F8F8"/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7170" name="Picture 2" descr="http://fengshuihogar.com/wp-content/uploads/2014/08/Felicidad-soplar.jpg"/>
          <p:cNvPicPr>
            <a:picLocks noChangeAspect="1" noChangeArrowheads="1"/>
          </p:cNvPicPr>
          <p:nvPr/>
        </p:nvPicPr>
        <p:blipFill>
          <a:blip r:embed="rId3" cstate="print"/>
          <a:srcRect l="21168" r="10793"/>
          <a:stretch>
            <a:fillRect/>
          </a:stretch>
        </p:blipFill>
        <p:spPr bwMode="auto">
          <a:xfrm>
            <a:off x="6300192" y="2139702"/>
            <a:ext cx="3240360" cy="31813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19416" y="4659982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10248" name="Picture 8" descr="http://i950.photobucket.com/albums/ad343/elrinconcito/gifs/Estrellas/GIF03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908509">
            <a:off x="6516216" y="2427734"/>
            <a:ext cx="952500" cy="1143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kepguru1.hu/download.php?id=136415&amp;size=w7&amp;sh=AD6oSd-vhRSXlwzZBsDuBQ&amp;e=14293787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999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539552" y="3759591"/>
            <a:ext cx="8172400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El hombre corriente, cuando emprende una cosa,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la echa a perder por tener prisa en terminarla.</a:t>
            </a:r>
            <a:b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</a:br>
            <a:r>
              <a:rPr kumimoji="0" lang="es-ES_tradnl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Lao-</a:t>
            </a:r>
            <a:r>
              <a:rPr kumimoji="0" lang="es-ES_tradnl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Tsé</a:t>
            </a:r>
            <a:endParaRPr kumimoji="0" lang="es-ES_tradnl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4" name="Picture 2" descr="166226591.jpg"/>
          <p:cNvPicPr>
            <a:picLocks noChangeAspect="1" noChangeArrowheads="1"/>
          </p:cNvPicPr>
          <p:nvPr/>
        </p:nvPicPr>
        <p:blipFill>
          <a:blip r:embed="rId3" cstate="print"/>
          <a:srcRect l="8412"/>
          <a:stretch>
            <a:fillRect/>
          </a:stretch>
        </p:blipFill>
        <p:spPr bwMode="auto">
          <a:xfrm>
            <a:off x="179512" y="-164554"/>
            <a:ext cx="2351975" cy="385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692224" y="4659982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7" name="Picture 2" descr="http://images4.alphacoders.com/555/555282.jpg"/>
          <p:cNvPicPr>
            <a:picLocks noChangeAspect="1" noChangeArrowheads="1"/>
          </p:cNvPicPr>
          <p:nvPr/>
        </p:nvPicPr>
        <p:blipFill>
          <a:blip r:embed="rId4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8" name="Picture 2" descr="http://images4.alphacoders.com/555/555282.jpg"/>
          <p:cNvPicPr>
            <a:picLocks noChangeAspect="1" noChangeArrowheads="1"/>
          </p:cNvPicPr>
          <p:nvPr/>
        </p:nvPicPr>
        <p:blipFill>
          <a:blip r:embed="rId4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kepguru1.hu/download.php?id=152070&amp;size=w7&amp;sh=dVQYn-tzRgwMk06zb7_4iQ&amp;e=142937877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999"/>
          </a:xfrm>
          <a:prstGeom prst="rect">
            <a:avLst/>
          </a:prstGeom>
          <a:noFill/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611560" y="3929449"/>
            <a:ext cx="594015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Ni el rey comería...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si el labrador no labrase.</a:t>
            </a:r>
            <a:b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</a:br>
            <a:r>
              <a:rPr kumimoji="0" lang="es-ES_tradnl" sz="14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Lope de Vega </a:t>
            </a:r>
            <a:endParaRPr kumimoji="0" lang="es-ES_tradnl" sz="14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6146" name="Picture 2" descr="http://1.bp.blogspot.com/-Vy-bxypZaXw/U1U8dtsXugI/AAAAAAAAAEc/-dQG7v5IQK4/s1600/large_3_Argenti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08000" cy="271264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148" name="Picture 4" descr="http://farm7.staticflickr.com/6058/6382734065_7a218a4b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08000" y="0"/>
            <a:ext cx="3936000" cy="295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7764232" y="4659982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  <p:sp>
        <p:nvSpPr>
          <p:cNvPr id="8194" name="AutoShape 2" descr="Resultado de imagen de fondos hd colores paste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8196" name="AutoShape 4" descr="Resultado de imagen de fondos hd colores paste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8198" name="Picture 6" descr="http://www.fondopc.com/wp-content/uploads/2010/01/pastel2_by_nucu.jpg"/>
          <p:cNvPicPr>
            <a:picLocks noChangeAspect="1" noChangeArrowheads="1"/>
          </p:cNvPicPr>
          <p:nvPr/>
        </p:nvPicPr>
        <p:blipFill>
          <a:blip r:embed="rId5" cstate="print"/>
          <a:srcRect t="10080"/>
          <a:stretch>
            <a:fillRect/>
          </a:stretch>
        </p:blipFill>
        <p:spPr bwMode="auto">
          <a:xfrm>
            <a:off x="0" y="0"/>
            <a:ext cx="9144000" cy="51389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http://kepguru.hu/dyn/download.php?id=170702&amp;size=w7&amp;sh=dDv2sZQwSBxRpkTk3lpMpQ&amp;e=14293761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999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979712" y="123478"/>
            <a:ext cx="774035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No hay ningún viento favorable para el que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no sabe a qué puerto se dirige.</a:t>
            </a: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/>
            </a:r>
            <a:b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</a:br>
            <a:r>
              <a:rPr kumimoji="0" lang="es-ES_tradnl" sz="1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Arthur Schopenhauer</a:t>
            </a:r>
            <a:endParaRPr kumimoji="0" lang="es-ES_tradnl" sz="1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6" name="Picture 2" descr="una persona, moda, gente, mujer, atardecer, rubio, vista de frente, puesta de sol, camisa, vintage, joven, horizonte, "/>
          <p:cNvPicPr>
            <a:picLocks noChangeAspect="1" noChangeArrowheads="1"/>
          </p:cNvPicPr>
          <p:nvPr/>
        </p:nvPicPr>
        <p:blipFill>
          <a:blip r:embed="rId3" cstate="print"/>
          <a:srcRect l="12373" t="18559" r="51541"/>
          <a:stretch>
            <a:fillRect/>
          </a:stretch>
        </p:blipFill>
        <p:spPr bwMode="auto">
          <a:xfrm>
            <a:off x="6660232" y="1731165"/>
            <a:ext cx="2268000" cy="3412335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491424" y="4587974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FFF00"/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rgbClr val="FFFF00"/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7170" name="Picture 2" descr="http://www.octopusc.com/images/web2/barc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206862">
            <a:off x="364483" y="1015557"/>
            <a:ext cx="1872000" cy="208705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kepguru.hu/dyn/download.php?id=151085&amp;size=w7&amp;sh=HitTuVXCZbey9I1VNXjtSA&amp;e=14293789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999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635896" y="3003798"/>
            <a:ext cx="367240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Deja de pensar en la vida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y resuélvete a vivirla.</a:t>
            </a: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/>
            </a:r>
            <a:b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</a:br>
            <a:r>
              <a:rPr kumimoji="0" lang="es-ES_tradnl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ndalus" pitchFamily="2" charset="-78"/>
                <a:ea typeface="Times New Roman" pitchFamily="18" charset="0"/>
                <a:cs typeface="Andalus" pitchFamily="2" charset="-78"/>
              </a:rPr>
              <a:t>Paulo Coelho</a:t>
            </a:r>
            <a:endParaRPr kumimoji="0" lang="es-ES_tradnl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026" name="Picture 2" descr="una persona, gente, hombre, paisaje, turista, mirando, horizonte, dia, lago, costa, joven, adulto, libertad, "/>
          <p:cNvPicPr>
            <a:picLocks noChangeAspect="1" noChangeArrowheads="1"/>
          </p:cNvPicPr>
          <p:nvPr/>
        </p:nvPicPr>
        <p:blipFill>
          <a:blip r:embed="rId3" cstate="print"/>
          <a:srcRect l="44093" t="41579" r="44987" b="11801"/>
          <a:stretch>
            <a:fillRect/>
          </a:stretch>
        </p:blipFill>
        <p:spPr bwMode="auto">
          <a:xfrm>
            <a:off x="1403648" y="1923678"/>
            <a:ext cx="1062490" cy="3024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491424" y="4659982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hdwallpaperscool.com/wp-content/uploads/2014/07/Spring-Landscape-background-images-hd-wallpaper-fu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028" name="Picture 4" descr="http://4.bp.blogspot.com/-I5bo1IJSnmk/UMlmJnU2gqI/AAAAAAAAqH8/1rp7qONVzIQ/s1600/gif+chicas+cmovimiento+(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491630"/>
            <a:ext cx="2618999" cy="349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2411760" y="699542"/>
            <a:ext cx="54726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_tradnl" sz="2000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Cuida tu cuerpo. Es el único lugar donde de verdad vivirás para siempre.</a:t>
            </a:r>
            <a:endParaRPr lang="es-ES_tradnl" sz="2000" dirty="0">
              <a:solidFill>
                <a:schemeClr val="bg1"/>
              </a:solidFill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91424" y="123478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es.naturewallpaperfree.com/mobile/invierno/wallpaper-naturaleza-1280x720-4176-d8e7d8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</p:spPr>
      </p:pic>
      <p:pic>
        <p:nvPicPr>
          <p:cNvPr id="3" name="Picture 2" descr="Archivo:Dos hombre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-164554"/>
            <a:ext cx="3962400" cy="382905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1043608" y="3435846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000" b="1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Un hombre inteligente </a:t>
            </a:r>
          </a:p>
          <a:p>
            <a:r>
              <a:rPr lang="es-ES_tradnl" sz="2000" b="1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jamás se irritaría, si tuviera </a:t>
            </a:r>
          </a:p>
          <a:p>
            <a:r>
              <a:rPr lang="es-ES_tradnl" sz="2000" b="1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delante un espejo y se viera </a:t>
            </a:r>
          </a:p>
          <a:p>
            <a:r>
              <a:rPr lang="es-ES_tradnl" sz="2000" b="1" dirty="0" smtClean="0">
                <a:solidFill>
                  <a:srgbClr val="FFFF00"/>
                </a:solidFill>
                <a:latin typeface="Andalus" pitchFamily="2" charset="-78"/>
                <a:cs typeface="Andalus" pitchFamily="2" charset="-78"/>
              </a:rPr>
              <a:t>cuando discute. </a:t>
            </a:r>
          </a:p>
        </p:txBody>
      </p:sp>
      <p:pic>
        <p:nvPicPr>
          <p:cNvPr id="5" name="Picture 2" descr="http://www.dumblittleman.com/wp-content/uploads/2014/06/Listen.jpg"/>
          <p:cNvPicPr>
            <a:picLocks noChangeAspect="1" noChangeArrowheads="1"/>
          </p:cNvPicPr>
          <p:nvPr/>
        </p:nvPicPr>
        <p:blipFill>
          <a:blip r:embed="rId4" cstate="print"/>
          <a:srcRect t="11039"/>
          <a:stretch>
            <a:fillRect/>
          </a:stretch>
        </p:blipFill>
        <p:spPr bwMode="auto">
          <a:xfrm>
            <a:off x="179512" y="123478"/>
            <a:ext cx="3888000" cy="263893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692224" y="4587974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FFF00"/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rgbClr val="FFFF00"/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4098" name="Picture 2" descr="http://www.nastol.com.ua/pic/201108/1600x900/nastol.com.ua-7218.jpg"/>
          <p:cNvPicPr>
            <a:picLocks noChangeAspect="1" noChangeArrowheads="1"/>
          </p:cNvPicPr>
          <p:nvPr/>
        </p:nvPicPr>
        <p:blipFill>
          <a:blip r:embed="rId5" cstate="print"/>
          <a:srcRect b="1080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" name="Picture 2" descr="freckle gray grunge textur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136001"/>
          </a:xfrm>
          <a:prstGeom prst="rect">
            <a:avLst/>
          </a:prstGeom>
          <a:noFill/>
        </p:spPr>
      </p:pic>
      <p:pic>
        <p:nvPicPr>
          <p:cNvPr id="9" name="Picture 2" descr="http://www.nastol.com.ua/pic/201108/1600x900/nastol.com.ua-7218.jpg"/>
          <p:cNvPicPr>
            <a:picLocks noChangeAspect="1" noChangeArrowheads="1"/>
          </p:cNvPicPr>
          <p:nvPr/>
        </p:nvPicPr>
        <p:blipFill>
          <a:blip r:embed="rId5" cstate="print"/>
          <a:srcRect b="1080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abuelitos\Descargas\reading_a_book_under_a_tree-wallpaper-1366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099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9512" y="3507854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ndalus" pitchFamily="2" charset="-78"/>
                <a:cs typeface="Andalus" pitchFamily="2" charset="-78"/>
              </a:rPr>
              <a:t>Hay dos días de la semana </a:t>
            </a:r>
          </a:p>
          <a:p>
            <a:r>
              <a:rPr lang="es-ES_tradnl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ndalus" pitchFamily="2" charset="-78"/>
                <a:cs typeface="Andalus" pitchFamily="2" charset="-78"/>
              </a:rPr>
              <a:t>por los que no debemos de preocuparnos: Ayer y Mañana. </a:t>
            </a:r>
            <a:endParaRPr lang="es-ES_tradnl" sz="2000" dirty="0" smtClean="0">
              <a:solidFill>
                <a:schemeClr val="accent2">
                  <a:lumMod val="40000"/>
                  <a:lumOff val="60000"/>
                </a:schemeClr>
              </a:solidFill>
              <a:latin typeface="Andalus" pitchFamily="2" charset="-78"/>
              <a:cs typeface="Andalus" pitchFamily="2" charset="-78"/>
            </a:endParaRPr>
          </a:p>
          <a:p>
            <a:r>
              <a:rPr lang="es-ES_tradnl" sz="20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ndalus" pitchFamily="2" charset="-78"/>
                <a:cs typeface="Andalus" pitchFamily="2" charset="-78"/>
              </a:rPr>
              <a:t>El único día valios</a:t>
            </a:r>
            <a:r>
              <a:rPr lang="es-ES_tradnl" sz="20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ndalus" pitchFamily="2" charset="-78"/>
                <a:cs typeface="Andalus" pitchFamily="2" charset="-78"/>
              </a:rPr>
              <a:t>o es HOY.</a:t>
            </a:r>
            <a:endParaRPr lang="es-ES_tradnl" sz="2000" b="1" dirty="0">
              <a:solidFill>
                <a:schemeClr val="accent2">
                  <a:lumMod val="40000"/>
                  <a:lumOff val="60000"/>
                </a:schemeClr>
              </a:solidFill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692224" y="4515966"/>
            <a:ext cx="9687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Mari </a:t>
            </a:r>
            <a:r>
              <a:rPr lang="es-ES" sz="14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Tere</a:t>
            </a:r>
            <a:endParaRPr lang="es-ES" sz="14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3076" name="Picture 4" descr="http://www.cocinaconchinchon.es/wp-content/uploads/4649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087987">
            <a:off x="6741563" y="-464186"/>
            <a:ext cx="430565" cy="432000"/>
          </a:xfrm>
          <a:prstGeom prst="rect">
            <a:avLst/>
          </a:prstGeom>
          <a:noFill/>
        </p:spPr>
      </p:pic>
      <p:pic>
        <p:nvPicPr>
          <p:cNvPr id="7" name="Picture 4" descr="http://www.cocinaconchinchon.es/wp-content/uploads/4649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087987">
            <a:off x="1838241" y="-564640"/>
            <a:ext cx="394685" cy="396000"/>
          </a:xfrm>
          <a:prstGeom prst="rect">
            <a:avLst/>
          </a:prstGeom>
          <a:noFill/>
        </p:spPr>
      </p:pic>
      <p:pic>
        <p:nvPicPr>
          <p:cNvPr id="8" name="Picture 4" descr="http://www.cocinaconchinchon.es/wp-content/uploads/4649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087987">
            <a:off x="4351971" y="-428404"/>
            <a:ext cx="360000" cy="361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01328E-6 L 0.01493 0.954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" y="47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69188E-6 L 0.00972 1.03365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" y="5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01328E-6 L -0.0033 0.63229 " pathEditMode="relative" rAng="0" ptsTypes="AA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3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8" name="Picture 6" descr="http://4.bp.blogspot.com/_sNUg78--3Bw/TNnDtf_f8DI/AAAAAAAABFo/l0ftFbyQUAw/s1600/FONDO%2BNEGRO.png"/>
          <p:cNvPicPr>
            <a:picLocks noChangeAspect="1" noChangeArrowheads="1"/>
          </p:cNvPicPr>
          <p:nvPr/>
        </p:nvPicPr>
        <p:blipFill>
          <a:blip r:embed="rId2" cstate="print"/>
          <a:srcRect b="2087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img4.hostingpics.net/pics/143622img0126024jpg.jpg"/>
          <p:cNvPicPr>
            <a:picLocks noChangeAspect="1" noChangeArrowheads="1"/>
          </p:cNvPicPr>
          <p:nvPr/>
        </p:nvPicPr>
        <p:blipFill>
          <a:blip r:embed="rId3" cstate="print"/>
          <a:srcRect b="7185"/>
          <a:stretch>
            <a:fillRect/>
          </a:stretch>
        </p:blipFill>
        <p:spPr bwMode="auto">
          <a:xfrm>
            <a:off x="1403648" y="411510"/>
            <a:ext cx="6384000" cy="444395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331640" y="123478"/>
            <a:ext cx="21499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Diseño </a:t>
            </a:r>
          </a:p>
          <a:p>
            <a:pPr algn="ctr"/>
            <a:r>
              <a:rPr lang="es-ES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María Teresa Espín </a:t>
            </a:r>
          </a:p>
          <a:p>
            <a:pPr algn="ctr"/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2015</a:t>
            </a:r>
            <a:endParaRPr lang="es-ES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auhaus 93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1859</TotalTime>
  <Words>630</Words>
  <Application>Microsoft Office PowerPoint</Application>
  <PresentationFormat>Presentación en pantalla (16:9)</PresentationFormat>
  <Paragraphs>120</Paragraphs>
  <Slides>34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423</cp:revision>
  <dcterms:created xsi:type="dcterms:W3CDTF">2015-04-18T15:56:30Z</dcterms:created>
  <dcterms:modified xsi:type="dcterms:W3CDTF">2015-05-17T10:53:11Z</dcterms:modified>
</cp:coreProperties>
</file>