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9"/>
  </p:notesMasterIdLst>
  <p:sldIdLst>
    <p:sldId id="256" r:id="rId3"/>
    <p:sldId id="281" r:id="rId4"/>
    <p:sldId id="282" r:id="rId5"/>
    <p:sldId id="283" r:id="rId6"/>
    <p:sldId id="284" r:id="rId7"/>
    <p:sldId id="285" r:id="rId8"/>
    <p:sldId id="286" r:id="rId9"/>
    <p:sldId id="287" r:id="rId10"/>
    <p:sldId id="288" r:id="rId11"/>
    <p:sldId id="289" r:id="rId12"/>
    <p:sldId id="290" r:id="rId13"/>
    <p:sldId id="257" r:id="rId14"/>
    <p:sldId id="303" r:id="rId15"/>
    <p:sldId id="258" r:id="rId16"/>
    <p:sldId id="304" r:id="rId17"/>
    <p:sldId id="259" r:id="rId18"/>
    <p:sldId id="305" r:id="rId19"/>
    <p:sldId id="280" r:id="rId20"/>
    <p:sldId id="306" r:id="rId21"/>
    <p:sldId id="262" r:id="rId22"/>
    <p:sldId id="307" r:id="rId23"/>
    <p:sldId id="263" r:id="rId24"/>
    <p:sldId id="308" r:id="rId25"/>
    <p:sldId id="264" r:id="rId26"/>
    <p:sldId id="309" r:id="rId27"/>
    <p:sldId id="265" r:id="rId28"/>
    <p:sldId id="310" r:id="rId29"/>
    <p:sldId id="266" r:id="rId30"/>
    <p:sldId id="311" r:id="rId31"/>
    <p:sldId id="267" r:id="rId32"/>
    <p:sldId id="297" r:id="rId33"/>
    <p:sldId id="312" r:id="rId34"/>
    <p:sldId id="313" r:id="rId35"/>
    <p:sldId id="316" r:id="rId36"/>
    <p:sldId id="314" r:id="rId37"/>
    <p:sldId id="315" r:id="rId38"/>
  </p:sldIdLst>
  <p:sldSz cx="9144000" cy="6858000" type="screen4x3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ROeV/s6MRyKBj7KTBrqLQ==" hashData="+A+HcOrFvDOHq77VPpYYUIHQGM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6" d="100"/>
          <a:sy n="56" d="100"/>
        </p:scale>
        <p:origin x="-90" y="-28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89052A-0FCE-4971-9815-53461B9FFBC9}" type="datetimeFigureOut">
              <a:rPr lang="es-ES_tradnl" smtClean="0"/>
              <a:pPr/>
              <a:t>20/05/2013</a:t>
            </a:fld>
            <a:endParaRPr lang="es-ES_tradn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A1C8AE0-FE6F-484B-9076-140B706E0FA7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1C8AE0-FE6F-484B-9076-140B706E0FA7}" type="slidenum">
              <a:rPr lang="es-ES_tradnl" smtClean="0"/>
              <a:pPr/>
              <a:t>30</a:t>
            </a:fld>
            <a:endParaRPr lang="es-ES_tradn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A1EE5-8AFD-48C6-8589-5B39FFDC96FE}" type="datetimeFigureOut">
              <a:rPr lang="es-ES_tradnl" smtClean="0"/>
              <a:pPr/>
              <a:t>20/05/2013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A561DD-A8F7-40D9-8399-AC761EA2F75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A1EE5-8AFD-48C6-8589-5B39FFDC96FE}" type="datetimeFigureOut">
              <a:rPr lang="es-ES_tradnl" smtClean="0"/>
              <a:pPr/>
              <a:t>20/05/2013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A561DD-A8F7-40D9-8399-AC761EA2F75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A1EE5-8AFD-48C6-8589-5B39FFDC96FE}" type="datetimeFigureOut">
              <a:rPr lang="es-ES_tradnl" smtClean="0"/>
              <a:pPr/>
              <a:t>20/05/2013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A561DD-A8F7-40D9-8399-AC761EA2F75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A1EE5-8AFD-48C6-8589-5B39FFDC96FE}" type="datetimeFigureOut">
              <a:rPr lang="es-ES_tradnl" smtClean="0"/>
              <a:pPr/>
              <a:t>20/05/2013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A561DD-A8F7-40D9-8399-AC761EA2F75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A1EE5-8AFD-48C6-8589-5B39FFDC96FE}" type="datetimeFigureOut">
              <a:rPr lang="es-ES_tradnl" smtClean="0"/>
              <a:pPr/>
              <a:t>20/05/2013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A561DD-A8F7-40D9-8399-AC761EA2F75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A1EE5-8AFD-48C6-8589-5B39FFDC96FE}" type="datetimeFigureOut">
              <a:rPr lang="es-ES_tradnl" smtClean="0"/>
              <a:pPr/>
              <a:t>20/05/2013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A561DD-A8F7-40D9-8399-AC761EA2F75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A1EE5-8AFD-48C6-8589-5B39FFDC96FE}" type="datetimeFigureOut">
              <a:rPr lang="es-ES_tradnl" smtClean="0"/>
              <a:pPr/>
              <a:t>20/05/2013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A561DD-A8F7-40D9-8399-AC761EA2F75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A1EE5-8AFD-48C6-8589-5B39FFDC96FE}" type="datetimeFigureOut">
              <a:rPr lang="es-ES_tradnl" smtClean="0"/>
              <a:pPr/>
              <a:t>20/05/2013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A561DD-A8F7-40D9-8399-AC761EA2F75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A1EE5-8AFD-48C6-8589-5B39FFDC96FE}" type="datetimeFigureOut">
              <a:rPr lang="es-ES_tradnl" smtClean="0"/>
              <a:pPr/>
              <a:t>20/05/2013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A561DD-A8F7-40D9-8399-AC761EA2F75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A1EE5-8AFD-48C6-8589-5B39FFDC96FE}" type="datetimeFigureOut">
              <a:rPr lang="es-ES_tradnl" smtClean="0"/>
              <a:pPr/>
              <a:t>20/05/2013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A561DD-A8F7-40D9-8399-AC761EA2F75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A1EE5-8AFD-48C6-8589-5B39FFDC96FE}" type="datetimeFigureOut">
              <a:rPr lang="es-ES_tradnl" smtClean="0"/>
              <a:pPr/>
              <a:t>20/05/2013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A561DD-A8F7-40D9-8399-AC761EA2F75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0AAA65-E1E7-4773-A8FB-E9AE6B9C6117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EA1EE5-8AFD-48C6-8589-5B39FFDC96FE}" type="datetimeFigureOut">
              <a:rPr lang="es-ES_tradnl" smtClean="0"/>
              <a:pPr/>
              <a:t>20/05/2013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A561DD-A8F7-40D9-8399-AC761EA2F75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3228926-B251-47ED-B089-D1757B3879BC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gif"/><Relationship Id="rId4" Type="http://schemas.openxmlformats.org/officeDocument/2006/relationships/image" Target="../media/image32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0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3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8.jpe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4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7.jpe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7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8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8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C:\Users\abuelitos\Documents\REBAJADAS 3D\Amaze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rect">
            <a:avLst/>
          </a:prstGeom>
          <a:noFill/>
        </p:spPr>
      </p:pic>
      <p:pic>
        <p:nvPicPr>
          <p:cNvPr id="35856" name="Picture 16" descr="http://www.ahiva.info/Gifs-Animados/Letras-Animadas/Nevadas/Nevadas-23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1538" y="4143380"/>
            <a:ext cx="952500" cy="952500"/>
          </a:xfrm>
          <a:prstGeom prst="rect">
            <a:avLst/>
          </a:prstGeom>
          <a:noFill/>
        </p:spPr>
      </p:pic>
      <p:pic>
        <p:nvPicPr>
          <p:cNvPr id="35858" name="Picture 18" descr="http://www.ahiva.info/Gifs-Animados/Letras-Animadas/Nevadas/Nevadas-20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14810" y="4143380"/>
            <a:ext cx="881062" cy="952500"/>
          </a:xfrm>
          <a:prstGeom prst="rect">
            <a:avLst/>
          </a:prstGeom>
          <a:noFill/>
        </p:spPr>
      </p:pic>
      <p:pic>
        <p:nvPicPr>
          <p:cNvPr id="35860" name="Picture 20" descr="http://www.ahiva.info/Gifs-Animados/Letras-Animadas/Nevadas/Nevadas-10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43108" y="4143380"/>
            <a:ext cx="952500" cy="952500"/>
          </a:xfrm>
          <a:prstGeom prst="rect">
            <a:avLst/>
          </a:prstGeom>
          <a:noFill/>
        </p:spPr>
      </p:pic>
      <p:pic>
        <p:nvPicPr>
          <p:cNvPr id="35862" name="Picture 22" descr="http://www.ahiva.info/Gifs-Animados/Letras-Animadas/Nevadas/Nevadas-01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143240" y="4143380"/>
            <a:ext cx="952500" cy="952500"/>
          </a:xfrm>
          <a:prstGeom prst="rect">
            <a:avLst/>
          </a:prstGeom>
          <a:noFill/>
        </p:spPr>
      </p:pic>
      <p:pic>
        <p:nvPicPr>
          <p:cNvPr id="35864" name="Picture 24" descr="http://www.ahiva.info/Gifs-Animados/Letras-Animadas/Nevadas/Nevadas-01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143504" y="4143380"/>
            <a:ext cx="952500" cy="952500"/>
          </a:xfrm>
          <a:prstGeom prst="rect">
            <a:avLst/>
          </a:prstGeom>
          <a:noFill/>
        </p:spPr>
      </p:pic>
      <p:pic>
        <p:nvPicPr>
          <p:cNvPr id="35866" name="Picture 26" descr="http://www.ahiva.info/Gifs-Animados/Letras-Animadas/Nevadas/Nevadas-07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000892" y="4143380"/>
            <a:ext cx="857256" cy="936000"/>
          </a:xfrm>
          <a:prstGeom prst="rect">
            <a:avLst/>
          </a:prstGeom>
          <a:noFill/>
        </p:spPr>
      </p:pic>
      <p:pic>
        <p:nvPicPr>
          <p:cNvPr id="35868" name="Picture 28" descr="http://www.ahiva.info/Gifs-Animados/Letras-Animadas/Nevadas/Nevadas-11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072198" y="4214818"/>
            <a:ext cx="864000" cy="864000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587670" y="6215082"/>
            <a:ext cx="1249060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1200" cap="none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cap="none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cap="none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9000">
    <p:fade thruBlk="1"/>
    <p:sndAc>
      <p:stSnd>
        <p:snd r:embed="rId2" name="Mari Trini mon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58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58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58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58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58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58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58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58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58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58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58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58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58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58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58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58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58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5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500"/>
                            </p:stCondLst>
                            <p:childTnLst>
                              <p:par>
                                <p:cTn id="4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58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58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5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1266" name="Picture 2" descr="C:\Users\abuelitos\Documents\REBAJADAS 3D\Oceans_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714480" y="714356"/>
            <a:ext cx="585791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800" dirty="0" smtClean="0">
                <a:solidFill>
                  <a:schemeClr val="bg1"/>
                </a:solidFill>
                <a:latin typeface="Bodoni MT Black" pitchFamily="18" charset="0"/>
              </a:rPr>
              <a:t>El fracaso es una gran oportunidad para empezar otra vez con más inteligencia</a:t>
            </a:r>
            <a:endParaRPr lang="es-ES_tradnl" sz="2800" dirty="0">
              <a:solidFill>
                <a:schemeClr val="bg1"/>
              </a:solidFill>
              <a:latin typeface="Bodoni MT Black" pitchFamily="18" charset="0"/>
            </a:endParaRPr>
          </a:p>
        </p:txBody>
      </p:sp>
      <p:pic>
        <p:nvPicPr>
          <p:cNvPr id="6" name="Picture 2" descr="C:\Users\abuelitos\Documents\REBAJADAS 3D\Oceans_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pic>
        <p:nvPicPr>
          <p:cNvPr id="7" name="Picture 2" descr="C:\Users\abuelitos\Documents\REBAJADAS 3D\Oceans_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562342" y="6143644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2290" name="Picture 2" descr="C:\Users\abuelitos\Documents\REBAJADAS 3D\christmas-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357290" y="500042"/>
            <a:ext cx="628654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800" dirty="0" smtClean="0">
                <a:solidFill>
                  <a:schemeClr val="bg1"/>
                </a:solidFill>
                <a:latin typeface="Bodoni MT Black" pitchFamily="18" charset="0"/>
              </a:rPr>
              <a:t>No existe el fracaso, </a:t>
            </a:r>
          </a:p>
          <a:p>
            <a:r>
              <a:rPr lang="es-ES_tradnl" sz="2800" dirty="0" smtClean="0">
                <a:solidFill>
                  <a:schemeClr val="bg1"/>
                </a:solidFill>
                <a:latin typeface="Bodoni MT Black" pitchFamily="18" charset="0"/>
              </a:rPr>
              <a:t>salvo cuando dejamos </a:t>
            </a:r>
          </a:p>
          <a:p>
            <a:r>
              <a:rPr lang="es-ES_tradnl" sz="2800" dirty="0" smtClean="0">
                <a:solidFill>
                  <a:schemeClr val="bg1"/>
                </a:solidFill>
                <a:latin typeface="Bodoni MT Black" pitchFamily="18" charset="0"/>
              </a:rPr>
              <a:t>de esforzarnos. </a:t>
            </a:r>
          </a:p>
        </p:txBody>
      </p:sp>
      <p:pic>
        <p:nvPicPr>
          <p:cNvPr id="6" name="Picture 2" descr="C:\Users\abuelitos\Documents\REBAJADAS 3D\christmas-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571480"/>
            <a:ext cx="7680000" cy="5760000"/>
          </a:xfrm>
          <a:prstGeom prst="rect">
            <a:avLst/>
          </a:prstGeom>
          <a:noFill/>
        </p:spPr>
      </p:pic>
      <p:pic>
        <p:nvPicPr>
          <p:cNvPr id="7" name="Picture 2" descr="C:\Users\abuelitos\Documents\REBAJADAS 3D\christmas-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8" y="857232"/>
            <a:ext cx="6720000" cy="5040000"/>
          </a:xfrm>
          <a:prstGeom prst="rect">
            <a:avLst/>
          </a:prstGeom>
          <a:noFill/>
        </p:spPr>
      </p:pic>
      <p:pic>
        <p:nvPicPr>
          <p:cNvPr id="8" name="Picture 2" descr="C:\Users\abuelitos\Documents\REBAJADAS 3D\christmas-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85918" y="1142984"/>
            <a:ext cx="5760000" cy="4320000"/>
          </a:xfrm>
          <a:prstGeom prst="rect">
            <a:avLst/>
          </a:prstGeom>
          <a:noFill/>
        </p:spPr>
      </p:pic>
      <p:pic>
        <p:nvPicPr>
          <p:cNvPr id="9" name="Picture 2" descr="C:\Users\abuelitos\Documents\REBAJADAS 3D\christmas-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5984" y="1428736"/>
            <a:ext cx="4800000" cy="3600000"/>
          </a:xfrm>
          <a:prstGeom prst="rect">
            <a:avLst/>
          </a:prstGeom>
          <a:noFill/>
        </p:spPr>
      </p:pic>
      <p:pic>
        <p:nvPicPr>
          <p:cNvPr id="10" name="Picture 2" descr="C:\Users\abuelitos\Documents\REBAJADAS 3D\christmas-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488" y="1714488"/>
            <a:ext cx="3840000" cy="2880000"/>
          </a:xfrm>
          <a:prstGeom prst="rect">
            <a:avLst/>
          </a:prstGeom>
          <a:noFill/>
        </p:spPr>
      </p:pic>
      <p:pic>
        <p:nvPicPr>
          <p:cNvPr id="11" name="Picture 2" descr="C:\Users\abuelitos\Documents\REBAJADAS 3D\christmas-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86116" y="2000240"/>
            <a:ext cx="2880000" cy="2160000"/>
          </a:xfrm>
          <a:prstGeom prst="rect">
            <a:avLst/>
          </a:prstGeom>
          <a:noFill/>
        </p:spPr>
      </p:pic>
      <p:pic>
        <p:nvPicPr>
          <p:cNvPr id="34822" name="Picture 6" descr="http://giselgh.files.wordpress.com/2007/10/008_003_esfuerz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57554" y="3286124"/>
            <a:ext cx="2493899" cy="1656000"/>
          </a:xfrm>
          <a:prstGeom prst="ellipse">
            <a:avLst/>
          </a:prstGeom>
          <a:noFill/>
          <a:effectLst>
            <a:softEdge rad="127000"/>
          </a:effectLst>
        </p:spPr>
      </p:pic>
      <p:sp>
        <p:nvSpPr>
          <p:cNvPr id="13" name="12 Rectángulo"/>
          <p:cNvSpPr/>
          <p:nvPr/>
        </p:nvSpPr>
        <p:spPr>
          <a:xfrm>
            <a:off x="500034" y="6357958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2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6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21" presetID="17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000"/>
                            </p:stCondLst>
                            <p:childTnLst>
                              <p:par>
                                <p:cTn id="26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7000"/>
                            </p:stCondLst>
                            <p:childTnLst>
                              <p:par>
                                <p:cTn id="3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34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9000"/>
                            </p:stCondLst>
                            <p:childTnLst>
                              <p:par>
                                <p:cTn id="38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0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4400"/>
                            </p:stCondLst>
                            <p:childTnLst>
                              <p:par>
                                <p:cTn id="46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2000" tmFilter="0,0; .5, 1; 1, 1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9800"/>
                            </p:stCondLst>
                            <p:childTnLst>
                              <p:par>
                                <p:cTn id="54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2000" tmFilter="0,0; .5, 1; 1, 1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3314" name="Picture 2" descr="C:\Users\abuelitos\Documents\REBAJADAS 3D\Morain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143076" y="357166"/>
            <a:ext cx="700092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800" dirty="0" smtClean="0">
                <a:latin typeface="Bodoni MT Black" pitchFamily="18" charset="0"/>
              </a:rPr>
              <a:t>Todo fracaso es el condimento que </a:t>
            </a:r>
          </a:p>
          <a:p>
            <a:r>
              <a:rPr lang="es-ES_tradnl" sz="2800" dirty="0" smtClean="0">
                <a:latin typeface="Bodoni MT Black" pitchFamily="18" charset="0"/>
              </a:rPr>
              <a:t>da sabor al éxito.  </a:t>
            </a:r>
          </a:p>
        </p:txBody>
      </p:sp>
      <p:pic>
        <p:nvPicPr>
          <p:cNvPr id="6" name="Picture 2" descr="C:\Users\abuelitos\Documents\REBAJADAS 3D\Morain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33794" name="Picture 2" descr="http://blog.beeva.com/wp-content/uploads/2012/08/exito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86050" y="1357298"/>
            <a:ext cx="3989088" cy="2916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633780" y="6215082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4338" name="Picture 2" descr="C:\Users\abuelitos\Documents\REBAJADAS 3D\half-moon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1059200" cy="6912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000200" y="428604"/>
            <a:ext cx="71438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800" dirty="0" smtClean="0">
                <a:solidFill>
                  <a:schemeClr val="bg1"/>
                </a:solidFill>
                <a:latin typeface="Bodoni MT Black" pitchFamily="18" charset="0"/>
              </a:rPr>
              <a:t>Un fracasado es un hombre que ha cometido un error, pero que no es capaz de convertirlo en experiencia. </a:t>
            </a:r>
          </a:p>
        </p:txBody>
      </p:sp>
      <p:pic>
        <p:nvPicPr>
          <p:cNvPr id="6" name="Picture 2" descr="C:\Users\abuelitos\Documents\REBAJADAS 3D\half-moon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1001600" cy="6876000"/>
          </a:xfrm>
          <a:prstGeom prst="rect">
            <a:avLst/>
          </a:prstGeom>
          <a:noFill/>
        </p:spPr>
      </p:pic>
      <p:pic>
        <p:nvPicPr>
          <p:cNvPr id="32770" name="Picture 2" descr="http://superacionpersonalyexito1.files.wordpress.com/2012/11/miedo-al-exito3.jpg?w=300&amp;h=18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3174" y="2643182"/>
            <a:ext cx="4529016" cy="2808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562342" y="6143644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000"/>
                            </p:stCondLst>
                            <p:childTnLst>
                              <p:par>
                                <p:cTn id="2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5362" name="Picture 2" descr="C:\Users\abuelitos\Documents\REBAJADAS 3D\3d-a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224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42910" y="428604"/>
            <a:ext cx="850109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800" dirty="0" smtClean="0">
                <a:solidFill>
                  <a:schemeClr val="bg1"/>
                </a:solidFill>
                <a:latin typeface="Bodoni MT Black" pitchFamily="18" charset="0"/>
              </a:rPr>
              <a:t>Los triunfadores tienen mucha suerte. Si no lo crees, pregúntale a un fracasado. </a:t>
            </a:r>
          </a:p>
        </p:txBody>
      </p:sp>
      <p:pic>
        <p:nvPicPr>
          <p:cNvPr id="31748" name="Picture 4" descr="http://www.gozocristiano.com/wp-content/uploads/2012/11/Transformacion-y-Desarrollo-Personal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00826" y="1214422"/>
            <a:ext cx="2954502" cy="4428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705218" y="6143644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1536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6386" name="Picture 2" descr="C:\Users\abuelitos\Documents\REBAJADAS 3D\polo_nort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785982" y="0"/>
            <a:ext cx="110016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85720" y="214290"/>
            <a:ext cx="621510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800" dirty="0" smtClean="0">
                <a:solidFill>
                  <a:schemeClr val="accent5">
                    <a:lumMod val="75000"/>
                  </a:schemeClr>
                </a:solidFill>
                <a:latin typeface="Bodoni MT Black" pitchFamily="18" charset="0"/>
              </a:rPr>
              <a:t>El fracaso es, a veces, más fructífero que el éxito.</a:t>
            </a:r>
          </a:p>
        </p:txBody>
      </p:sp>
      <p:pic>
        <p:nvPicPr>
          <p:cNvPr id="1026" name="Picture 2" descr="J:\HACER PPS\CHICOS\slide0090_image14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388" y="2466000"/>
            <a:ext cx="2960879" cy="4392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7277514" y="5786454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" dur="indefinite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5" dur="indefinite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7410" name="Picture 2" descr="J:\IMAGENES HD\a_las_orillas_del_lago__wallpaper_1024x76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85786" y="357166"/>
            <a:ext cx="735808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8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Bodoni MT Black" pitchFamily="18" charset="0"/>
              </a:rPr>
              <a:t>Cada fracaso le enseña al hombre algo que necesitaba aprender. </a:t>
            </a:r>
          </a:p>
        </p:txBody>
      </p:sp>
      <p:pic>
        <p:nvPicPr>
          <p:cNvPr id="2050" name="Picture 2" descr="J:\HACER PPS\CHICOS\slide0024_image02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14612" y="2285992"/>
            <a:ext cx="2268000" cy="3024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490904" y="6072206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8434" name="Picture 2" descr="J:\IMAGENES HD\el_borde_del_bosque__wallpaper_1024x76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71472" y="500042"/>
            <a:ext cx="764386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8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odoni MT Black" pitchFamily="18" charset="0"/>
              </a:rPr>
              <a:t>Después de un fracaso,</a:t>
            </a:r>
          </a:p>
          <a:p>
            <a:r>
              <a:rPr lang="es-ES_tradnl" sz="28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Bodoni MT Black" pitchFamily="18" charset="0"/>
              </a:rPr>
              <a:t> los planes mejor elaborados parecen absurdos.</a:t>
            </a:r>
          </a:p>
        </p:txBody>
      </p:sp>
      <p:pic>
        <p:nvPicPr>
          <p:cNvPr id="3074" name="Picture 2" descr="J:\HACER PPS\ANIMALES EN MOVIMIENTO\b49tz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5008" y="1357298"/>
            <a:ext cx="1548000" cy="1548000"/>
          </a:xfrm>
          <a:prstGeom prst="rect">
            <a:avLst/>
          </a:prstGeom>
          <a:noFill/>
        </p:spPr>
      </p:pic>
      <p:pic>
        <p:nvPicPr>
          <p:cNvPr id="28674" name="Picture 2" descr="http://poderdelamente.com/wp-content/uploads/2011/02/prosperidad-300x22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00562" y="2500306"/>
            <a:ext cx="3696000" cy="2772000"/>
          </a:xfrm>
          <a:prstGeom prst="ellipse">
            <a:avLst/>
          </a:prstGeom>
          <a:noFill/>
          <a:effectLst>
            <a:softEdge rad="317500"/>
          </a:effectLst>
        </p:spPr>
      </p:pic>
      <p:sp>
        <p:nvSpPr>
          <p:cNvPr id="8" name="7 Rectángulo"/>
          <p:cNvSpPr/>
          <p:nvPr/>
        </p:nvSpPr>
        <p:spPr>
          <a:xfrm>
            <a:off x="1348160" y="6143644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17 1.85185E-6 C -0.01024 -0.02523 -0.02327 -0.04931 -0.04983 -0.04931 C -0.07899 -0.04931 -0.09011 -0.02523 -0.09965 1.85185E-6 C -0.11198 0.02801 -0.1224 0.05602 -0.15556 0.05602 C -0.1849 0.05602 -0.19514 0.02801 -0.20799 1.85185E-6 C -0.21424 -0.02523 -0.22795 -0.04931 -0.25747 -0.04931 C -0.28351 -0.04931 -0.29688 -0.02523 -0.30747 1.85185E-6 C -0.31684 0.02801 -0.32986 0.05602 -0.36007 0.05602 C -0.38958 0.05602 -0.41198 1.85185E-6 -0.41198 0.00023 C -0.42222 -0.02523 -0.43212 -0.04931 -0.46181 -0.04931 C -0.4908 -0.04931 -0.50191 -0.02523 -0.51146 1.85185E-6 C -0.52379 0.02801 -0.5342 0.05602 -0.56754 0.05602 C -0.59688 0.05602 -0.60712 0.02801 -0.61684 1.85185E-6 C -0.62969 -0.02523 -0.63993 -0.04931 -0.66945 -0.04931 C -0.69549 -0.04931 -0.70868 -0.02523 -0.71927 1.85185E-6 C -0.72847 0.02801 -0.74167 0.05602 -0.7717 0.05602 C -0.80139 0.05602 -0.81111 0.02801 -0.82379 1.85185E-6 " pathEditMode="relative" rAng="0" ptsTypes="fffffffffffffffff">
                                      <p:cBhvr>
                                        <p:cTn id="6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2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9458" name="Picture 2" descr="J:\IMAGENES HD\fondo_1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57158" y="285728"/>
            <a:ext cx="878684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3200" dirty="0" smtClean="0">
                <a:solidFill>
                  <a:schemeClr val="accent1">
                    <a:lumMod val="50000"/>
                  </a:schemeClr>
                </a:solidFill>
                <a:latin typeface="Bodoni MT Black" pitchFamily="18" charset="0"/>
              </a:rPr>
              <a:t> </a:t>
            </a:r>
            <a:r>
              <a:rPr lang="es-ES_tradnl" sz="2800" dirty="0" smtClean="0">
                <a:solidFill>
                  <a:schemeClr val="accent1">
                    <a:lumMod val="50000"/>
                  </a:schemeClr>
                </a:solidFill>
                <a:latin typeface="Bodoni MT Black" pitchFamily="18" charset="0"/>
              </a:rPr>
              <a:t>Los que se desaniman ante un fracaso</a:t>
            </a:r>
          </a:p>
          <a:p>
            <a:r>
              <a:rPr lang="es-ES_tradnl" sz="2800" dirty="0" smtClean="0">
                <a:solidFill>
                  <a:schemeClr val="accent1">
                    <a:lumMod val="50000"/>
                  </a:schemeClr>
                </a:solidFill>
                <a:latin typeface="Bodoni MT Black" pitchFamily="18" charset="0"/>
              </a:rPr>
              <a:t> es porque ya tienen todo lo que pueden</a:t>
            </a:r>
            <a:endParaRPr lang="es-ES_tradnl" sz="2800" dirty="0">
              <a:solidFill>
                <a:schemeClr val="accent1">
                  <a:lumMod val="50000"/>
                </a:schemeClr>
              </a:solidFill>
              <a:latin typeface="Bodoni MT Black" pitchFamily="18" charset="0"/>
            </a:endParaRPr>
          </a:p>
        </p:txBody>
      </p:sp>
      <p:pic>
        <p:nvPicPr>
          <p:cNvPr id="6" name="Picture 2" descr="J:\IMAGENES HD\fondo_1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rect">
            <a:avLst/>
          </a:prstGeom>
          <a:noFill/>
        </p:spPr>
      </p:pic>
      <p:pic>
        <p:nvPicPr>
          <p:cNvPr id="7" name="Picture 2" descr="J:\IMAGENES HD\fondo_1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27650" name="Picture 2" descr="http://3.bp.blogspot.com/-KNu1N860_xU/ULxRHxmNFKI/AAAAAAAABTY/9MyWUI_TDqw/s400/desea-alcanzar-el-exito-vida-coloquese-una-po-L-uYyc9X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1538" y="2214554"/>
            <a:ext cx="3071091" cy="2160000"/>
          </a:xfrm>
          <a:prstGeom prst="ellipse">
            <a:avLst/>
          </a:prstGeom>
          <a:noFill/>
          <a:effectLst>
            <a:softEdge rad="317500"/>
          </a:effectLst>
        </p:spPr>
      </p:pic>
      <p:sp>
        <p:nvSpPr>
          <p:cNvPr id="9" name="8 Rectángulo"/>
          <p:cNvSpPr/>
          <p:nvPr/>
        </p:nvSpPr>
        <p:spPr>
          <a:xfrm>
            <a:off x="5705878" y="5857892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482" name="Picture 2" descr="J:\IMAGENES HD\cala-formentor-6568-1920x1200__wallpaper_1024x76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285852" y="0"/>
            <a:ext cx="728667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800" dirty="0" smtClean="0">
                <a:solidFill>
                  <a:schemeClr val="accent1">
                    <a:lumMod val="50000"/>
                  </a:schemeClr>
                </a:solidFill>
                <a:latin typeface="Bodoni MT Black" pitchFamily="18" charset="0"/>
              </a:rPr>
              <a:t>Los que renuncian son más numerosos que los que fracasan. </a:t>
            </a:r>
          </a:p>
        </p:txBody>
      </p:sp>
      <p:pic>
        <p:nvPicPr>
          <p:cNvPr id="6" name="Picture 2" descr="J:\IMAGENES HD\cala-formentor-6568-1920x1200__wallpaper_1024x76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572000" cy="3348000"/>
          </a:xfrm>
          <a:prstGeom prst="rect">
            <a:avLst/>
          </a:prstGeom>
          <a:noFill/>
        </p:spPr>
      </p:pic>
      <p:pic>
        <p:nvPicPr>
          <p:cNvPr id="7" name="Picture 2" descr="J:\IMAGENES HD\cala-formentor-6568-1920x1200__wallpaper_1024x76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474000"/>
            <a:ext cx="4572000" cy="3348000"/>
          </a:xfrm>
          <a:prstGeom prst="rect">
            <a:avLst/>
          </a:prstGeom>
          <a:noFill/>
        </p:spPr>
      </p:pic>
      <p:pic>
        <p:nvPicPr>
          <p:cNvPr id="8" name="Picture 2" descr="J:\IMAGENES HD\cala-formentor-6568-1920x1200__wallpaper_1024x76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0"/>
            <a:ext cx="4572000" cy="3348000"/>
          </a:xfrm>
          <a:prstGeom prst="rect">
            <a:avLst/>
          </a:prstGeom>
          <a:noFill/>
        </p:spPr>
      </p:pic>
      <p:pic>
        <p:nvPicPr>
          <p:cNvPr id="9" name="Picture 2" descr="J:\IMAGENES HD\cala-formentor-6568-1920x1200__wallpaper_1024x76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3510000"/>
            <a:ext cx="4572000" cy="3348000"/>
          </a:xfrm>
          <a:prstGeom prst="rect">
            <a:avLst/>
          </a:prstGeom>
          <a:noFill/>
        </p:spPr>
      </p:pic>
      <p:pic>
        <p:nvPicPr>
          <p:cNvPr id="26626" name="Picture 2" descr="http://secretosdeunrico.com/wp-content/uploads/2012/07/como-tener-exito-en-la-vid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00232" y="4410000"/>
            <a:ext cx="4896000" cy="2448000"/>
          </a:xfrm>
          <a:prstGeom prst="ellipse">
            <a:avLst/>
          </a:prstGeom>
          <a:noFill/>
          <a:effectLst>
            <a:softEdge rad="317500"/>
          </a:effectLst>
        </p:spPr>
      </p:pic>
      <p:sp>
        <p:nvSpPr>
          <p:cNvPr id="11" name="10 Rectángulo"/>
          <p:cNvSpPr/>
          <p:nvPr/>
        </p:nvSpPr>
        <p:spPr>
          <a:xfrm>
            <a:off x="7429520" y="6357958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C:\Users\abuelitos\Documents\REBAJADAS 3D\3d-na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8909" y="0"/>
            <a:ext cx="9212909" cy="6912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57158" y="357166"/>
            <a:ext cx="878684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800" dirty="0" smtClean="0">
                <a:solidFill>
                  <a:schemeClr val="bg1"/>
                </a:solidFill>
                <a:latin typeface="Bodoni MT Black" pitchFamily="18" charset="0"/>
              </a:rPr>
              <a:t>Fracaso no es sinónimo de ser fracasado... </a:t>
            </a:r>
            <a:br>
              <a:rPr lang="es-ES_tradnl" sz="2800" dirty="0" smtClean="0">
                <a:solidFill>
                  <a:schemeClr val="bg1"/>
                </a:solidFill>
                <a:latin typeface="Bodoni MT Black" pitchFamily="18" charset="0"/>
              </a:rPr>
            </a:br>
            <a:endParaRPr lang="es-ES_tradnl" sz="2800" dirty="0">
              <a:solidFill>
                <a:schemeClr val="bg1"/>
              </a:solidFill>
              <a:latin typeface="Bodoni MT Black" pitchFamily="18" charset="0"/>
            </a:endParaRPr>
          </a:p>
        </p:txBody>
      </p:sp>
      <p:pic>
        <p:nvPicPr>
          <p:cNvPr id="25602" name="Picture 2" descr="http://www.tommyswindow.com/phocadownload/spanish/enemigos_del_exito-LR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57356" y="2357430"/>
            <a:ext cx="5088000" cy="3816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562342" y="6143644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10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4034" name="Picture 2" descr="http://www.fondosya.com/wallpapers/paisajes_en_3d_8-1024x7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219877" cy="6912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000100" y="357166"/>
            <a:ext cx="735811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dirty="0" smtClean="0">
                <a:solidFill>
                  <a:schemeClr val="bg1"/>
                </a:solidFill>
                <a:latin typeface="Bodoni MT Black" pitchFamily="18" charset="0"/>
              </a:rPr>
              <a:t>“SIGNIFICA QUE TODAVÍA NO TUVISTE ÉXITO”.</a:t>
            </a:r>
            <a:endParaRPr lang="es-ES_tradnl" dirty="0"/>
          </a:p>
        </p:txBody>
      </p:sp>
      <p:pic>
        <p:nvPicPr>
          <p:cNvPr id="24578" name="Picture 2" descr="http://www.milaweb.com/blog/wp-content/uploads/2012/06/%C3%A9xit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366000"/>
            <a:ext cx="3338352" cy="3492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785786" y="5929330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  <p:pic>
        <p:nvPicPr>
          <p:cNvPr id="1028" name="Picture 4" descr="http://www.soloimagen.net/public/gifs/Aguila01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15272" y="285728"/>
            <a:ext cx="1224000" cy="612000"/>
          </a:xfrm>
          <a:prstGeom prst="rect">
            <a:avLst/>
          </a:prstGeom>
          <a:noFill/>
        </p:spPr>
      </p:pic>
      <p:pic>
        <p:nvPicPr>
          <p:cNvPr id="1032" name="Picture 8" descr="http://www.manantialdivino.com/sitebuildercontent/sitebuilderpictures/aguila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42976" y="642918"/>
            <a:ext cx="3714750" cy="24765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50" name="Picture 2" descr="C:\Users\abuelitos\Documents\REBAJADAS 3D\3d_landsc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00034" y="428604"/>
            <a:ext cx="80010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800" dirty="0" smtClean="0">
                <a:latin typeface="Bodoni MT Black" pitchFamily="18" charset="0"/>
              </a:rPr>
              <a:t>Fracaso no significa que no lograste nada... </a:t>
            </a:r>
            <a:br>
              <a:rPr lang="es-ES_tradnl" sz="2800" dirty="0" smtClean="0">
                <a:latin typeface="Bodoni MT Black" pitchFamily="18" charset="0"/>
              </a:rPr>
            </a:br>
            <a:endParaRPr lang="es-ES_tradnl" sz="2800" dirty="0">
              <a:latin typeface="Bodoni MT Black" pitchFamily="18" charset="0"/>
            </a:endParaRPr>
          </a:p>
        </p:txBody>
      </p:sp>
      <p:pic>
        <p:nvPicPr>
          <p:cNvPr id="4098" name="Picture 2" descr="J:\HACER PPS\ANIMALES EN MOVIMIENTO\Aves_volando_9hu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00364" y="2786058"/>
            <a:ext cx="3810000" cy="752475"/>
          </a:xfrm>
          <a:prstGeom prst="rect">
            <a:avLst/>
          </a:prstGeom>
          <a:noFill/>
        </p:spPr>
      </p:pic>
      <p:pic>
        <p:nvPicPr>
          <p:cNvPr id="4099" name="Picture 3" descr="J:\HACER PPS\ANIMALES EN MOVIMIENTO\Aves_volando_9hu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3052763"/>
            <a:ext cx="3810000" cy="752475"/>
          </a:xfrm>
          <a:prstGeom prst="rect">
            <a:avLst/>
          </a:prstGeom>
          <a:noFill/>
        </p:spPr>
      </p:pic>
      <p:pic>
        <p:nvPicPr>
          <p:cNvPr id="23554" name="Picture 2" descr="http://us.cdn2.123rf.com/168nwm/andresr/andresr1106/andresr110600002/9788076-hombre-de-negocios-3d-mirando-a-traves-de-binoculares-en-un-exito-distante--hay-graficas-de-columna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14346" y="4734000"/>
            <a:ext cx="1795292" cy="2124000"/>
          </a:xfrm>
          <a:prstGeom prst="teardrop">
            <a:avLst/>
          </a:prstGeom>
          <a:noFill/>
          <a:effectLst>
            <a:softEdge rad="317500"/>
          </a:effectLst>
        </p:spPr>
      </p:pic>
      <p:sp>
        <p:nvSpPr>
          <p:cNvPr id="9" name="8 Rectángulo"/>
          <p:cNvSpPr/>
          <p:nvPr/>
        </p:nvSpPr>
        <p:spPr>
          <a:xfrm>
            <a:off x="7277514" y="6143644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0962" name="Picture 2" descr="http://2.bp.blogspot.com/-6pMViGPvQyY/UILZdclV8RI/AAAAAAAABOo/gwOD9I2y3yY/s1600/x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799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643010" y="2786058"/>
            <a:ext cx="75009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dirty="0" smtClean="0">
                <a:solidFill>
                  <a:srgbClr val="FFFF00"/>
                </a:solidFill>
                <a:latin typeface="Bodoni MT Black" pitchFamily="18" charset="0"/>
              </a:rPr>
              <a:t>“SIGNIFICA QUE NO APRENDISTE ALGO”.</a:t>
            </a:r>
            <a:endParaRPr lang="es-ES_tradnl" dirty="0">
              <a:solidFill>
                <a:srgbClr val="FFFF00"/>
              </a:solidFill>
            </a:endParaRPr>
          </a:p>
        </p:txBody>
      </p:sp>
      <p:pic>
        <p:nvPicPr>
          <p:cNvPr id="5122" name="Picture 2" descr="J:\HACER PPS\ANIMALES EN MOVIMIENTO\imageCAJZ7DT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571480"/>
            <a:ext cx="2008515" cy="1836000"/>
          </a:xfrm>
          <a:prstGeom prst="rect">
            <a:avLst/>
          </a:prstGeom>
          <a:noFill/>
        </p:spPr>
      </p:pic>
      <p:pic>
        <p:nvPicPr>
          <p:cNvPr id="5123" name="Picture 3" descr="J:\HACER PPS\ANIMALES EN MOVIMIENTO\slide0026_image043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957898" cy="1548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6920324" y="6286520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4" name="Picture 2" descr="C:\Users\abuelitos\Documents\REBAJADAS 3D\3d-wallpaper-sk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214414" y="285728"/>
            <a:ext cx="6929486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i="1" dirty="0" smtClean="0"/>
              <a:t/>
            </a:r>
            <a:br>
              <a:rPr lang="es-ES_tradnl" i="1" dirty="0" smtClean="0"/>
            </a:br>
            <a:r>
              <a:rPr lang="es-ES_tradnl" sz="2800" i="1" dirty="0" smtClean="0">
                <a:solidFill>
                  <a:schemeClr val="bg1"/>
                </a:solidFill>
                <a:latin typeface="Bodoni MT Black" pitchFamily="18" charset="0"/>
              </a:rPr>
              <a:t>Fracaso no significa que actuaste </a:t>
            </a:r>
          </a:p>
          <a:p>
            <a:r>
              <a:rPr lang="es-ES_tradnl" sz="2800" i="1" dirty="0" smtClean="0">
                <a:solidFill>
                  <a:schemeClr val="bg1"/>
                </a:solidFill>
                <a:latin typeface="Bodoni MT Black" pitchFamily="18" charset="0"/>
              </a:rPr>
              <a:t>como un necio... </a:t>
            </a:r>
            <a:br>
              <a:rPr lang="es-ES_tradnl" sz="2800" i="1" dirty="0" smtClean="0">
                <a:solidFill>
                  <a:schemeClr val="bg1"/>
                </a:solidFill>
                <a:latin typeface="Bodoni MT Black" pitchFamily="18" charset="0"/>
              </a:rPr>
            </a:br>
            <a:endParaRPr lang="es-ES_tradnl" sz="2800" dirty="0">
              <a:solidFill>
                <a:schemeClr val="bg1"/>
              </a:solidFill>
              <a:latin typeface="Bodoni MT Black" pitchFamily="18" charset="0"/>
            </a:endParaRPr>
          </a:p>
        </p:txBody>
      </p:sp>
      <p:pic>
        <p:nvPicPr>
          <p:cNvPr id="21506" name="Picture 2" descr="http://bp2.blogger.com/_bJnGF_WmPSU/Ru_-EujvXfI/AAAAAAAABK0/CVg13NzHzmw/s320/dlc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56000" y="2500306"/>
            <a:ext cx="3888000" cy="2916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633780" y="6143644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0178" name="Picture 2" descr="http://k44.kn3.net/taringa/0/4/8/6/4/6/walterin12/D0F.jpg?113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718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000100" y="714356"/>
            <a:ext cx="621510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i="1" dirty="0" smtClean="0">
                <a:solidFill>
                  <a:schemeClr val="bg1"/>
                </a:solidFill>
                <a:latin typeface="Bodoni MT Black" pitchFamily="18" charset="0"/>
              </a:rPr>
              <a:t>“SIGNIFICA QUE NO TUVISTE MUCHA FE”.</a:t>
            </a:r>
            <a:endParaRPr lang="es-ES_tradnl" dirty="0"/>
          </a:p>
        </p:txBody>
      </p:sp>
      <p:pic>
        <p:nvPicPr>
          <p:cNvPr id="20482" name="Picture 2" descr="http://soyroiver.files.wordpress.com/2013/02/216412_222701831077609_2735585_n_large.jpg?w=59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7620" y="2970000"/>
            <a:ext cx="6075000" cy="3888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776656" y="6286520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1506" name="Picture 2" descr="C:\Users\abuelitos\Documents\REBAJADAS 3D\polo_nort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10016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42878" y="285728"/>
            <a:ext cx="8501122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i="1" dirty="0" smtClean="0"/>
              <a:t/>
            </a:r>
            <a:br>
              <a:rPr lang="es-ES_tradnl" i="1" dirty="0" smtClean="0"/>
            </a:br>
            <a:r>
              <a:rPr lang="es-ES_tradnl" sz="2800" dirty="0" smtClean="0">
                <a:latin typeface="Bodoni MT Black" pitchFamily="18" charset="0"/>
              </a:rPr>
              <a:t>Fracaso no significa que sufriste descrédito... </a:t>
            </a:r>
            <a:br>
              <a:rPr lang="es-ES_tradnl" sz="2800" dirty="0" smtClean="0">
                <a:latin typeface="Bodoni MT Black" pitchFamily="18" charset="0"/>
              </a:rPr>
            </a:br>
            <a:endParaRPr lang="es-ES_tradnl" sz="2800" dirty="0">
              <a:latin typeface="Bodoni MT Black" pitchFamily="18" charset="0"/>
            </a:endParaRPr>
          </a:p>
        </p:txBody>
      </p:sp>
      <p:pic>
        <p:nvPicPr>
          <p:cNvPr id="19458" name="Picture 2" descr="http://api.ning.com/files/GzfKqapWZ4PEW59dd-JDL7RrNkFC6-jf0Q8VPuXldh46OJ3ki*ExWS*8QFSYRsjn9T8InK2suJhnwm-04k3xoF4YorDd0Spq/ALGRATELESTCONMIG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2643182"/>
            <a:ext cx="5070779" cy="3708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285720" y="6357958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4.07407E-6 L -0.1724 -0.0011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6" y="-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2000" fill="hold"/>
                                        <p:tgtEl>
                                          <p:spTgt spid="2150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9154" name="Picture 2" descr="http://no.wallpapersus.com/wallpapers/2012/10/3D-Scenery-768x10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718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142976" y="500042"/>
            <a:ext cx="707236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dirty="0" smtClean="0">
                <a:solidFill>
                  <a:schemeClr val="bg2">
                    <a:lumMod val="90000"/>
                  </a:schemeClr>
                </a:solidFill>
                <a:latin typeface="Bodoni MT Black" pitchFamily="18" charset="0"/>
              </a:rPr>
              <a:t>“SIGNIFICA QUE ESTUVISTE DISPUESTO A PROBAR”.</a:t>
            </a:r>
            <a:endParaRPr lang="es-ES_tradnl" dirty="0">
              <a:solidFill>
                <a:schemeClr val="bg2">
                  <a:lumMod val="90000"/>
                </a:schemeClr>
              </a:solidFill>
            </a:endParaRPr>
          </a:p>
        </p:txBody>
      </p:sp>
      <p:pic>
        <p:nvPicPr>
          <p:cNvPr id="18434" name="Picture 2" descr="http://letrasdelnorte.files.wordpress.com/2012/03/muje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728" y="1142984"/>
            <a:ext cx="4911142" cy="3276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490904" y="6215082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122" name="Picture 2" descr="C:\Users\abuelitos\Documents\REBAJADAS 3D\3d-a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288000" cy="6912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85720" y="357166"/>
            <a:ext cx="8858280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i="1" dirty="0" smtClean="0"/>
              <a:t/>
            </a:r>
            <a:br>
              <a:rPr lang="es-ES_tradnl" i="1" dirty="0" smtClean="0"/>
            </a:br>
            <a:r>
              <a:rPr lang="es-ES_tradnl" sz="2800" dirty="0" smtClean="0">
                <a:solidFill>
                  <a:schemeClr val="bg1"/>
                </a:solidFill>
                <a:latin typeface="Bodoni MT Black" pitchFamily="18" charset="0"/>
              </a:rPr>
              <a:t>Fracaso no es sinónimo de falta de capacidad... </a:t>
            </a:r>
            <a:br>
              <a:rPr lang="es-ES_tradnl" sz="2800" dirty="0" smtClean="0">
                <a:solidFill>
                  <a:schemeClr val="bg1"/>
                </a:solidFill>
                <a:latin typeface="Bodoni MT Black" pitchFamily="18" charset="0"/>
              </a:rPr>
            </a:br>
            <a:endParaRPr lang="es-ES_tradnl" sz="2800" dirty="0">
              <a:solidFill>
                <a:schemeClr val="bg1"/>
              </a:solidFill>
              <a:latin typeface="Bodoni MT Black" pitchFamily="18" charset="0"/>
            </a:endParaRPr>
          </a:p>
        </p:txBody>
      </p:sp>
      <p:pic>
        <p:nvPicPr>
          <p:cNvPr id="17412" name="Picture 4" descr="http://www.cnnexpansion.com/photos/2008/04/01/la-falta-de-capacidad-tecnica-es-otro-gran-problema-de-las-pymes-dreamstime.2008-04-08.197956393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3929066"/>
            <a:ext cx="3312000" cy="2484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7348952" y="6143644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7106" name="Picture 2" descr="http://gratis-wallpapers.net/ag_wallpaper_engine/showimg.php?t=m&amp;c=28&amp;i=3D_nature_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9877" cy="6912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928662" y="5786454"/>
            <a:ext cx="564363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dirty="0" smtClean="0">
                <a:solidFill>
                  <a:srgbClr val="FFFF00"/>
                </a:solidFill>
                <a:latin typeface="Bodoni MT Black" pitchFamily="18" charset="0"/>
              </a:rPr>
              <a:t>“SIGNIFICA QUE DEBES HACER LAS COSAS </a:t>
            </a:r>
          </a:p>
          <a:p>
            <a:r>
              <a:rPr lang="es-ES_tradnl" dirty="0" smtClean="0">
                <a:solidFill>
                  <a:srgbClr val="FFFF00"/>
                </a:solidFill>
                <a:latin typeface="Bodoni MT Black" pitchFamily="18" charset="0"/>
              </a:rPr>
              <a:t>DE DISTINTA MANERA”</a:t>
            </a:r>
            <a:endParaRPr lang="es-ES_tradnl" dirty="0">
              <a:solidFill>
                <a:srgbClr val="FFFF00"/>
              </a:solidFill>
            </a:endParaRPr>
          </a:p>
        </p:txBody>
      </p:sp>
      <p:pic>
        <p:nvPicPr>
          <p:cNvPr id="16390" name="Picture 6" descr="http://engelcast.files.wordpress.com/2012/05/sso6-00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85916" y="0"/>
            <a:ext cx="6370560" cy="2844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7348952" y="6286520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146" name="Picture 2" descr="C:\Users\abuelitos\Documents\REBAJADAS 3D\4199-lune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1059200" cy="6912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571604" y="500042"/>
            <a:ext cx="8215338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i="1" dirty="0" smtClean="0">
                <a:solidFill>
                  <a:schemeClr val="bg1"/>
                </a:solidFill>
              </a:rPr>
              <a:t/>
            </a:r>
            <a:br>
              <a:rPr lang="es-ES_tradnl" i="1" dirty="0" smtClean="0">
                <a:solidFill>
                  <a:schemeClr val="bg1"/>
                </a:solidFill>
              </a:rPr>
            </a:br>
            <a:r>
              <a:rPr lang="es-ES_tradnl" sz="2800" dirty="0" smtClean="0">
                <a:solidFill>
                  <a:schemeClr val="bg1"/>
                </a:solidFill>
                <a:latin typeface="Bodoni MT Black" pitchFamily="18" charset="0"/>
              </a:rPr>
              <a:t>Fracaso no significa que eres inferior... </a:t>
            </a:r>
            <a:br>
              <a:rPr lang="es-ES_tradnl" sz="2800" dirty="0" smtClean="0">
                <a:solidFill>
                  <a:schemeClr val="bg1"/>
                </a:solidFill>
                <a:latin typeface="Bodoni MT Black" pitchFamily="18" charset="0"/>
              </a:rPr>
            </a:br>
            <a:endParaRPr lang="es-ES_tradnl" sz="2800" dirty="0">
              <a:solidFill>
                <a:schemeClr val="bg1"/>
              </a:solidFill>
              <a:latin typeface="Bodoni MT Black" pitchFamily="18" charset="0"/>
            </a:endParaRPr>
          </a:p>
        </p:txBody>
      </p:sp>
      <p:pic>
        <p:nvPicPr>
          <p:cNvPr id="15362" name="Picture 2" descr="http://www.informavallarta.com/v2/wp-content/uploads/2012/03/lectoescritur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43570" y="3402000"/>
            <a:ext cx="6185155" cy="3456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285720" y="6357958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1986" name="Picture 2" descr="http://www.tws3d.com/wallpapers/3d-nature-1280x8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1059200" cy="6912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714480" y="6000768"/>
            <a:ext cx="692948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dirty="0" smtClean="0">
                <a:solidFill>
                  <a:srgbClr val="FFC000"/>
                </a:solidFill>
                <a:latin typeface="Bodoni MT Black" pitchFamily="18" charset="0"/>
              </a:rPr>
              <a:t>“SIGNIFICA QUE NO ERES PERFECTO.”</a:t>
            </a:r>
            <a:endParaRPr lang="es-ES_tradnl" sz="2400" dirty="0">
              <a:solidFill>
                <a:srgbClr val="FFC000"/>
              </a:solidFill>
            </a:endParaRPr>
          </a:p>
        </p:txBody>
      </p:sp>
      <p:pic>
        <p:nvPicPr>
          <p:cNvPr id="14338" name="Picture 2" descr="http://cde.trome.e3.pe/98/ima/0/0/5/8/7/58722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7750" y="285728"/>
            <a:ext cx="4286250" cy="2409825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562342" y="285728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170" name="Picture 2" descr="C:\Users\abuelitos\Documents\REBAJADAS 3D\12619_w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352000" cy="694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28596" y="285728"/>
            <a:ext cx="8429684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i="1" dirty="0" smtClean="0">
                <a:solidFill>
                  <a:schemeClr val="bg1"/>
                </a:solidFill>
              </a:rPr>
              <a:t/>
            </a:r>
            <a:br>
              <a:rPr lang="es-ES_tradnl" i="1" dirty="0" smtClean="0">
                <a:solidFill>
                  <a:schemeClr val="bg1"/>
                </a:solidFill>
              </a:rPr>
            </a:br>
            <a:r>
              <a:rPr lang="es-ES_tradnl" sz="2800" dirty="0" smtClean="0">
                <a:solidFill>
                  <a:schemeClr val="bg1"/>
                </a:solidFill>
                <a:latin typeface="Bodoni MT Black" pitchFamily="18" charset="0"/>
              </a:rPr>
              <a:t>Fracaso no significa que perdiste tu vida... </a:t>
            </a:r>
            <a:br>
              <a:rPr lang="es-ES_tradnl" sz="2800" dirty="0" smtClean="0">
                <a:solidFill>
                  <a:schemeClr val="bg1"/>
                </a:solidFill>
                <a:latin typeface="Bodoni MT Black" pitchFamily="18" charset="0"/>
              </a:rPr>
            </a:br>
            <a:endParaRPr lang="es-ES_tradnl" sz="2800" dirty="0">
              <a:solidFill>
                <a:schemeClr val="bg1"/>
              </a:solidFill>
              <a:latin typeface="Bodoni MT Black" pitchFamily="18" charset="0"/>
            </a:endParaRPr>
          </a:p>
        </p:txBody>
      </p:sp>
      <p:pic>
        <p:nvPicPr>
          <p:cNvPr id="13314" name="Picture 2" descr="http://globedia.com/imagenes/noticias/2011/5/23/perder-tiempo-habito_1_72359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1538" y="1428736"/>
            <a:ext cx="2371725" cy="1924050"/>
          </a:xfrm>
          <a:prstGeom prst="ellipse">
            <a:avLst/>
          </a:prstGeom>
          <a:noFill/>
          <a:effectLst>
            <a:softEdge rad="317500"/>
          </a:effectLst>
        </p:spPr>
      </p:pic>
      <p:sp>
        <p:nvSpPr>
          <p:cNvPr id="7" name="6 Rectángulo"/>
          <p:cNvSpPr/>
          <p:nvPr/>
        </p:nvSpPr>
        <p:spPr>
          <a:xfrm>
            <a:off x="2348292" y="6488668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3012" name="Picture 4" descr="http://1.bp.blogspot.com/-VtN5EUPQ--c/T-ybGvmyv5I/AAAAAAAADbQ/R1AWEfng7iY/s1600/China+3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267897" cy="694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14348" y="500042"/>
            <a:ext cx="550072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dirty="0" smtClean="0">
                <a:solidFill>
                  <a:schemeClr val="tx2"/>
                </a:solidFill>
                <a:latin typeface="Bodoni MT Black" pitchFamily="18" charset="0"/>
              </a:rPr>
              <a:t>“SIGNIFICA QUE TIENES BUENAS RAZONES PARA EMPEZAR DE NUEVO”.</a:t>
            </a:r>
            <a:endParaRPr lang="es-ES_tradnl" dirty="0">
              <a:solidFill>
                <a:schemeClr val="tx2"/>
              </a:solidFill>
            </a:endParaRPr>
          </a:p>
        </p:txBody>
      </p:sp>
      <p:pic>
        <p:nvPicPr>
          <p:cNvPr id="12290" name="Picture 2" descr="http://sabersalud.com/wp-content/uploads/2013/04/astenia-primaveral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0" y="4500570"/>
            <a:ext cx="3810000" cy="28194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490904" y="6215082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8194" name="Picture 2" descr="C:\Users\abuelitos\Documents\REBAJADAS 3D\beautiful_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85720" y="285728"/>
            <a:ext cx="857256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dirty="0" smtClean="0">
                <a:solidFill>
                  <a:schemeClr val="bg1"/>
                </a:solidFill>
                <a:latin typeface="Bodoni MT Black" pitchFamily="18" charset="0"/>
              </a:rPr>
              <a:t>Fracaso no significa que tengas que echarte atrás... </a:t>
            </a:r>
            <a:br>
              <a:rPr lang="es-ES_tradnl" sz="2400" dirty="0" smtClean="0">
                <a:solidFill>
                  <a:schemeClr val="bg1"/>
                </a:solidFill>
                <a:latin typeface="Bodoni MT Black" pitchFamily="18" charset="0"/>
              </a:rPr>
            </a:br>
            <a:endParaRPr lang="es-ES_tradnl" sz="2400" dirty="0" smtClean="0">
              <a:solidFill>
                <a:schemeClr val="bg1"/>
              </a:solidFill>
              <a:latin typeface="Bodoni MT Black" pitchFamily="18" charset="0"/>
            </a:endParaRPr>
          </a:p>
          <a:p>
            <a:endParaRPr lang="es-ES_tradnl" sz="3200" dirty="0">
              <a:solidFill>
                <a:schemeClr val="bg1"/>
              </a:solidFill>
              <a:latin typeface="Bodoni MT Black" pitchFamily="18" charset="0"/>
            </a:endParaRPr>
          </a:p>
        </p:txBody>
      </p:sp>
      <p:pic>
        <p:nvPicPr>
          <p:cNvPr id="11266" name="Picture 2" descr="http://fengshuifacil.com/blog/wp-content/uploads/2011/11/Emociones-negativa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40573" y="3429000"/>
            <a:ext cx="3803427" cy="2844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4" name="Picture 2" descr="wall flip andar en el arbol y mortal atras  - 7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85784" y="4143380"/>
            <a:ext cx="4807460" cy="3600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7491828" y="6215082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6082" name="Picture 2" descr="http://k38.kn3.net/56ED49DE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14339"/>
            <a:ext cx="9604037" cy="7200000"/>
          </a:xfrm>
          <a:prstGeom prst="rect">
            <a:avLst/>
          </a:prstGeom>
          <a:noFill/>
        </p:spPr>
      </p:pic>
      <p:pic>
        <p:nvPicPr>
          <p:cNvPr id="46084" name="Picture 4" descr="http://lacomunidad.elpais.com/blogfiles/dinmax/Amber_HeardApr_27_200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24" y="2000240"/>
            <a:ext cx="2857500" cy="4295775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928662" y="357166"/>
            <a:ext cx="678661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dirty="0" smtClean="0">
                <a:solidFill>
                  <a:schemeClr val="bg1"/>
                </a:solidFill>
                <a:latin typeface="Bodoni MT Black" pitchFamily="18" charset="0"/>
              </a:rPr>
              <a:t>“SIGNIFICA QUE TIENES QUE LUCHAR CON MAYOR AHÍNCO”.</a:t>
            </a:r>
            <a:endParaRPr lang="es-ES_tradnl" dirty="0"/>
          </a:p>
        </p:txBody>
      </p:sp>
      <p:pic>
        <p:nvPicPr>
          <p:cNvPr id="10242" name="Picture 2" descr="http://seresenciales.files.wordpress.com/2012/02/plenitud-persona-saltando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95750" y="3619500"/>
            <a:ext cx="5048250" cy="32385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490904" y="6286520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9218" name="Picture 2" descr="C:\Users\abuelitos\Documents\REBAJADAS 3D\Fotomontajes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8240" y="-486000"/>
            <a:ext cx="9182240" cy="7344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142976" y="0"/>
            <a:ext cx="764386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800" dirty="0" smtClean="0">
                <a:solidFill>
                  <a:schemeClr val="bg1"/>
                </a:solidFill>
                <a:latin typeface="Bodoni MT Black" pitchFamily="18" charset="0"/>
              </a:rPr>
              <a:t>Fracaso no significa que jamás lograrás</a:t>
            </a:r>
          </a:p>
          <a:p>
            <a:r>
              <a:rPr lang="es-ES_tradnl" sz="2800" dirty="0" smtClean="0">
                <a:solidFill>
                  <a:schemeClr val="bg1"/>
                </a:solidFill>
                <a:latin typeface="Bodoni MT Black" pitchFamily="18" charset="0"/>
              </a:rPr>
              <a:t> tus metas... </a:t>
            </a:r>
            <a:br>
              <a:rPr lang="es-ES_tradnl" sz="2800" dirty="0" smtClean="0">
                <a:solidFill>
                  <a:schemeClr val="bg1"/>
                </a:solidFill>
                <a:latin typeface="Bodoni MT Black" pitchFamily="18" charset="0"/>
              </a:rPr>
            </a:br>
            <a:endParaRPr lang="es-ES_tradnl" sz="2800" dirty="0" smtClean="0">
              <a:solidFill>
                <a:schemeClr val="bg1"/>
              </a:solidFill>
              <a:latin typeface="Bodoni MT Black" pitchFamily="18" charset="0"/>
            </a:endParaRPr>
          </a:p>
          <a:p>
            <a:endParaRPr lang="es-ES_tradnl" sz="2800" dirty="0">
              <a:solidFill>
                <a:schemeClr val="bg1"/>
              </a:solidFill>
              <a:latin typeface="Bodoni MT Black" pitchFamily="18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490904" y="6215082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  <p:pic>
        <p:nvPicPr>
          <p:cNvPr id="7" name="Picture 2" descr="C:\Users\abuelitos\Documents\REBAJADAS 3D\Fotomontajes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86000"/>
            <a:ext cx="9182240" cy="7344000"/>
          </a:xfrm>
          <a:prstGeom prst="ellipse">
            <a:avLst/>
          </a:prstGeom>
          <a:noFill/>
        </p:spPr>
      </p:pic>
      <p:pic>
        <p:nvPicPr>
          <p:cNvPr id="8" name="Picture 2" descr="C:\Users\abuelitos\Documents\REBAJADAS 3D\Fotomontajes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86000"/>
            <a:ext cx="9182240" cy="7344000"/>
          </a:xfrm>
          <a:prstGeom prst="ellipse">
            <a:avLst/>
          </a:prstGeom>
          <a:noFill/>
        </p:spPr>
      </p:pic>
      <p:pic>
        <p:nvPicPr>
          <p:cNvPr id="9" name="Picture 2" descr="C:\Users\abuelitos\Documents\REBAJADAS 3D\Fotomontajes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86000"/>
            <a:ext cx="9182240" cy="7344000"/>
          </a:xfrm>
          <a:prstGeom prst="ellipse">
            <a:avLst/>
          </a:prstGeom>
          <a:noFill/>
        </p:spPr>
      </p:pic>
      <p:pic>
        <p:nvPicPr>
          <p:cNvPr id="10" name="Picture 2" descr="C:\Users\abuelitos\Documents\REBAJADAS 3D\Fotomontajes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8240" y="-486000"/>
            <a:ext cx="9182240" cy="7344000"/>
          </a:xfrm>
          <a:prstGeom prst="ellipse">
            <a:avLst/>
          </a:prstGeom>
          <a:noFill/>
        </p:spPr>
      </p:pic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Top)">
                                      <p:cBhvr>
                                        <p:cTn id="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Left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Right)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4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000"/>
                            </p:stCondLst>
                            <p:childTnLst>
                              <p:par>
                                <p:cTn id="30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1" dur="2000" fill="hold"/>
                                        <p:tgtEl>
                                          <p:spTgt spid="921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8130" name="Picture 2" descr="http://www.kewlwallpapers.com/bulkupload/75/Nature/nature%2002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718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428728" y="571480"/>
            <a:ext cx="614366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000" dirty="0" smtClean="0">
                <a:solidFill>
                  <a:schemeClr val="bg1"/>
                </a:solidFill>
                <a:latin typeface="Bodoni MT Black" pitchFamily="18" charset="0"/>
              </a:rPr>
              <a:t>“SIGNIFICA QUE TARDARÁS UN POCO MÁS EN ALCANZARLAS”.</a:t>
            </a:r>
            <a:endParaRPr lang="es-ES_tradnl" sz="2000" dirty="0">
              <a:solidFill>
                <a:schemeClr val="bg1"/>
              </a:solidFill>
            </a:endParaRPr>
          </a:p>
        </p:txBody>
      </p:sp>
      <p:pic>
        <p:nvPicPr>
          <p:cNvPr id="8194" name="Picture 2" descr="http://www.mutuabalear.es/mostrafitxer.asp?tipo=imatge&amp;id=21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14612" y="1285860"/>
            <a:ext cx="1636294" cy="2988000"/>
          </a:xfrm>
          <a:prstGeom prst="roundRect">
            <a:avLst/>
          </a:prstGeom>
          <a:noFill/>
          <a:effectLst>
            <a:softEdge rad="317500"/>
          </a:effectLst>
        </p:spPr>
      </p:pic>
      <p:sp>
        <p:nvSpPr>
          <p:cNvPr id="7" name="6 Rectángulo"/>
          <p:cNvSpPr/>
          <p:nvPr/>
        </p:nvSpPr>
        <p:spPr>
          <a:xfrm>
            <a:off x="490904" y="6215082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  <p:pic>
        <p:nvPicPr>
          <p:cNvPr id="8" name="Picture 2" descr="http://www.kewlwallpapers.com/bulkupload/75/Nature/nature%2002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1857" cy="6876000"/>
          </a:xfrm>
          <a:prstGeom prst="rect">
            <a:avLst/>
          </a:prstGeom>
          <a:noFill/>
        </p:spPr>
      </p:pic>
      <p:pic>
        <p:nvPicPr>
          <p:cNvPr id="9" name="Picture 2" descr="http://www.kewlwallpapers.com/bulkupload/75/Nature/nature%2002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7857" y="0"/>
            <a:ext cx="9171857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42" name="Picture 2" descr="C:\Users\abuelitos\Documents\REBAJADAS 3D\wallpaper-vista-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42844" y="0"/>
            <a:ext cx="900115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800" dirty="0" smtClean="0">
                <a:solidFill>
                  <a:schemeClr val="bg1"/>
                </a:solidFill>
                <a:latin typeface="Bodoni MT Black" pitchFamily="18" charset="0"/>
              </a:rPr>
              <a:t>Fracaso no significa que Dios te haya abandonado... </a:t>
            </a:r>
            <a:br>
              <a:rPr lang="es-ES_tradnl" sz="2800" dirty="0" smtClean="0">
                <a:solidFill>
                  <a:schemeClr val="bg1"/>
                </a:solidFill>
                <a:latin typeface="Bodoni MT Black" pitchFamily="18" charset="0"/>
              </a:rPr>
            </a:br>
            <a:endParaRPr lang="es-ES_tradnl" sz="2800" dirty="0">
              <a:solidFill>
                <a:schemeClr val="bg1"/>
              </a:solidFill>
              <a:latin typeface="Bodoni MT Black" pitchFamily="18" charset="0"/>
            </a:endParaRPr>
          </a:p>
        </p:txBody>
      </p:sp>
      <p:pic>
        <p:nvPicPr>
          <p:cNvPr id="6" name="Picture 2" descr="C:\Users\abuelitos\Documents\REBAJADAS 3D\wallpaper-vista-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7" name="Picture 2" descr="http://www.sebascelis.com/wp-content/uploads/2010/10/pequenos-cambios-que-mejoran-tu-vid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57950" y="1142984"/>
            <a:ext cx="3651211" cy="2736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7348952" y="6143644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5058" name="Picture 2" descr="http://4.bp.blogspot.com/-x9_tmUU8lEs/T-xvX493J1I/AAAAAAAADYs/YSOWfRMUo9o/s1600/Casa+3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71472" y="428604"/>
            <a:ext cx="742955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dirty="0" smtClean="0">
                <a:solidFill>
                  <a:schemeClr val="bg1"/>
                </a:solidFill>
                <a:latin typeface="Bodoni MT Black" pitchFamily="18" charset="0"/>
              </a:rPr>
              <a:t>“SIGNIFICA QUE ÉL TIENE UNA IDEA MEJOR PARA TI”</a:t>
            </a:r>
            <a:endParaRPr lang="es-ES_tradnl" dirty="0"/>
          </a:p>
        </p:txBody>
      </p:sp>
      <p:pic>
        <p:nvPicPr>
          <p:cNvPr id="6" name="Picture 2" descr="http://4.bp.blogspot.com/-x9_tmUU8lEs/T-xvX493J1I/AAAAAAAADYs/YSOWfRMUo9o/s1600/Casa+3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rect">
            <a:avLst/>
          </a:prstGeom>
          <a:noFill/>
        </p:spPr>
      </p:pic>
      <p:pic>
        <p:nvPicPr>
          <p:cNvPr id="7" name="Picture 2" descr="http://4.bp.blogspot.com/-x9_tmUU8lEs/T-xvX493J1I/AAAAAAAADYs/YSOWfRMUo9o/s1600/Casa+3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490904" y="6286520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1202" name="Picture 2" descr="C:\Users\abuelitos\Desktop\5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14346" y="0"/>
            <a:ext cx="97792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000100" y="642918"/>
            <a:ext cx="70277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2400" dirty="0" smtClean="0">
                <a:solidFill>
                  <a:schemeClr val="bg1"/>
                </a:solidFill>
                <a:latin typeface="Bodoni MT Black" pitchFamily="18" charset="0"/>
              </a:rPr>
              <a:t>Hay hombres que no suben después de caer.</a:t>
            </a:r>
            <a:endParaRPr lang="es-ES_tradnl" sz="2400" dirty="0">
              <a:solidFill>
                <a:schemeClr val="bg1"/>
              </a:solidFill>
              <a:latin typeface="Bodoni MT Black" pitchFamily="18" charset="0"/>
            </a:endParaRPr>
          </a:p>
        </p:txBody>
      </p:sp>
      <p:pic>
        <p:nvPicPr>
          <p:cNvPr id="4098" name="Picture 2" descr="Los mejores tipos de barba para tu cara 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43570" y="1428736"/>
            <a:ext cx="3162928" cy="3816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7" name="Picture 2" descr="C:\Users\abuelitos\Desktop\5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14346" y="0"/>
            <a:ext cx="9779200" cy="6876000"/>
          </a:xfrm>
          <a:prstGeom prst="rect">
            <a:avLst/>
          </a:prstGeom>
          <a:noFill/>
        </p:spPr>
      </p:pic>
      <p:pic>
        <p:nvPicPr>
          <p:cNvPr id="8" name="Picture 2" descr="C:\Users\abuelitos\Desktop\5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57222" y="0"/>
            <a:ext cx="9779200" cy="6876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205184" y="6215082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2226" name="Picture 2" descr="C:\Users\abuelitos\Desktop\4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224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643042" y="571480"/>
            <a:ext cx="464347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i="1" dirty="0" smtClean="0"/>
              <a:t/>
            </a:r>
            <a:br>
              <a:rPr lang="es-ES_tradnl" i="1" dirty="0" smtClean="0"/>
            </a:br>
            <a:r>
              <a:rPr lang="es-ES_tradnl" dirty="0" smtClean="0">
                <a:solidFill>
                  <a:schemeClr val="bg1"/>
                </a:solidFill>
                <a:latin typeface="Bodoni MT Black" pitchFamily="18" charset="0"/>
              </a:rPr>
              <a:t>FRACASO ES EL RESULTADO ADVERSO DE UNA COSA QUE </a:t>
            </a:r>
          </a:p>
          <a:p>
            <a:r>
              <a:rPr lang="es-ES_tradnl" dirty="0" smtClean="0">
                <a:solidFill>
                  <a:schemeClr val="bg1"/>
                </a:solidFill>
                <a:latin typeface="Bodoni MT Black" pitchFamily="18" charset="0"/>
              </a:rPr>
              <a:t>ESPERABAS QUE SALIERA </a:t>
            </a:r>
          </a:p>
          <a:p>
            <a:r>
              <a:rPr lang="es-ES_tradnl" dirty="0" smtClean="0">
                <a:solidFill>
                  <a:schemeClr val="bg1"/>
                </a:solidFill>
                <a:latin typeface="Bodoni MT Black" pitchFamily="18" charset="0"/>
              </a:rPr>
              <a:t>BIEN.</a:t>
            </a:r>
          </a:p>
        </p:txBody>
      </p:sp>
      <p:pic>
        <p:nvPicPr>
          <p:cNvPr id="6" name="Picture 2" descr="http://psicologoshospitalet.com/IMG/Individua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5008" y="-500090"/>
            <a:ext cx="4470591" cy="3420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7" name="Picture 2" descr="C:\Users\abuelitos\Desktop\4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224000" cy="6876000"/>
          </a:xfrm>
          <a:prstGeom prst="rect">
            <a:avLst/>
          </a:prstGeom>
          <a:noFill/>
        </p:spPr>
      </p:pic>
      <p:pic>
        <p:nvPicPr>
          <p:cNvPr id="3074" name="Picture 2" descr="http://1.bp.blogspot.com/-5b_nQB6XW_0/T-U7SgDIxJI/AAAAAAAAH3Y/oJD3_BbZ1SM/s1600/imagen+de+amistad+facebook+(3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28728" y="3929066"/>
            <a:ext cx="2888375" cy="2484000"/>
          </a:xfrm>
          <a:prstGeom prst="ellipse">
            <a:avLst/>
          </a:prstGeom>
          <a:noFill/>
          <a:effectLst>
            <a:softEdge rad="317500"/>
          </a:effectLst>
        </p:spPr>
      </p:pic>
      <p:sp>
        <p:nvSpPr>
          <p:cNvPr id="9" name="8 Rectángulo"/>
          <p:cNvSpPr/>
          <p:nvPr/>
        </p:nvSpPr>
        <p:spPr>
          <a:xfrm>
            <a:off x="7420390" y="6215082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4572000" y="450057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dirty="0"/>
          </a:p>
        </p:txBody>
      </p:sp>
    </p:spTree>
  </p:cSld>
  <p:clrMapOvr>
    <a:masterClrMapping/>
  </p:clrMapOvr>
  <p:transition spd="slow" advTm="1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0"/>
                            </p:stCondLst>
                            <p:childTnLst>
                              <p:par>
                                <p:cTn id="23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307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3250" name="Picture 2" descr="J:\HACER PPS\FONDITOS\slide0030_image06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53251" name="Picture 3" descr="J:\HACER PPS\FONDITOS\pa245930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53252" name="Picture 4" descr="J:\HACER PPS\FONDITOS\atardecer[1] (2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7689755" y="6143644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32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32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532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" dur="indefinite"/>
                                        <p:tgtEl>
                                          <p:spTgt spid="5325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3" dur="indefinite"/>
                                        <p:tgtEl>
                                          <p:spTgt spid="53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32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32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3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3250" name="Picture 2" descr="C:\Users\abuelitos\Desktop\nature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85784" y="-18000"/>
            <a:ext cx="110016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88558" y="357166"/>
            <a:ext cx="1715534" cy="255454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2000" b="1" cap="none" spc="0" dirty="0" smtClean="0">
                <a:ln w="50800"/>
                <a:solidFill>
                  <a:schemeClr val="bg1"/>
                </a:solidFill>
                <a:effectLst/>
                <a:latin typeface="Adobe Arabic" pitchFamily="18" charset="-78"/>
                <a:cs typeface="Adobe Arabic" pitchFamily="18" charset="-78"/>
              </a:rPr>
              <a:t>Diseño</a:t>
            </a:r>
          </a:p>
          <a:p>
            <a:pPr algn="ctr"/>
            <a:r>
              <a:rPr lang="es-ES" sz="2000" b="1" dirty="0" smtClean="0">
                <a:ln w="50800"/>
                <a:solidFill>
                  <a:schemeClr val="bg1"/>
                </a:solidFill>
                <a:latin typeface="Adobe Arabic" pitchFamily="18" charset="-78"/>
                <a:cs typeface="Adobe Arabic" pitchFamily="18" charset="-78"/>
              </a:rPr>
              <a:t>María Teresa Espín</a:t>
            </a:r>
          </a:p>
          <a:p>
            <a:pPr algn="ctr"/>
            <a:r>
              <a:rPr lang="es-ES" sz="2000" b="1" cap="none" spc="0" dirty="0" smtClean="0">
                <a:ln w="50800"/>
                <a:solidFill>
                  <a:schemeClr val="bg1"/>
                </a:solidFill>
                <a:effectLst/>
                <a:latin typeface="Adobe Arabic" pitchFamily="18" charset="-78"/>
                <a:cs typeface="Adobe Arabic" pitchFamily="18" charset="-78"/>
              </a:rPr>
              <a:t>Textos </a:t>
            </a:r>
          </a:p>
          <a:p>
            <a:pPr algn="ctr"/>
            <a:r>
              <a:rPr lang="es-ES" sz="2000" b="1" dirty="0" smtClean="0">
                <a:ln w="50800"/>
                <a:solidFill>
                  <a:schemeClr val="bg1"/>
                </a:solidFill>
                <a:latin typeface="Adobe Arabic" pitchFamily="18" charset="-78"/>
                <a:cs typeface="Adobe Arabic" pitchFamily="18" charset="-78"/>
              </a:rPr>
              <a:t>Internet  </a:t>
            </a:r>
          </a:p>
          <a:p>
            <a:pPr algn="ctr"/>
            <a:r>
              <a:rPr lang="es-ES" sz="2000" b="1" dirty="0" smtClean="0">
                <a:ln w="50800"/>
                <a:solidFill>
                  <a:schemeClr val="bg1"/>
                </a:solidFill>
                <a:latin typeface="Adobe Arabic" pitchFamily="18" charset="-78"/>
                <a:cs typeface="Adobe Arabic" pitchFamily="18" charset="-78"/>
              </a:rPr>
              <a:t>Música </a:t>
            </a:r>
          </a:p>
          <a:p>
            <a:pPr algn="ctr"/>
            <a:r>
              <a:rPr lang="es-ES" sz="2000" b="1" dirty="0" smtClean="0">
                <a:ln w="50800"/>
                <a:solidFill>
                  <a:schemeClr val="bg1"/>
                </a:solidFill>
                <a:latin typeface="Adobe Arabic" pitchFamily="18" charset="-78"/>
                <a:cs typeface="Adobe Arabic" pitchFamily="18" charset="-78"/>
              </a:rPr>
              <a:t>Mari </a:t>
            </a:r>
            <a:r>
              <a:rPr lang="es-ES" sz="2000" b="1" dirty="0" err="1" smtClean="0">
                <a:ln w="50800"/>
                <a:solidFill>
                  <a:schemeClr val="bg1"/>
                </a:solidFill>
                <a:latin typeface="Adobe Arabic" pitchFamily="18" charset="-78"/>
                <a:cs typeface="Adobe Arabic" pitchFamily="18" charset="-78"/>
              </a:rPr>
              <a:t>Trini</a:t>
            </a:r>
            <a:r>
              <a:rPr lang="es-ES" sz="2000" b="1" dirty="0" smtClean="0">
                <a:ln w="50800"/>
                <a:solidFill>
                  <a:schemeClr val="bg1"/>
                </a:solidFill>
                <a:latin typeface="Adobe Arabic" pitchFamily="18" charset="-78"/>
                <a:cs typeface="Adobe Arabic" pitchFamily="18" charset="-78"/>
              </a:rPr>
              <a:t> </a:t>
            </a:r>
          </a:p>
          <a:p>
            <a:pPr algn="ctr"/>
            <a:r>
              <a:rPr lang="es-ES_tradnl" sz="2000" dirty="0" smtClean="0">
                <a:solidFill>
                  <a:schemeClr val="bg1"/>
                </a:solidFill>
                <a:latin typeface="Adobe Arabic" pitchFamily="18" charset="-78"/>
                <a:cs typeface="Adobe Arabic" pitchFamily="18" charset="-78"/>
              </a:rPr>
              <a:t>“Ne </a:t>
            </a:r>
            <a:r>
              <a:rPr lang="es-ES_tradnl" sz="2000" dirty="0" smtClean="0">
                <a:solidFill>
                  <a:schemeClr val="bg1"/>
                </a:solidFill>
                <a:latin typeface="Adobe Arabic" pitchFamily="18" charset="-78"/>
                <a:cs typeface="Adobe Arabic" pitchFamily="18" charset="-78"/>
              </a:rPr>
              <a:t>me </a:t>
            </a:r>
            <a:r>
              <a:rPr lang="es-ES_tradnl" sz="2000" dirty="0" err="1" smtClean="0">
                <a:solidFill>
                  <a:schemeClr val="bg1"/>
                </a:solidFill>
                <a:latin typeface="Adobe Arabic" pitchFamily="18" charset="-78"/>
                <a:cs typeface="Adobe Arabic" pitchFamily="18" charset="-78"/>
              </a:rPr>
              <a:t>quitte</a:t>
            </a:r>
            <a:r>
              <a:rPr lang="es-ES_tradnl" sz="2000" dirty="0" smtClean="0">
                <a:solidFill>
                  <a:schemeClr val="bg1"/>
                </a:solidFill>
                <a:latin typeface="Adobe Arabic" pitchFamily="18" charset="-78"/>
                <a:cs typeface="Adobe Arabic" pitchFamily="18" charset="-78"/>
              </a:rPr>
              <a:t> </a:t>
            </a:r>
            <a:r>
              <a:rPr lang="es-ES_tradnl" sz="2000" dirty="0" err="1" smtClean="0">
                <a:solidFill>
                  <a:schemeClr val="bg1"/>
                </a:solidFill>
                <a:latin typeface="Adobe Arabic" pitchFamily="18" charset="-78"/>
                <a:cs typeface="Adobe Arabic" pitchFamily="18" charset="-78"/>
              </a:rPr>
              <a:t>pas</a:t>
            </a:r>
            <a:r>
              <a:rPr lang="es-ES_tradnl" sz="2000" dirty="0" smtClean="0">
                <a:solidFill>
                  <a:schemeClr val="bg1"/>
                </a:solidFill>
                <a:latin typeface="Adobe Arabic" pitchFamily="18" charset="-78"/>
                <a:cs typeface="Adobe Arabic" pitchFamily="18" charset="-78"/>
              </a:rPr>
              <a:t> </a:t>
            </a:r>
            <a:r>
              <a:rPr lang="es-ES_tradnl" sz="2000" dirty="0" smtClean="0">
                <a:solidFill>
                  <a:schemeClr val="bg1"/>
                </a:solidFill>
                <a:latin typeface="Adobe Arabic" pitchFamily="18" charset="-78"/>
                <a:cs typeface="Adobe Arabic" pitchFamily="18" charset="-78"/>
              </a:rPr>
              <a:t>“</a:t>
            </a:r>
            <a:endParaRPr lang="es-ES" sz="2000" b="1" dirty="0" smtClean="0">
              <a:ln w="50800"/>
              <a:solidFill>
                <a:schemeClr val="bg1"/>
              </a:solidFill>
              <a:latin typeface="Adobe Arabic" pitchFamily="18" charset="-78"/>
              <a:cs typeface="Adobe Arabic" pitchFamily="18" charset="-78"/>
            </a:endParaRPr>
          </a:p>
          <a:p>
            <a:pPr algn="ctr"/>
            <a:r>
              <a:rPr lang="es-ES" sz="2000" b="1" cap="none" spc="0" dirty="0" smtClean="0">
                <a:ln w="50800"/>
                <a:solidFill>
                  <a:schemeClr val="bg1"/>
                </a:solidFill>
                <a:effectLst/>
                <a:latin typeface="Adobe Arabic" pitchFamily="18" charset="-78"/>
                <a:cs typeface="Adobe Arabic" pitchFamily="18" charset="-78"/>
              </a:rPr>
              <a:t>2013</a:t>
            </a:r>
            <a:endParaRPr lang="es-ES" sz="2000" b="1" cap="none" spc="0" dirty="0">
              <a:ln w="50800"/>
              <a:solidFill>
                <a:schemeClr val="bg1"/>
              </a:solidFill>
              <a:effectLst/>
              <a:latin typeface="Adobe Arabic" pitchFamily="18" charset="-78"/>
              <a:cs typeface="Adobe Arabic" pitchFamily="18" charset="-78"/>
            </a:endParaRPr>
          </a:p>
        </p:txBody>
      </p:sp>
      <p:pic>
        <p:nvPicPr>
          <p:cNvPr id="7" name="Picture 2" descr="C:\Users\abuelitos\Desktop\nature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57222" y="0"/>
            <a:ext cx="11001600" cy="6876000"/>
          </a:xfrm>
          <a:prstGeom prst="rect">
            <a:avLst/>
          </a:prstGeom>
          <a:noFill/>
        </p:spPr>
      </p:pic>
      <p:pic>
        <p:nvPicPr>
          <p:cNvPr id="8" name="Picture 2" descr="C:\Users\abuelitos\Desktop\nature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28660" y="-18000"/>
            <a:ext cx="11430080" cy="6876000"/>
          </a:xfrm>
          <a:prstGeom prst="rect">
            <a:avLst/>
          </a:prstGeom>
          <a:noFill/>
        </p:spPr>
      </p:pic>
      <p:pic>
        <p:nvPicPr>
          <p:cNvPr id="9" name="Picture 2" descr="C:\Users\abuelitos\Desktop\nature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857288" y="-18000"/>
            <a:ext cx="11430080" cy="6876000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7134638" y="6143644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915</TotalTime>
  <Words>463</Words>
  <Application>Microsoft Office PowerPoint</Application>
  <PresentationFormat>Presentación en pantalla (4:3)</PresentationFormat>
  <Paragraphs>114</Paragraphs>
  <Slides>36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36</vt:i4>
      </vt:variant>
    </vt:vector>
  </HeadingPairs>
  <TitlesOfParts>
    <vt:vector size="3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FRACASO</dc:title>
  <dc:creator>abuelitos</dc:creator>
  <cp:lastModifiedBy>abuelitos</cp:lastModifiedBy>
  <cp:revision>276</cp:revision>
  <dcterms:created xsi:type="dcterms:W3CDTF">2013-05-14T20:38:21Z</dcterms:created>
  <dcterms:modified xsi:type="dcterms:W3CDTF">2013-05-20T12:06:21Z</dcterms:modified>
</cp:coreProperties>
</file>