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8" r:id="rId3"/>
    <p:sldId id="321" r:id="rId4"/>
    <p:sldId id="350" r:id="rId5"/>
    <p:sldId id="317" r:id="rId6"/>
    <p:sldId id="318" r:id="rId7"/>
    <p:sldId id="285" r:id="rId8"/>
    <p:sldId id="320" r:id="rId9"/>
    <p:sldId id="322" r:id="rId10"/>
    <p:sldId id="323" r:id="rId11"/>
    <p:sldId id="324" r:id="rId12"/>
    <p:sldId id="325" r:id="rId13"/>
    <p:sldId id="326" r:id="rId14"/>
    <p:sldId id="327" r:id="rId15"/>
    <p:sldId id="293" r:id="rId16"/>
    <p:sldId id="328" r:id="rId17"/>
    <p:sldId id="329" r:id="rId18"/>
    <p:sldId id="330" r:id="rId19"/>
    <p:sldId id="295" r:id="rId20"/>
    <p:sldId id="331" r:id="rId21"/>
    <p:sldId id="332" r:id="rId22"/>
    <p:sldId id="333" r:id="rId23"/>
    <p:sldId id="334" r:id="rId24"/>
    <p:sldId id="296" r:id="rId25"/>
    <p:sldId id="286" r:id="rId26"/>
    <p:sldId id="335" r:id="rId27"/>
    <p:sldId id="336" r:id="rId28"/>
    <p:sldId id="337" r:id="rId29"/>
    <p:sldId id="338" r:id="rId30"/>
    <p:sldId id="290" r:id="rId31"/>
    <p:sldId id="382" r:id="rId32"/>
    <p:sldId id="339" r:id="rId33"/>
    <p:sldId id="383" r:id="rId34"/>
    <p:sldId id="369" r:id="rId35"/>
    <p:sldId id="374" r:id="rId36"/>
    <p:sldId id="375" r:id="rId37"/>
    <p:sldId id="351" r:id="rId38"/>
    <p:sldId id="376" r:id="rId39"/>
    <p:sldId id="377" r:id="rId40"/>
    <p:sldId id="352" r:id="rId41"/>
    <p:sldId id="379" r:id="rId42"/>
    <p:sldId id="380" r:id="rId43"/>
    <p:sldId id="378" r:id="rId44"/>
    <p:sldId id="384" r:id="rId45"/>
    <p:sldId id="385" r:id="rId46"/>
    <p:sldId id="386" r:id="rId47"/>
    <p:sldId id="388" r:id="rId48"/>
  </p:sldIdLst>
  <p:sldSz cx="10190163" cy="5715000"/>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amvABheR7Mql1bqdgEFdDw==" hashData="HGg0x3SGXzdUabN8EWRoNKZvJws="/>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7" d="100"/>
          <a:sy n="77" d="100"/>
        </p:scale>
        <p:origin x="-240" y="-56"/>
      </p:cViewPr>
      <p:guideLst>
        <p:guide orient="horz" pos="1800"/>
        <p:guide pos="3211"/>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64266" y="1775362"/>
            <a:ext cx="8661639" cy="1225021"/>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528527" y="3238500"/>
            <a:ext cx="7133115"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8494D889-E8B9-42C8-AA34-606EE0B82956}" type="datetimeFigureOut">
              <a:rPr lang="es-ES_tradnl" smtClean="0"/>
              <a:pPr/>
              <a:t>21/11/2014</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B3ACCB70-ED35-433A-9271-B6C59E7D5617}" type="slidenum">
              <a:rPr lang="es-ES_tradnl" smtClean="0"/>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8494D889-E8B9-42C8-AA34-606EE0B82956}" type="datetimeFigureOut">
              <a:rPr lang="es-ES_tradnl" smtClean="0"/>
              <a:pPr/>
              <a:t>21/11/2014</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B3ACCB70-ED35-433A-9271-B6C59E7D5617}" type="slidenum">
              <a:rPr lang="es-ES_tradnl" smtClean="0"/>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04955" y="3672418"/>
            <a:ext cx="8661639" cy="1135062"/>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804955" y="2422261"/>
            <a:ext cx="8661639"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494D889-E8B9-42C8-AA34-606EE0B82956}" type="datetimeFigureOut">
              <a:rPr lang="es-ES_tradnl" smtClean="0"/>
              <a:pPr/>
              <a:t>21/11/2014</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B3ACCB70-ED35-433A-9271-B6C59E7D5617}" type="slidenum">
              <a:rPr lang="es-ES_tradnl" smtClean="0"/>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509511" y="1333501"/>
            <a:ext cx="4500655"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5180000" y="1333501"/>
            <a:ext cx="4500655"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8494D889-E8B9-42C8-AA34-606EE0B82956}" type="datetimeFigureOut">
              <a:rPr lang="es-ES_tradnl" smtClean="0"/>
              <a:pPr/>
              <a:t>21/11/2014</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B3ACCB70-ED35-433A-9271-B6C59E7D5617}" type="slidenum">
              <a:rPr lang="es-ES_tradnl" smtClean="0"/>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509510" y="1279261"/>
            <a:ext cx="4502426"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9510" y="1812396"/>
            <a:ext cx="4502426"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5176467" y="1279261"/>
            <a:ext cx="4504193"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76467" y="1812396"/>
            <a:ext cx="4504193"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8494D889-E8B9-42C8-AA34-606EE0B82956}" type="datetimeFigureOut">
              <a:rPr lang="es-ES_tradnl" smtClean="0"/>
              <a:pPr/>
              <a:t>21/11/2014</a:t>
            </a:fld>
            <a:endParaRPr lang="es-ES_tradnl"/>
          </a:p>
        </p:txBody>
      </p:sp>
      <p:sp>
        <p:nvSpPr>
          <p:cNvPr id="8" name="7 Marcador de pie de página"/>
          <p:cNvSpPr>
            <a:spLocks noGrp="1"/>
          </p:cNvSpPr>
          <p:nvPr>
            <p:ph type="ftr" sz="quarter" idx="11"/>
          </p:nvPr>
        </p:nvSpPr>
        <p:spPr/>
        <p:txBody>
          <a:bodyPr/>
          <a:lstStyle/>
          <a:p>
            <a:endParaRPr lang="es-ES_tradnl"/>
          </a:p>
        </p:txBody>
      </p:sp>
      <p:sp>
        <p:nvSpPr>
          <p:cNvPr id="9" name="8 Marcador de número de diapositiva"/>
          <p:cNvSpPr>
            <a:spLocks noGrp="1"/>
          </p:cNvSpPr>
          <p:nvPr>
            <p:ph type="sldNum" sz="quarter" idx="12"/>
          </p:nvPr>
        </p:nvSpPr>
        <p:spPr/>
        <p:txBody>
          <a:bodyPr/>
          <a:lstStyle/>
          <a:p>
            <a:fld id="{B3ACCB70-ED35-433A-9271-B6C59E7D5617}" type="slidenum">
              <a:rPr lang="es-ES_tradnl" smtClean="0"/>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8494D889-E8B9-42C8-AA34-606EE0B82956}" type="datetimeFigureOut">
              <a:rPr lang="es-ES_tradnl" smtClean="0"/>
              <a:pPr/>
              <a:t>21/11/2014</a:t>
            </a:fld>
            <a:endParaRPr lang="es-ES_tradnl"/>
          </a:p>
        </p:txBody>
      </p:sp>
      <p:sp>
        <p:nvSpPr>
          <p:cNvPr id="4" name="3 Marcador de pie de página"/>
          <p:cNvSpPr>
            <a:spLocks noGrp="1"/>
          </p:cNvSpPr>
          <p:nvPr>
            <p:ph type="ftr" sz="quarter" idx="11"/>
          </p:nvPr>
        </p:nvSpPr>
        <p:spPr/>
        <p:txBody>
          <a:bodyPr/>
          <a:lstStyle/>
          <a:p>
            <a:endParaRPr lang="es-ES_tradnl"/>
          </a:p>
        </p:txBody>
      </p:sp>
      <p:sp>
        <p:nvSpPr>
          <p:cNvPr id="5" name="4 Marcador de número de diapositiva"/>
          <p:cNvSpPr>
            <a:spLocks noGrp="1"/>
          </p:cNvSpPr>
          <p:nvPr>
            <p:ph type="sldNum" sz="quarter" idx="12"/>
          </p:nvPr>
        </p:nvSpPr>
        <p:spPr/>
        <p:txBody>
          <a:bodyPr/>
          <a:lstStyle/>
          <a:p>
            <a:fld id="{B3ACCB70-ED35-433A-9271-B6C59E7D5617}" type="slidenum">
              <a:rPr lang="es-ES_tradnl" smtClean="0"/>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494D889-E8B9-42C8-AA34-606EE0B82956}" type="datetimeFigureOut">
              <a:rPr lang="es-ES_tradnl" smtClean="0"/>
              <a:pPr/>
              <a:t>21/11/2014</a:t>
            </a:fld>
            <a:endParaRPr lang="es-ES_tradnl"/>
          </a:p>
        </p:txBody>
      </p:sp>
      <p:sp>
        <p:nvSpPr>
          <p:cNvPr id="3" name="2 Marcador de pie de página"/>
          <p:cNvSpPr>
            <a:spLocks noGrp="1"/>
          </p:cNvSpPr>
          <p:nvPr>
            <p:ph type="ftr" sz="quarter" idx="11"/>
          </p:nvPr>
        </p:nvSpPr>
        <p:spPr/>
        <p:txBody>
          <a:bodyPr/>
          <a:lstStyle/>
          <a:p>
            <a:endParaRPr lang="es-ES_tradnl"/>
          </a:p>
        </p:txBody>
      </p:sp>
      <p:sp>
        <p:nvSpPr>
          <p:cNvPr id="4" name="3 Marcador de número de diapositiva"/>
          <p:cNvSpPr>
            <a:spLocks noGrp="1"/>
          </p:cNvSpPr>
          <p:nvPr>
            <p:ph type="sldNum" sz="quarter" idx="12"/>
          </p:nvPr>
        </p:nvSpPr>
        <p:spPr/>
        <p:txBody>
          <a:bodyPr/>
          <a:lstStyle/>
          <a:p>
            <a:fld id="{B3ACCB70-ED35-433A-9271-B6C59E7D5617}" type="slidenum">
              <a:rPr lang="es-ES_tradnl" smtClean="0"/>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9512" y="227541"/>
            <a:ext cx="3352493" cy="968376"/>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984072" y="227543"/>
            <a:ext cx="5696585"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509512" y="1195920"/>
            <a:ext cx="335249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494D889-E8B9-42C8-AA34-606EE0B82956}" type="datetimeFigureOut">
              <a:rPr lang="es-ES_tradnl" smtClean="0"/>
              <a:pPr/>
              <a:t>21/11/2014</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B3ACCB70-ED35-433A-9271-B6C59E7D5617}" type="slidenum">
              <a:rPr lang="es-ES_tradnl" smtClean="0"/>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97345" y="4000500"/>
            <a:ext cx="6114098" cy="472282"/>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997345" y="510646"/>
            <a:ext cx="6114098" cy="3429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3 Marcador de texto"/>
          <p:cNvSpPr>
            <a:spLocks noGrp="1"/>
          </p:cNvSpPr>
          <p:nvPr>
            <p:ph type="body" sz="half" idx="2"/>
          </p:nvPr>
        </p:nvSpPr>
        <p:spPr>
          <a:xfrm>
            <a:off x="1997345" y="4472789"/>
            <a:ext cx="6114098"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494D889-E8B9-42C8-AA34-606EE0B82956}" type="datetimeFigureOut">
              <a:rPr lang="es-ES_tradnl" smtClean="0"/>
              <a:pPr/>
              <a:t>21/11/2014</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B3ACCB70-ED35-433A-9271-B6C59E7D5617}" type="slidenum">
              <a:rPr lang="es-ES_tradnl" smtClean="0"/>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8494D889-E8B9-42C8-AA34-606EE0B82956}" type="datetimeFigureOut">
              <a:rPr lang="es-ES_tradnl" smtClean="0"/>
              <a:pPr/>
              <a:t>21/11/2014</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B3ACCB70-ED35-433A-9271-B6C59E7D5617}" type="slidenum">
              <a:rPr lang="es-ES_tradnl" smtClean="0"/>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87870" y="228873"/>
            <a:ext cx="2292787" cy="4876271"/>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509508" y="228873"/>
            <a:ext cx="6708524"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8494D889-E8B9-42C8-AA34-606EE0B82956}" type="datetimeFigureOut">
              <a:rPr lang="es-ES_tradnl" smtClean="0"/>
              <a:pPr/>
              <a:t>21/11/2014</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B3ACCB70-ED35-433A-9271-B6C59E7D5617}" type="slidenum">
              <a:rPr lang="es-ES_tradnl" smtClean="0"/>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64262" y="1775356"/>
            <a:ext cx="8661639" cy="1225021"/>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528525" y="3238500"/>
            <a:ext cx="7133114" cy="14605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6D5FCAF4-C677-4912-A8C0-E0027F9A99F3}"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09512" y="228866"/>
            <a:ext cx="9171146" cy="9525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509512" y="1333501"/>
            <a:ext cx="9171146" cy="3771636"/>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509510" y="5296966"/>
            <a:ext cx="2377705" cy="304271"/>
          </a:xfrm>
          <a:prstGeom prst="rect">
            <a:avLst/>
          </a:prstGeom>
        </p:spPr>
        <p:txBody>
          <a:bodyPr vert="horz" lIns="91440" tIns="45720" rIns="91440" bIns="45720" rtlCol="0" anchor="ctr"/>
          <a:lstStyle>
            <a:lvl1pPr algn="l">
              <a:defRPr sz="1200">
                <a:solidFill>
                  <a:schemeClr val="tx1">
                    <a:tint val="75000"/>
                  </a:schemeClr>
                </a:solidFill>
              </a:defRPr>
            </a:lvl1pPr>
          </a:lstStyle>
          <a:p>
            <a:fld id="{8494D889-E8B9-42C8-AA34-606EE0B82956}" type="datetimeFigureOut">
              <a:rPr lang="es-ES_tradnl" smtClean="0"/>
              <a:pPr/>
              <a:t>21/11/2014</a:t>
            </a:fld>
            <a:endParaRPr lang="es-ES_tradnl"/>
          </a:p>
        </p:txBody>
      </p:sp>
      <p:sp>
        <p:nvSpPr>
          <p:cNvPr id="5" name="4 Marcador de pie de página"/>
          <p:cNvSpPr>
            <a:spLocks noGrp="1"/>
          </p:cNvSpPr>
          <p:nvPr>
            <p:ph type="ftr" sz="quarter" idx="3"/>
          </p:nvPr>
        </p:nvSpPr>
        <p:spPr>
          <a:xfrm>
            <a:off x="3481640" y="5296966"/>
            <a:ext cx="3226885" cy="304271"/>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5 Marcador de número de diapositiva"/>
          <p:cNvSpPr>
            <a:spLocks noGrp="1"/>
          </p:cNvSpPr>
          <p:nvPr>
            <p:ph type="sldNum" sz="quarter" idx="4"/>
          </p:nvPr>
        </p:nvSpPr>
        <p:spPr>
          <a:xfrm>
            <a:off x="7302953" y="5296966"/>
            <a:ext cx="2377705" cy="304271"/>
          </a:xfrm>
          <a:prstGeom prst="rect">
            <a:avLst/>
          </a:prstGeom>
        </p:spPr>
        <p:txBody>
          <a:bodyPr vert="horz" lIns="91440" tIns="45720" rIns="91440" bIns="45720" rtlCol="0" anchor="ctr"/>
          <a:lstStyle>
            <a:lvl1pPr algn="r">
              <a:defRPr sz="1200">
                <a:solidFill>
                  <a:schemeClr val="tx1">
                    <a:tint val="75000"/>
                  </a:schemeClr>
                </a:solidFill>
              </a:defRPr>
            </a:lvl1pPr>
          </a:lstStyle>
          <a:p>
            <a:fld id="{B3ACCB70-ED35-433A-9271-B6C59E7D5617}" type="slidenum">
              <a:rPr lang="es-ES_tradnl" smtClean="0"/>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09508" y="228865"/>
            <a:ext cx="9171147" cy="9525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509508" y="1333500"/>
            <a:ext cx="9171147" cy="3771636"/>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509508" y="5204354"/>
            <a:ext cx="2377705"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481639" y="5204354"/>
            <a:ext cx="3226885"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7302950" y="5204354"/>
            <a:ext cx="2377705"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75941C17-D355-4860-ACD5-3C9848740FB7}"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gif"/><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image" Target="../media/image23.jpeg"/></Relationships>
</file>

<file path=ppt/slides/_rels/slide7.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jpeg"/><Relationship Id="rId1" Type="http://schemas.openxmlformats.org/officeDocument/2006/relationships/slideLayout" Target="../slideLayouts/slideLayout2.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png"/></Relationships>
</file>

<file path=ppt/slides/_rels/slide9.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 Id="rId4" Type="http://schemas.openxmlformats.org/officeDocument/2006/relationships/image" Target="../media/image38.jpeg"/></Relationships>
</file>

<file path=ppt/slides/_rels/slide12.xml.rels><?xml version="1.0" encoding="UTF-8" standalone="yes"?>
<Relationships xmlns="http://schemas.openxmlformats.org/package/2006/relationships"><Relationship Id="rId3" Type="http://schemas.openxmlformats.org/officeDocument/2006/relationships/image" Target="../media/image40.gif"/><Relationship Id="rId2" Type="http://schemas.openxmlformats.org/officeDocument/2006/relationships/image" Target="../media/image39.jpeg"/><Relationship Id="rId1" Type="http://schemas.openxmlformats.org/officeDocument/2006/relationships/slideLayout" Target="../slideLayouts/slideLayout2.xml"/><Relationship Id="rId5" Type="http://schemas.openxmlformats.org/officeDocument/2006/relationships/image" Target="../media/image42.gif"/><Relationship Id="rId4" Type="http://schemas.openxmlformats.org/officeDocument/2006/relationships/image" Target="../media/image41.gif"/></Relationships>
</file>

<file path=ppt/slides/_rels/slide1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2.xml"/><Relationship Id="rId6" Type="http://schemas.openxmlformats.org/officeDocument/2006/relationships/image" Target="../media/image47.gif"/><Relationship Id="rId5" Type="http://schemas.openxmlformats.org/officeDocument/2006/relationships/image" Target="../media/image46.png"/><Relationship Id="rId4" Type="http://schemas.openxmlformats.org/officeDocument/2006/relationships/image" Target="../media/image45.png"/></Relationships>
</file>

<file path=ppt/slides/_rels/slide1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eg"/><Relationship Id="rId1" Type="http://schemas.openxmlformats.org/officeDocument/2006/relationships/slideLayout" Target="../slideLayouts/slideLayout2.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s>
</file>

<file path=ppt/slides/_rels/slide1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55.png"/><Relationship Id="rId7" Type="http://schemas.openxmlformats.org/officeDocument/2006/relationships/image" Target="../media/image12.png"/><Relationship Id="rId2" Type="http://schemas.openxmlformats.org/officeDocument/2006/relationships/image" Target="../media/image61.jpeg"/><Relationship Id="rId1" Type="http://schemas.openxmlformats.org/officeDocument/2006/relationships/slideLayout" Target="../slideLayouts/slideLayout2.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 Id="rId9" Type="http://schemas.openxmlformats.org/officeDocument/2006/relationships/image" Target="../media/image66.jpeg"/></Relationships>
</file>

<file path=ppt/slides/_rels/slide23.xml.rels><?xml version="1.0" encoding="UTF-8" standalone="yes"?>
<Relationships xmlns="http://schemas.openxmlformats.org/package/2006/relationships"><Relationship Id="rId3" Type="http://schemas.openxmlformats.org/officeDocument/2006/relationships/image" Target="../media/image68.png"/><Relationship Id="rId7" Type="http://schemas.openxmlformats.org/officeDocument/2006/relationships/image" Target="../media/image72.jpeg"/><Relationship Id="rId2" Type="http://schemas.openxmlformats.org/officeDocument/2006/relationships/image" Target="../media/image67.jpeg"/><Relationship Id="rId1" Type="http://schemas.openxmlformats.org/officeDocument/2006/relationships/slideLayout" Target="../slideLayouts/slideLayout2.xml"/><Relationship Id="rId6" Type="http://schemas.openxmlformats.org/officeDocument/2006/relationships/image" Target="../media/image71.jpeg"/><Relationship Id="rId5" Type="http://schemas.openxmlformats.org/officeDocument/2006/relationships/image" Target="../media/image70.gif"/><Relationship Id="rId4" Type="http://schemas.openxmlformats.org/officeDocument/2006/relationships/image" Target="../media/image69.jpeg"/></Relationships>
</file>

<file path=ppt/slides/_rels/slide24.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2.xml"/><Relationship Id="rId4" Type="http://schemas.openxmlformats.org/officeDocument/2006/relationships/image" Target="../media/image75.jpeg"/></Relationships>
</file>

<file path=ppt/slides/_rels/slide25.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2.xml"/><Relationship Id="rId5" Type="http://schemas.openxmlformats.org/officeDocument/2006/relationships/image" Target="../media/image78.jpeg"/><Relationship Id="rId4" Type="http://schemas.openxmlformats.org/officeDocument/2006/relationships/image" Target="../media/image50.png"/></Relationships>
</file>

<file path=ppt/slides/_rels/slide26.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2.xml"/><Relationship Id="rId4" Type="http://schemas.openxmlformats.org/officeDocument/2006/relationships/image" Target="../media/image81.jpeg"/></Relationships>
</file>

<file path=ppt/slides/_rels/slide27.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82.jpeg"/><Relationship Id="rId1" Type="http://schemas.openxmlformats.org/officeDocument/2006/relationships/slideLayout" Target="../slideLayouts/slideLayout2.xml"/><Relationship Id="rId5" Type="http://schemas.openxmlformats.org/officeDocument/2006/relationships/image" Target="../media/image85.jpeg"/><Relationship Id="rId4" Type="http://schemas.openxmlformats.org/officeDocument/2006/relationships/image" Target="../media/image84.jpeg"/></Relationships>
</file>

<file path=ppt/slides/_rels/slide28.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8.png"/><Relationship Id="rId1" Type="http://schemas.openxmlformats.org/officeDocument/2006/relationships/slideLayout" Target="../slideLayouts/slideLayout2.xml"/><Relationship Id="rId4" Type="http://schemas.openxmlformats.org/officeDocument/2006/relationships/image" Target="../media/image90.png"/></Relationships>
</file>

<file path=ppt/slides/_rels/slide30.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image" Target="../media/image91.jpeg"/><Relationship Id="rId1" Type="http://schemas.openxmlformats.org/officeDocument/2006/relationships/slideLayout" Target="../slideLayouts/slideLayout2.xml"/><Relationship Id="rId4" Type="http://schemas.openxmlformats.org/officeDocument/2006/relationships/image" Target="../media/image93.png"/></Relationships>
</file>

<file path=ppt/slides/_rels/slide31.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image" Target="../media/image94.jpeg"/><Relationship Id="rId1" Type="http://schemas.openxmlformats.org/officeDocument/2006/relationships/slideLayout" Target="../slideLayouts/slideLayout2.xml"/><Relationship Id="rId4" Type="http://schemas.openxmlformats.org/officeDocument/2006/relationships/image" Target="../media/image96.jpeg"/></Relationships>
</file>

<file path=ppt/slides/_rels/slide32.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97.jpeg"/><Relationship Id="rId1" Type="http://schemas.openxmlformats.org/officeDocument/2006/relationships/slideLayout" Target="../slideLayouts/slideLayout2.xml"/><Relationship Id="rId5" Type="http://schemas.openxmlformats.org/officeDocument/2006/relationships/image" Target="../media/image93.png"/><Relationship Id="rId4" Type="http://schemas.openxmlformats.org/officeDocument/2006/relationships/image" Target="../media/image99.jpeg"/></Relationships>
</file>

<file path=ppt/slides/_rels/slide33.xml.rels><?xml version="1.0" encoding="UTF-8" standalone="yes"?>
<Relationships xmlns="http://schemas.openxmlformats.org/package/2006/relationships"><Relationship Id="rId8" Type="http://schemas.openxmlformats.org/officeDocument/2006/relationships/image" Target="../media/image106.gif"/><Relationship Id="rId3" Type="http://schemas.openxmlformats.org/officeDocument/2006/relationships/image" Target="../media/image101.jpeg"/><Relationship Id="rId7" Type="http://schemas.openxmlformats.org/officeDocument/2006/relationships/image" Target="../media/image105.gif"/><Relationship Id="rId2" Type="http://schemas.openxmlformats.org/officeDocument/2006/relationships/image" Target="../media/image100.jpeg"/><Relationship Id="rId1" Type="http://schemas.openxmlformats.org/officeDocument/2006/relationships/slideLayout" Target="../slideLayouts/slideLayout2.xml"/><Relationship Id="rId6" Type="http://schemas.openxmlformats.org/officeDocument/2006/relationships/image" Target="../media/image104.gif"/><Relationship Id="rId5" Type="http://schemas.openxmlformats.org/officeDocument/2006/relationships/image" Target="../media/image103.gif"/><Relationship Id="rId4" Type="http://schemas.openxmlformats.org/officeDocument/2006/relationships/image" Target="../media/image102.jpeg"/></Relationships>
</file>

<file path=ppt/slides/_rels/slide34.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image" Target="../media/image10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image" Target="../media/image109.jpeg"/><Relationship Id="rId1" Type="http://schemas.openxmlformats.org/officeDocument/2006/relationships/slideLayout" Target="../slideLayouts/slideLayout2.xml"/><Relationship Id="rId4" Type="http://schemas.openxmlformats.org/officeDocument/2006/relationships/image" Target="../media/image111.jpeg"/></Relationships>
</file>

<file path=ppt/slides/_rels/slide36.xml.rels><?xml version="1.0" encoding="UTF-8" standalone="yes"?>
<Relationships xmlns="http://schemas.openxmlformats.org/package/2006/relationships"><Relationship Id="rId3" Type="http://schemas.openxmlformats.org/officeDocument/2006/relationships/image" Target="../media/image113.jpeg"/><Relationship Id="rId2" Type="http://schemas.openxmlformats.org/officeDocument/2006/relationships/image" Target="../media/image112.gi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image" Target="../media/image114.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17.jpeg"/><Relationship Id="rId2" Type="http://schemas.openxmlformats.org/officeDocument/2006/relationships/image" Target="../media/image11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8" Type="http://schemas.openxmlformats.org/officeDocument/2006/relationships/image" Target="../media/image124.png"/><Relationship Id="rId3" Type="http://schemas.openxmlformats.org/officeDocument/2006/relationships/image" Target="../media/image119.jpeg"/><Relationship Id="rId7" Type="http://schemas.openxmlformats.org/officeDocument/2006/relationships/image" Target="../media/image123.jpeg"/><Relationship Id="rId2" Type="http://schemas.openxmlformats.org/officeDocument/2006/relationships/image" Target="../media/image118.jpeg"/><Relationship Id="rId1" Type="http://schemas.openxmlformats.org/officeDocument/2006/relationships/slideLayout" Target="../slideLayouts/slideLayout2.xml"/><Relationship Id="rId6" Type="http://schemas.openxmlformats.org/officeDocument/2006/relationships/image" Target="../media/image122.gif"/><Relationship Id="rId5" Type="http://schemas.openxmlformats.org/officeDocument/2006/relationships/image" Target="../media/image121.jpeg"/><Relationship Id="rId4" Type="http://schemas.openxmlformats.org/officeDocument/2006/relationships/image" Target="../media/image120.gif"/></Relationships>
</file>

<file path=ppt/slides/_rels/slide40.xml.rels><?xml version="1.0" encoding="UTF-8" standalone="yes"?>
<Relationships xmlns="http://schemas.openxmlformats.org/package/2006/relationships"><Relationship Id="rId3" Type="http://schemas.openxmlformats.org/officeDocument/2006/relationships/image" Target="../media/image126.jpeg"/><Relationship Id="rId2" Type="http://schemas.openxmlformats.org/officeDocument/2006/relationships/image" Target="../media/image125.jpeg"/><Relationship Id="rId1" Type="http://schemas.openxmlformats.org/officeDocument/2006/relationships/slideLayout" Target="../slideLayouts/slideLayout2.xml"/><Relationship Id="rId5" Type="http://schemas.openxmlformats.org/officeDocument/2006/relationships/image" Target="../media/image128.jpeg"/><Relationship Id="rId4" Type="http://schemas.openxmlformats.org/officeDocument/2006/relationships/image" Target="../media/image127.jpeg"/></Relationships>
</file>

<file path=ppt/slides/_rels/slide41.xml.rels><?xml version="1.0" encoding="UTF-8" standalone="yes"?>
<Relationships xmlns="http://schemas.openxmlformats.org/package/2006/relationships"><Relationship Id="rId2" Type="http://schemas.openxmlformats.org/officeDocument/2006/relationships/image" Target="../media/image129.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31.jpeg"/><Relationship Id="rId2" Type="http://schemas.openxmlformats.org/officeDocument/2006/relationships/image" Target="../media/image130.jpeg"/><Relationship Id="rId1" Type="http://schemas.openxmlformats.org/officeDocument/2006/relationships/slideLayout" Target="../slideLayouts/slideLayout2.xml"/><Relationship Id="rId4" Type="http://schemas.openxmlformats.org/officeDocument/2006/relationships/image" Target="../media/image132.png"/></Relationships>
</file>

<file path=ppt/slides/_rels/slide43.xml.rels><?xml version="1.0" encoding="UTF-8" standalone="yes"?>
<Relationships xmlns="http://schemas.openxmlformats.org/package/2006/relationships"><Relationship Id="rId3" Type="http://schemas.openxmlformats.org/officeDocument/2006/relationships/image" Target="../media/image130.jpeg"/><Relationship Id="rId2" Type="http://schemas.openxmlformats.org/officeDocument/2006/relationships/image" Target="../media/image133.jpeg"/><Relationship Id="rId1" Type="http://schemas.openxmlformats.org/officeDocument/2006/relationships/slideLayout" Target="../slideLayouts/slideLayout2.xml"/><Relationship Id="rId5" Type="http://schemas.openxmlformats.org/officeDocument/2006/relationships/image" Target="../media/image132.png"/><Relationship Id="rId4" Type="http://schemas.openxmlformats.org/officeDocument/2006/relationships/image" Target="../media/image131.jpeg"/></Relationships>
</file>

<file path=ppt/slides/_rels/slide44.xml.rels><?xml version="1.0" encoding="UTF-8" standalone="yes"?>
<Relationships xmlns="http://schemas.openxmlformats.org/package/2006/relationships"><Relationship Id="rId8" Type="http://schemas.openxmlformats.org/officeDocument/2006/relationships/image" Target="../media/image140.jpeg"/><Relationship Id="rId13" Type="http://schemas.openxmlformats.org/officeDocument/2006/relationships/image" Target="../media/image132.png"/><Relationship Id="rId3" Type="http://schemas.openxmlformats.org/officeDocument/2006/relationships/image" Target="../media/image135.jpeg"/><Relationship Id="rId7" Type="http://schemas.openxmlformats.org/officeDocument/2006/relationships/image" Target="../media/image139.jpeg"/><Relationship Id="rId12" Type="http://schemas.openxmlformats.org/officeDocument/2006/relationships/image" Target="../media/image144.jpeg"/><Relationship Id="rId2" Type="http://schemas.openxmlformats.org/officeDocument/2006/relationships/image" Target="../media/image134.jpeg"/><Relationship Id="rId1" Type="http://schemas.openxmlformats.org/officeDocument/2006/relationships/slideLayout" Target="../slideLayouts/slideLayout2.xml"/><Relationship Id="rId6" Type="http://schemas.openxmlformats.org/officeDocument/2006/relationships/image" Target="../media/image138.jpeg"/><Relationship Id="rId11" Type="http://schemas.openxmlformats.org/officeDocument/2006/relationships/image" Target="../media/image143.jpeg"/><Relationship Id="rId5" Type="http://schemas.openxmlformats.org/officeDocument/2006/relationships/image" Target="../media/image137.jpeg"/><Relationship Id="rId10" Type="http://schemas.openxmlformats.org/officeDocument/2006/relationships/image" Target="../media/image142.jpeg"/><Relationship Id="rId4" Type="http://schemas.openxmlformats.org/officeDocument/2006/relationships/image" Target="../media/image136.jpeg"/><Relationship Id="rId9" Type="http://schemas.openxmlformats.org/officeDocument/2006/relationships/image" Target="../media/image141.jpeg"/></Relationships>
</file>

<file path=ppt/slides/_rels/slide45.xml.rels><?xml version="1.0" encoding="UTF-8" standalone="yes"?>
<Relationships xmlns="http://schemas.openxmlformats.org/package/2006/relationships"><Relationship Id="rId3" Type="http://schemas.openxmlformats.org/officeDocument/2006/relationships/image" Target="../media/image146.png"/><Relationship Id="rId2" Type="http://schemas.openxmlformats.org/officeDocument/2006/relationships/image" Target="../media/image145.jpeg"/><Relationship Id="rId1" Type="http://schemas.openxmlformats.org/officeDocument/2006/relationships/slideLayout" Target="../slideLayouts/slideLayout2.xml"/><Relationship Id="rId5" Type="http://schemas.openxmlformats.org/officeDocument/2006/relationships/image" Target="../media/image132.png"/><Relationship Id="rId4" Type="http://schemas.openxmlformats.org/officeDocument/2006/relationships/image" Target="../media/image147.png"/></Relationships>
</file>

<file path=ppt/slides/_rels/slide4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48.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49.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5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50" name="Picture 2" descr="http://www.fondosblackberry.com/user-content/uploads/wall/o/33/x.jpg"/>
          <p:cNvPicPr>
            <a:picLocks noChangeAspect="1" noChangeArrowheads="1"/>
          </p:cNvPicPr>
          <p:nvPr/>
        </p:nvPicPr>
        <p:blipFill>
          <a:blip r:embed="rId3" cstate="print"/>
          <a:srcRect/>
          <a:stretch>
            <a:fillRect/>
          </a:stretch>
        </p:blipFill>
        <p:spPr bwMode="auto">
          <a:xfrm>
            <a:off x="-665559" y="0"/>
            <a:ext cx="11956715" cy="5760000"/>
          </a:xfrm>
          <a:prstGeom prst="rect">
            <a:avLst/>
          </a:prstGeom>
          <a:noFill/>
        </p:spPr>
      </p:pic>
      <p:pic>
        <p:nvPicPr>
          <p:cNvPr id="51204" name="Picture 4" descr="http://f1.pepst.com/c/243234/498138/ssc3/home/016/cocolino2010/albums/rainbow.gif_480_480_0_64000_0_1_0.gif"/>
          <p:cNvPicPr>
            <a:picLocks noChangeAspect="1" noChangeArrowheads="1"/>
          </p:cNvPicPr>
          <p:nvPr/>
        </p:nvPicPr>
        <p:blipFill>
          <a:blip r:embed="rId4" cstate="print"/>
          <a:srcRect/>
          <a:stretch>
            <a:fillRect/>
          </a:stretch>
        </p:blipFill>
        <p:spPr bwMode="auto">
          <a:xfrm>
            <a:off x="6379025" y="-262847"/>
            <a:ext cx="4797869" cy="3780420"/>
          </a:xfrm>
          <a:prstGeom prst="rect">
            <a:avLst/>
          </a:prstGeom>
          <a:noFill/>
        </p:spPr>
      </p:pic>
      <p:pic>
        <p:nvPicPr>
          <p:cNvPr id="51206" name="Picture 6" descr="foto con arco iris"/>
          <p:cNvPicPr>
            <a:picLocks noChangeAspect="1" noChangeArrowheads="1" noCrop="1"/>
          </p:cNvPicPr>
          <p:nvPr/>
        </p:nvPicPr>
        <p:blipFill>
          <a:blip r:embed="rId5" cstate="print"/>
          <a:srcRect/>
          <a:stretch>
            <a:fillRect/>
          </a:stretch>
        </p:blipFill>
        <p:spPr bwMode="auto">
          <a:xfrm>
            <a:off x="7823461" y="3637587"/>
            <a:ext cx="1592212" cy="1190626"/>
          </a:xfrm>
          <a:prstGeom prst="rect">
            <a:avLst/>
          </a:prstGeom>
          <a:noFill/>
        </p:spPr>
      </p:pic>
      <p:pic>
        <p:nvPicPr>
          <p:cNvPr id="51212" name="Picture 12" descr="http://es.bloggif.com/tmp/fa82efb51c8a05bf3b46cb1f69c717ae/text.gif?1415491261"/>
          <p:cNvPicPr>
            <a:picLocks noChangeAspect="1" noChangeArrowheads="1" noCrop="1"/>
          </p:cNvPicPr>
          <p:nvPr/>
        </p:nvPicPr>
        <p:blipFill>
          <a:blip r:embed="rId6" cstate="print"/>
          <a:srcRect/>
          <a:stretch>
            <a:fillRect/>
          </a:stretch>
        </p:blipFill>
        <p:spPr bwMode="auto">
          <a:xfrm>
            <a:off x="922273" y="2497460"/>
            <a:ext cx="5233073" cy="396876"/>
          </a:xfrm>
          <a:prstGeom prst="rect">
            <a:avLst/>
          </a:prstGeom>
          <a:noFill/>
        </p:spPr>
      </p:pic>
      <p:pic>
        <p:nvPicPr>
          <p:cNvPr id="77826" name="Picture 2" descr="http://4.bp.blogspot.com/-Pdh-WoXZYkg/T06MKm0nmhI/AAAAAAAARDA/n-yEe3J79Bc/s320/ANIMALES+%2528228%2529.png"/>
          <p:cNvPicPr>
            <a:picLocks noChangeAspect="1" noChangeArrowheads="1"/>
          </p:cNvPicPr>
          <p:nvPr/>
        </p:nvPicPr>
        <p:blipFill>
          <a:blip r:embed="rId7" cstate="print"/>
          <a:srcRect/>
          <a:stretch>
            <a:fillRect/>
          </a:stretch>
        </p:blipFill>
        <p:spPr bwMode="auto">
          <a:xfrm>
            <a:off x="681529" y="337228"/>
            <a:ext cx="3396720" cy="1905001"/>
          </a:xfrm>
          <a:prstGeom prst="rect">
            <a:avLst/>
          </a:prstGeom>
          <a:noFill/>
        </p:spPr>
      </p:pic>
      <p:pic>
        <p:nvPicPr>
          <p:cNvPr id="77828" name="Picture 4" descr="http://1.bp.blogspot.com/-sZJ_0VMX6O0/USAMj3mcG6I/AAAAAAABB4w/OwiliPH7TlU/s1600/ANIMALES+%2528488%2529.png"/>
          <p:cNvPicPr>
            <a:picLocks noChangeAspect="1" noChangeArrowheads="1"/>
          </p:cNvPicPr>
          <p:nvPr/>
        </p:nvPicPr>
        <p:blipFill>
          <a:blip r:embed="rId8" cstate="print"/>
          <a:srcRect/>
          <a:stretch>
            <a:fillRect/>
          </a:stretch>
        </p:blipFill>
        <p:spPr bwMode="auto">
          <a:xfrm>
            <a:off x="-201180" y="2713484"/>
            <a:ext cx="6368853" cy="3571876"/>
          </a:xfrm>
          <a:prstGeom prst="rect">
            <a:avLst/>
          </a:prstGeom>
          <a:noFill/>
        </p:spPr>
      </p:pic>
      <p:pic>
        <p:nvPicPr>
          <p:cNvPr id="77830" name="Picture 6" descr="http://1.bp.blogspot.com/-10sv0VTrdCU/UmQqgLMwZOI/AAAAAAAAK8k/jSyXirsGhlo/s1600/ave5.png"/>
          <p:cNvPicPr>
            <a:picLocks noChangeAspect="1" noChangeArrowheads="1"/>
          </p:cNvPicPr>
          <p:nvPr/>
        </p:nvPicPr>
        <p:blipFill>
          <a:blip r:embed="rId9" cstate="print"/>
          <a:srcRect/>
          <a:stretch>
            <a:fillRect/>
          </a:stretch>
        </p:blipFill>
        <p:spPr bwMode="auto">
          <a:xfrm>
            <a:off x="3971634" y="265212"/>
            <a:ext cx="3797908" cy="2130000"/>
          </a:xfrm>
          <a:prstGeom prst="rect">
            <a:avLst/>
          </a:prstGeom>
          <a:noFill/>
        </p:spPr>
      </p:pic>
      <p:sp>
        <p:nvSpPr>
          <p:cNvPr id="11" name="10 Rectángulo"/>
          <p:cNvSpPr/>
          <p:nvPr/>
        </p:nvSpPr>
        <p:spPr>
          <a:xfrm>
            <a:off x="6098511" y="5089748"/>
            <a:ext cx="1249060" cy="276999"/>
          </a:xfrm>
          <a:prstGeom prst="rect">
            <a:avLst/>
          </a:prstGeom>
          <a:noFill/>
        </p:spPr>
        <p:txBody>
          <a:bodyPr wrap="none" lIns="91440" tIns="45720" rIns="91440" bIns="45720">
            <a:spAutoFit/>
            <a:scene3d>
              <a:camera prst="orthographicFront"/>
              <a:lightRig rig="soft" dir="t">
                <a:rot lat="0" lon="0" rev="10800000"/>
              </a:lightRig>
            </a:scene3d>
            <a:sp3d>
              <a:bevelT w="27940" h="12700"/>
              <a:contourClr>
                <a:srgbClr val="DDDDDD"/>
              </a:contourClr>
            </a:sp3d>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cap="none" spc="150" dirty="0">
              <a:ln w="11430"/>
              <a:solidFill>
                <a:srgbClr val="F8F8F8"/>
              </a:solidFill>
              <a:latin typeface="Blackadder ITC" pitchFamily="82" charset="0"/>
            </a:endParaRPr>
          </a:p>
        </p:txBody>
      </p:sp>
    </p:spTree>
  </p:cSld>
  <p:clrMapOvr>
    <a:masterClrMapping/>
  </p:clrMapOvr>
  <p:transition spd="slow" advTm="7000">
    <p:fade/>
    <p:sndAc>
      <p:stSnd>
        <p:snd r:embed="rId2" name="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1212"/>
                                        </p:tgtEl>
                                        <p:attrNameLst>
                                          <p:attrName>style.visibility</p:attrName>
                                        </p:attrNameLst>
                                      </p:cBhvr>
                                      <p:to>
                                        <p:strVal val="visible"/>
                                      </p:to>
                                    </p:set>
                                    <p:animEffect transition="in" filter="fade">
                                      <p:cBhvr>
                                        <p:cTn id="7" dur="2000"/>
                                        <p:tgtEl>
                                          <p:spTgt spid="51212"/>
                                        </p:tgtEl>
                                      </p:cBhvr>
                                    </p:animEffect>
                                  </p:childTnLst>
                                </p:cTn>
                              </p:par>
                            </p:childTnLst>
                          </p:cTn>
                        </p:par>
                        <p:par>
                          <p:cTn id="8" fill="hold">
                            <p:stCondLst>
                              <p:cond delay="2000"/>
                            </p:stCondLst>
                            <p:childTnLst>
                              <p:par>
                                <p:cTn id="9" presetID="35" presetClass="emph" presetSubtype="0" fill="hold" nodeType="afterEffect">
                                  <p:stCondLst>
                                    <p:cond delay="0"/>
                                  </p:stCondLst>
                                  <p:childTnLst>
                                    <p:anim calcmode="discrete" valueType="str">
                                      <p:cBhvr>
                                        <p:cTn id="10" dur="2000" fill="hold"/>
                                        <p:tgtEl>
                                          <p:spTgt spid="51212"/>
                                        </p:tgtEl>
                                        <p:attrNameLst>
                                          <p:attrName>style.visibility</p:attrName>
                                        </p:attrNameLst>
                                      </p:cBhvr>
                                      <p:tavLst>
                                        <p:tav tm="0">
                                          <p:val>
                                            <p:strVal val="hidden"/>
                                          </p:val>
                                        </p:tav>
                                        <p:tav tm="50000">
                                          <p:val>
                                            <p:strVal val="visible"/>
                                          </p:val>
                                        </p:tav>
                                      </p:tavLst>
                                    </p:anim>
                                  </p:childTnLst>
                                </p:cTn>
                              </p:par>
                            </p:childTnLst>
                          </p:cTn>
                        </p:par>
                        <p:par>
                          <p:cTn id="11" fill="hold">
                            <p:stCondLst>
                              <p:cond delay="4000"/>
                            </p:stCondLst>
                            <p:childTnLst>
                              <p:par>
                                <p:cTn id="12" presetID="35" presetClass="emph" presetSubtype="0" fill="hold" nodeType="afterEffect">
                                  <p:stCondLst>
                                    <p:cond delay="0"/>
                                  </p:stCondLst>
                                  <p:childTnLst>
                                    <p:anim calcmode="discrete" valueType="str">
                                      <p:cBhvr>
                                        <p:cTn id="13" dur="2000" fill="hold"/>
                                        <p:tgtEl>
                                          <p:spTgt spid="51212"/>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4514" name="Picture 2" descr="http://2.bp.blogspot.com/-EoWNARglcwc/Tkw1vLwRwGI/AAAAAAAABuQ/wSmScKxfEoE/s1600/escalera-al-cielo1.jpg"/>
          <p:cNvPicPr>
            <a:picLocks noChangeAspect="1" noChangeArrowheads="1"/>
          </p:cNvPicPr>
          <p:nvPr/>
        </p:nvPicPr>
        <p:blipFill>
          <a:blip r:embed="rId2" cstate="print"/>
          <a:srcRect/>
          <a:stretch>
            <a:fillRect/>
          </a:stretch>
        </p:blipFill>
        <p:spPr bwMode="auto">
          <a:xfrm>
            <a:off x="-602412" y="0"/>
            <a:ext cx="11274056" cy="6096000"/>
          </a:xfrm>
          <a:prstGeom prst="rect">
            <a:avLst/>
          </a:prstGeom>
          <a:noFill/>
        </p:spPr>
      </p:pic>
      <p:sp>
        <p:nvSpPr>
          <p:cNvPr id="6" name="5 Rectángulo"/>
          <p:cNvSpPr/>
          <p:nvPr/>
        </p:nvSpPr>
        <p:spPr>
          <a:xfrm>
            <a:off x="2366704" y="337228"/>
            <a:ext cx="5697497" cy="830997"/>
          </a:xfrm>
          <a:prstGeom prst="rect">
            <a:avLst/>
          </a:prstGeom>
        </p:spPr>
        <p:txBody>
          <a:bodyPr wrap="square">
            <a:spAutoFit/>
          </a:bodyPr>
          <a:lstStyle/>
          <a:p>
            <a:r>
              <a:rPr lang="es-ES_tradnl" sz="1600" b="1" dirty="0" smtClean="0">
                <a:solidFill>
                  <a:srgbClr val="002060"/>
                </a:solidFill>
                <a:latin typeface="Adobe Gothic Std B" pitchFamily="34" charset="-128"/>
                <a:ea typeface="Adobe Gothic Std B" pitchFamily="34" charset="-128"/>
              </a:rPr>
              <a:t>Muchos conocemos la leyenda del puente del Arco iris, que es el que se atraviesa al encontrarnos con nuestros amados perros y gatos que ya han fallecido.....</a:t>
            </a:r>
            <a:endParaRPr lang="es-ES_tradnl" sz="1600" b="1" dirty="0">
              <a:solidFill>
                <a:srgbClr val="002060"/>
              </a:solidFill>
              <a:latin typeface="Adobe Gothic Std B" pitchFamily="34" charset="-128"/>
              <a:ea typeface="Adobe Gothic Std B" pitchFamily="34" charset="-128"/>
            </a:endParaRPr>
          </a:p>
        </p:txBody>
      </p:sp>
      <p:pic>
        <p:nvPicPr>
          <p:cNvPr id="76802" name="Picture 2" descr="http://leo1.l.e.pic.centerblog.net/7fa72e8f.png"/>
          <p:cNvPicPr>
            <a:picLocks noChangeAspect="1" noChangeArrowheads="1"/>
          </p:cNvPicPr>
          <p:nvPr/>
        </p:nvPicPr>
        <p:blipFill>
          <a:blip r:embed="rId3" cstate="print"/>
          <a:srcRect/>
          <a:stretch>
            <a:fillRect/>
          </a:stretch>
        </p:blipFill>
        <p:spPr bwMode="auto">
          <a:xfrm>
            <a:off x="2045721" y="4095000"/>
            <a:ext cx="2695709" cy="1620000"/>
          </a:xfrm>
          <a:prstGeom prst="rect">
            <a:avLst/>
          </a:prstGeom>
          <a:noFill/>
        </p:spPr>
      </p:pic>
      <p:pic>
        <p:nvPicPr>
          <p:cNvPr id="76804" name="Picture 4" descr="http://www.affinity-petcare.com/img/img_razas_perros.png"/>
          <p:cNvPicPr>
            <a:picLocks noChangeAspect="1" noChangeArrowheads="1"/>
          </p:cNvPicPr>
          <p:nvPr/>
        </p:nvPicPr>
        <p:blipFill>
          <a:blip r:embed="rId4" cstate="print"/>
          <a:srcRect/>
          <a:stretch>
            <a:fillRect/>
          </a:stretch>
        </p:blipFill>
        <p:spPr bwMode="auto">
          <a:xfrm>
            <a:off x="-361675" y="3971924"/>
            <a:ext cx="2388319" cy="1743076"/>
          </a:xfrm>
          <a:prstGeom prst="rect">
            <a:avLst/>
          </a:prstGeom>
          <a:noFill/>
        </p:spPr>
      </p:pic>
      <p:pic>
        <p:nvPicPr>
          <p:cNvPr id="76806" name="Picture 6" descr="http://2.bp.blogspot.com/-eincfQ5HLRw/UT9vvB-cgjI/AAAAAAAAACU/aNX5XiHUrZc/s1600/cabezera%2Bperro.png"/>
          <p:cNvPicPr>
            <a:picLocks noChangeAspect="1" noChangeArrowheads="1"/>
          </p:cNvPicPr>
          <p:nvPr/>
        </p:nvPicPr>
        <p:blipFill>
          <a:blip r:embed="rId5" cstate="print"/>
          <a:srcRect/>
          <a:stretch>
            <a:fillRect/>
          </a:stretch>
        </p:blipFill>
        <p:spPr bwMode="auto">
          <a:xfrm>
            <a:off x="7020997" y="2763000"/>
            <a:ext cx="2063999" cy="2952000"/>
          </a:xfrm>
          <a:prstGeom prst="rect">
            <a:avLst/>
          </a:prstGeom>
          <a:noFill/>
        </p:spPr>
      </p:pic>
      <p:pic>
        <p:nvPicPr>
          <p:cNvPr id="76808" name="Picture 8" descr="http://www.maskottchen.com.mx/portal/images/stories/perro.png"/>
          <p:cNvPicPr>
            <a:picLocks noChangeAspect="1" noChangeArrowheads="1"/>
          </p:cNvPicPr>
          <p:nvPr/>
        </p:nvPicPr>
        <p:blipFill>
          <a:blip r:embed="rId6" cstate="print"/>
          <a:srcRect/>
          <a:stretch>
            <a:fillRect/>
          </a:stretch>
        </p:blipFill>
        <p:spPr bwMode="auto">
          <a:xfrm>
            <a:off x="1002517" y="3505572"/>
            <a:ext cx="1332363" cy="1296000"/>
          </a:xfrm>
          <a:prstGeom prst="rect">
            <a:avLst/>
          </a:prstGeom>
          <a:noFill/>
        </p:spPr>
      </p:pic>
      <p:sp>
        <p:nvSpPr>
          <p:cNvPr id="10" name="9 Rectángulo"/>
          <p:cNvSpPr/>
          <p:nvPr/>
        </p:nvSpPr>
        <p:spPr>
          <a:xfrm>
            <a:off x="558577" y="193204"/>
            <a:ext cx="1249060" cy="276999"/>
          </a:xfrm>
          <a:prstGeom prst="rect">
            <a:avLst/>
          </a:prstGeom>
        </p:spPr>
        <p:txBody>
          <a:bodyPr wrap="none">
            <a:spAutoFit/>
          </a:bodyPr>
          <a:lstStyle/>
          <a:p>
            <a:pPr algn="ctr"/>
            <a:r>
              <a:rPr lang="es-ES" sz="1200" spc="150" dirty="0" err="1" smtClean="0">
                <a:ln w="11430"/>
                <a:latin typeface="Blackadder ITC" pitchFamily="82" charset="0"/>
              </a:rPr>
              <a:t>Pps</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15000">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9330" name="Picture 2" descr="RESUMEN Dorado Amarillo Llanura"/>
          <p:cNvPicPr>
            <a:picLocks noChangeAspect="1" noChangeArrowheads="1"/>
          </p:cNvPicPr>
          <p:nvPr/>
        </p:nvPicPr>
        <p:blipFill>
          <a:blip r:embed="rId2" cstate="print"/>
          <a:srcRect/>
          <a:stretch>
            <a:fillRect/>
          </a:stretch>
        </p:blipFill>
        <p:spPr bwMode="auto">
          <a:xfrm>
            <a:off x="-682659" y="0"/>
            <a:ext cx="11394990" cy="6096000"/>
          </a:xfrm>
          <a:prstGeom prst="rect">
            <a:avLst/>
          </a:prstGeom>
          <a:noFill/>
        </p:spPr>
      </p:pic>
      <p:pic>
        <p:nvPicPr>
          <p:cNvPr id="5" name="Picture 2" descr="Mártélyi naplemente"/>
          <p:cNvPicPr>
            <a:picLocks noChangeAspect="1" noChangeArrowheads="1"/>
          </p:cNvPicPr>
          <p:nvPr/>
        </p:nvPicPr>
        <p:blipFill>
          <a:blip r:embed="rId3" cstate="print"/>
          <a:srcRect/>
          <a:stretch>
            <a:fillRect/>
          </a:stretch>
        </p:blipFill>
        <p:spPr bwMode="auto">
          <a:xfrm>
            <a:off x="1885225" y="0"/>
            <a:ext cx="6419000" cy="3600000"/>
          </a:xfrm>
          <a:prstGeom prst="rect">
            <a:avLst/>
          </a:prstGeom>
          <a:noFill/>
          <a:effectLst>
            <a:softEdge rad="317500"/>
          </a:effectLst>
        </p:spPr>
      </p:pic>
      <p:sp>
        <p:nvSpPr>
          <p:cNvPr id="6" name="5 Rectángulo"/>
          <p:cNvSpPr/>
          <p:nvPr/>
        </p:nvSpPr>
        <p:spPr>
          <a:xfrm>
            <a:off x="1854721" y="3937620"/>
            <a:ext cx="6499961" cy="1323439"/>
          </a:xfrm>
          <a:prstGeom prst="rect">
            <a:avLst/>
          </a:prstGeom>
        </p:spPr>
        <p:txBody>
          <a:bodyPr wrap="square">
            <a:spAutoFit/>
          </a:bodyPr>
          <a:lstStyle/>
          <a:p>
            <a:r>
              <a:rPr lang="es-ES_tradnl" sz="1600" b="1" dirty="0" smtClean="0">
                <a:latin typeface="Adobe Gothic Std B" pitchFamily="34" charset="-128"/>
                <a:ea typeface="Adobe Gothic Std B" pitchFamily="34" charset="-128"/>
              </a:rPr>
              <a:t>Pero </a:t>
            </a:r>
            <a:r>
              <a:rPr lang="es-ES_tradnl" sz="1600" b="1" dirty="0" err="1" smtClean="0">
                <a:latin typeface="Adobe Gothic Std B" pitchFamily="34" charset="-128"/>
                <a:ea typeface="Adobe Gothic Std B" pitchFamily="34" charset="-128"/>
              </a:rPr>
              <a:t>aca</a:t>
            </a:r>
            <a:r>
              <a:rPr lang="es-ES_tradnl" sz="1600" b="1" dirty="0" smtClean="0">
                <a:latin typeface="Adobe Gothic Std B" pitchFamily="34" charset="-128"/>
                <a:ea typeface="Adobe Gothic Std B" pitchFamily="34" charset="-128"/>
              </a:rPr>
              <a:t> va la historia completa, y es:¿A dónde van los que mueren en los refugios, sin que nadie nunca los haya adoptado?,  que no pudieron conocer un hogar y por tanto se nos murieron de viejitos, sin que nadie haya preguntado una sola vez por ellos....sin conocer un hogar....</a:t>
            </a:r>
            <a:endParaRPr lang="es-ES_tradnl" sz="1600" b="1" dirty="0">
              <a:latin typeface="Adobe Gothic Std B" pitchFamily="34" charset="-128"/>
              <a:ea typeface="Adobe Gothic Std B" pitchFamily="34" charset="-128"/>
            </a:endParaRPr>
          </a:p>
        </p:txBody>
      </p:sp>
      <p:pic>
        <p:nvPicPr>
          <p:cNvPr id="7" name="Picture 4" descr="http://1.bp.blogspot.com/-88rrgd1hK_E/UKW4FDi3YpI/AAAAAAAAkus/Enganlw7OKc/s1600/fondos+dorados,gold,+plateados+(7).png"/>
          <p:cNvPicPr>
            <a:picLocks noChangeAspect="1" noChangeArrowheads="1"/>
          </p:cNvPicPr>
          <p:nvPr/>
        </p:nvPicPr>
        <p:blipFill>
          <a:blip r:embed="rId4" cstate="print"/>
          <a:srcRect/>
          <a:stretch>
            <a:fillRect/>
          </a:stretch>
        </p:blipFill>
        <p:spPr bwMode="auto">
          <a:xfrm>
            <a:off x="-809575" y="-166836"/>
            <a:ext cx="11515928" cy="6097860"/>
          </a:xfrm>
          <a:prstGeom prst="rect">
            <a:avLst/>
          </a:prstGeom>
          <a:noFill/>
        </p:spPr>
      </p:pic>
      <p:sp>
        <p:nvSpPr>
          <p:cNvPr id="8" name="7 Rectángulo"/>
          <p:cNvSpPr/>
          <p:nvPr/>
        </p:nvSpPr>
        <p:spPr>
          <a:xfrm>
            <a:off x="979785" y="193204"/>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2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xit" presetSubtype="0" accel="100000" fill="hold" nodeType="withEffect">
                                  <p:stCondLst>
                                    <p:cond delay="0"/>
                                  </p:stCondLst>
                                  <p:childTnLst>
                                    <p:anim calcmode="lin" valueType="num">
                                      <p:cBhvr>
                                        <p:cTn id="6" dur="5000"/>
                                        <p:tgtEl>
                                          <p:spTgt spid="7"/>
                                        </p:tgtEl>
                                        <p:attrNameLst>
                                          <p:attrName>ppt_w</p:attrName>
                                        </p:attrNameLst>
                                      </p:cBhvr>
                                      <p:tavLst>
                                        <p:tav tm="0">
                                          <p:val>
                                            <p:strVal val="ppt_w"/>
                                          </p:val>
                                        </p:tav>
                                        <p:tav tm="100000">
                                          <p:val>
                                            <p:strVal val="ppt_w+.3"/>
                                          </p:val>
                                        </p:tav>
                                      </p:tavLst>
                                    </p:anim>
                                    <p:anim calcmode="lin" valueType="num">
                                      <p:cBhvr>
                                        <p:cTn id="7" dur="5000"/>
                                        <p:tgtEl>
                                          <p:spTgt spid="7"/>
                                        </p:tgtEl>
                                        <p:attrNameLst>
                                          <p:attrName>ppt_h</p:attrName>
                                        </p:attrNameLst>
                                      </p:cBhvr>
                                      <p:tavLst>
                                        <p:tav tm="0">
                                          <p:val>
                                            <p:strVal val="ppt_h"/>
                                          </p:val>
                                        </p:tav>
                                        <p:tav tm="100000">
                                          <p:val>
                                            <p:strVal val="ppt_h"/>
                                          </p:val>
                                        </p:tav>
                                      </p:tavLst>
                                    </p:anim>
                                    <p:animEffect transition="out" filter="fade">
                                      <p:cBhvr>
                                        <p:cTn id="8" dur="5000"/>
                                        <p:tgtEl>
                                          <p:spTgt spid="7"/>
                                        </p:tgtEl>
                                      </p:cBhvr>
                                    </p:animEffect>
                                    <p:set>
                                      <p:cBhvr>
                                        <p:cTn id="9"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0962" name="Picture 2" descr="http://www.parroquiaempuries.org/files/doble_arco_iris_0.jpg"/>
          <p:cNvPicPr>
            <a:picLocks noChangeAspect="1" noChangeArrowheads="1"/>
          </p:cNvPicPr>
          <p:nvPr/>
        </p:nvPicPr>
        <p:blipFill>
          <a:blip r:embed="rId2" cstate="print"/>
          <a:srcRect/>
          <a:stretch>
            <a:fillRect/>
          </a:stretch>
        </p:blipFill>
        <p:spPr bwMode="auto">
          <a:xfrm>
            <a:off x="-1083892" y="0"/>
            <a:ext cx="11875151" cy="5715000"/>
          </a:xfrm>
          <a:prstGeom prst="rect">
            <a:avLst/>
          </a:prstGeom>
          <a:noFill/>
        </p:spPr>
      </p:pic>
      <p:sp>
        <p:nvSpPr>
          <p:cNvPr id="5" name="4 Rectángulo"/>
          <p:cNvSpPr/>
          <p:nvPr/>
        </p:nvSpPr>
        <p:spPr>
          <a:xfrm>
            <a:off x="2607445" y="1957401"/>
            <a:ext cx="5095082" cy="707886"/>
          </a:xfrm>
          <a:prstGeom prst="rect">
            <a:avLst/>
          </a:prstGeom>
        </p:spPr>
        <p:txBody>
          <a:bodyPr>
            <a:spAutoFit/>
          </a:bodyPr>
          <a:lstStyle/>
          <a:p>
            <a:r>
              <a:rPr lang="es-ES_tradnl" sz="2000" dirty="0" smtClean="0"/>
              <a:t>Hay un puente que queda entre el Paraíso y la Tierra, y se llama Puente del Arco Iris.</a:t>
            </a:r>
            <a:endParaRPr lang="es-ES_tradnl" sz="2000" dirty="0"/>
          </a:p>
        </p:txBody>
      </p:sp>
      <p:pic>
        <p:nvPicPr>
          <p:cNvPr id="6" name="Picture 2" descr="http://www.parroquiaempuries.org/files/doble_arco_iris_0.jpg"/>
          <p:cNvPicPr>
            <a:picLocks noChangeAspect="1" noChangeArrowheads="1"/>
          </p:cNvPicPr>
          <p:nvPr/>
        </p:nvPicPr>
        <p:blipFill>
          <a:blip r:embed="rId2" cstate="print"/>
          <a:srcRect/>
          <a:stretch>
            <a:fillRect/>
          </a:stretch>
        </p:blipFill>
        <p:spPr bwMode="auto">
          <a:xfrm>
            <a:off x="-1083892" y="0"/>
            <a:ext cx="11875151" cy="5881836"/>
          </a:xfrm>
          <a:prstGeom prst="rect">
            <a:avLst/>
          </a:prstGeom>
          <a:noFill/>
        </p:spPr>
      </p:pic>
      <p:pic>
        <p:nvPicPr>
          <p:cNvPr id="73730" name="Picture 2" descr="http://fs04.androidpit.info/a/cc/75/beautiful-sky-live-wallpaper-cc7555-h900.jpg"/>
          <p:cNvPicPr>
            <a:picLocks noChangeAspect="1" noChangeArrowheads="1"/>
          </p:cNvPicPr>
          <p:nvPr/>
        </p:nvPicPr>
        <p:blipFill>
          <a:blip r:embed="rId3" cstate="print"/>
          <a:srcRect/>
          <a:stretch>
            <a:fillRect/>
          </a:stretch>
        </p:blipFill>
        <p:spPr bwMode="auto">
          <a:xfrm>
            <a:off x="-1169615" y="0"/>
            <a:ext cx="11956715" cy="5955644"/>
          </a:xfrm>
          <a:prstGeom prst="rect">
            <a:avLst/>
          </a:prstGeom>
          <a:noFill/>
        </p:spPr>
      </p:pic>
      <p:sp>
        <p:nvSpPr>
          <p:cNvPr id="8" name="7 Rectángulo"/>
          <p:cNvSpPr/>
          <p:nvPr/>
        </p:nvSpPr>
        <p:spPr>
          <a:xfrm>
            <a:off x="630585" y="5233764"/>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xit" presetSubtype="0" accel="100000" fill="hold" nodeType="withEffect">
                                  <p:stCondLst>
                                    <p:cond delay="0"/>
                                  </p:stCondLst>
                                  <p:childTnLst>
                                    <p:anim calcmode="lin" valueType="num">
                                      <p:cBhvr>
                                        <p:cTn id="6" dur="5000"/>
                                        <p:tgtEl>
                                          <p:spTgt spid="73730"/>
                                        </p:tgtEl>
                                        <p:attrNameLst>
                                          <p:attrName>ppt_w</p:attrName>
                                        </p:attrNameLst>
                                      </p:cBhvr>
                                      <p:tavLst>
                                        <p:tav tm="0">
                                          <p:val>
                                            <p:strVal val="ppt_w"/>
                                          </p:val>
                                        </p:tav>
                                        <p:tav tm="100000">
                                          <p:val>
                                            <p:strVal val="ppt_w+.3"/>
                                          </p:val>
                                        </p:tav>
                                      </p:tavLst>
                                    </p:anim>
                                    <p:anim calcmode="lin" valueType="num">
                                      <p:cBhvr>
                                        <p:cTn id="7" dur="5000"/>
                                        <p:tgtEl>
                                          <p:spTgt spid="73730"/>
                                        </p:tgtEl>
                                        <p:attrNameLst>
                                          <p:attrName>ppt_h</p:attrName>
                                        </p:attrNameLst>
                                      </p:cBhvr>
                                      <p:tavLst>
                                        <p:tav tm="0">
                                          <p:val>
                                            <p:strVal val="ppt_h"/>
                                          </p:val>
                                        </p:tav>
                                        <p:tav tm="100000">
                                          <p:val>
                                            <p:strVal val="ppt_h"/>
                                          </p:val>
                                        </p:tav>
                                      </p:tavLst>
                                    </p:anim>
                                    <p:animEffect transition="out" filter="fade">
                                      <p:cBhvr>
                                        <p:cTn id="8" dur="5000"/>
                                        <p:tgtEl>
                                          <p:spTgt spid="73730"/>
                                        </p:tgtEl>
                                      </p:cBhvr>
                                    </p:animEffect>
                                    <p:set>
                                      <p:cBhvr>
                                        <p:cTn id="9" dur="1" fill="hold">
                                          <p:stCondLst>
                                            <p:cond delay="4999"/>
                                          </p:stCondLst>
                                        </p:cTn>
                                        <p:tgtEl>
                                          <p:spTgt spid="73730"/>
                                        </p:tgtEl>
                                        <p:attrNameLst>
                                          <p:attrName>style.visibility</p:attrName>
                                        </p:attrNameLst>
                                      </p:cBhvr>
                                      <p:to>
                                        <p:strVal val="hidden"/>
                                      </p:to>
                                    </p:set>
                                  </p:childTnLst>
                                </p:cTn>
                              </p:par>
                              <p:par>
                                <p:cTn id="10" presetID="50" presetClass="exit" presetSubtype="0" accel="100000" fill="hold" nodeType="withEffect">
                                  <p:stCondLst>
                                    <p:cond delay="0"/>
                                  </p:stCondLst>
                                  <p:childTnLst>
                                    <p:anim calcmode="lin" valueType="num">
                                      <p:cBhvr>
                                        <p:cTn id="11" dur="5000"/>
                                        <p:tgtEl>
                                          <p:spTgt spid="6"/>
                                        </p:tgtEl>
                                        <p:attrNameLst>
                                          <p:attrName>ppt_w</p:attrName>
                                        </p:attrNameLst>
                                      </p:cBhvr>
                                      <p:tavLst>
                                        <p:tav tm="0">
                                          <p:val>
                                            <p:strVal val="ppt_w"/>
                                          </p:val>
                                        </p:tav>
                                        <p:tav tm="100000">
                                          <p:val>
                                            <p:strVal val="ppt_w+.3"/>
                                          </p:val>
                                        </p:tav>
                                      </p:tavLst>
                                    </p:anim>
                                    <p:anim calcmode="lin" valueType="num">
                                      <p:cBhvr>
                                        <p:cTn id="12" dur="5000"/>
                                        <p:tgtEl>
                                          <p:spTgt spid="6"/>
                                        </p:tgtEl>
                                        <p:attrNameLst>
                                          <p:attrName>ppt_h</p:attrName>
                                        </p:attrNameLst>
                                      </p:cBhvr>
                                      <p:tavLst>
                                        <p:tav tm="0">
                                          <p:val>
                                            <p:strVal val="ppt_h"/>
                                          </p:val>
                                        </p:tav>
                                        <p:tav tm="100000">
                                          <p:val>
                                            <p:strVal val="ppt_h"/>
                                          </p:val>
                                        </p:tav>
                                      </p:tavLst>
                                    </p:anim>
                                    <p:animEffect transition="out" filter="fade">
                                      <p:cBhvr>
                                        <p:cTn id="13" dur="5000"/>
                                        <p:tgtEl>
                                          <p:spTgt spid="6"/>
                                        </p:tgtEl>
                                      </p:cBhvr>
                                    </p:animEffect>
                                    <p:set>
                                      <p:cBhvr>
                                        <p:cTn id="14"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9154" name="Picture 2" descr="http://www.todopaisajes.com/1440x900/arco-iris-artistico.jpg"/>
          <p:cNvPicPr>
            <a:picLocks noChangeAspect="1" noChangeArrowheads="1"/>
          </p:cNvPicPr>
          <p:nvPr/>
        </p:nvPicPr>
        <p:blipFill>
          <a:blip r:embed="rId2" cstate="print"/>
          <a:srcRect/>
          <a:stretch>
            <a:fillRect/>
          </a:stretch>
        </p:blipFill>
        <p:spPr bwMode="auto">
          <a:xfrm>
            <a:off x="-281429" y="0"/>
            <a:ext cx="11555484" cy="5832000"/>
          </a:xfrm>
          <a:prstGeom prst="rect">
            <a:avLst/>
          </a:prstGeom>
          <a:noFill/>
        </p:spPr>
      </p:pic>
      <p:sp>
        <p:nvSpPr>
          <p:cNvPr id="5" name="4 Rectángulo"/>
          <p:cNvSpPr/>
          <p:nvPr/>
        </p:nvSpPr>
        <p:spPr>
          <a:xfrm>
            <a:off x="3366889" y="697260"/>
            <a:ext cx="5576562" cy="830997"/>
          </a:xfrm>
          <a:prstGeom prst="rect">
            <a:avLst/>
          </a:prstGeom>
        </p:spPr>
        <p:txBody>
          <a:bodyPr wrap="square">
            <a:spAutoFit/>
          </a:bodyPr>
          <a:lstStyle/>
          <a:p>
            <a:r>
              <a:rPr lang="es-ES_tradnl" sz="1600" b="1" dirty="0" smtClean="0">
                <a:solidFill>
                  <a:srgbClr val="002060"/>
                </a:solidFill>
                <a:latin typeface="Adobe Gothic Std B" pitchFamily="34" charset="-128"/>
                <a:ea typeface="Adobe Gothic Std B" pitchFamily="34" charset="-128"/>
              </a:rPr>
              <a:t>Cuando un animal que ha sido especialmente amado por alguien aquí en la Tierra muere, entonces va al Puente del Arco Iris.</a:t>
            </a:r>
            <a:endParaRPr lang="es-ES_tradnl" sz="1600" b="1" dirty="0">
              <a:solidFill>
                <a:srgbClr val="002060"/>
              </a:solidFill>
              <a:latin typeface="Adobe Gothic Std B" pitchFamily="34" charset="-128"/>
              <a:ea typeface="Adobe Gothic Std B" pitchFamily="34" charset="-128"/>
            </a:endParaRPr>
          </a:p>
        </p:txBody>
      </p:sp>
      <p:pic>
        <p:nvPicPr>
          <p:cNvPr id="72705" name="Picture 1" descr="C:\users\abuelitos\Pictures\2013-10-14 zacky 2013\zacky 2013 003.JPG"/>
          <p:cNvPicPr>
            <a:picLocks noChangeAspect="1" noChangeArrowheads="1"/>
          </p:cNvPicPr>
          <p:nvPr/>
        </p:nvPicPr>
        <p:blipFill>
          <a:blip r:embed="rId3" cstate="print"/>
          <a:srcRect t="18934" b="4086"/>
          <a:stretch>
            <a:fillRect/>
          </a:stretch>
        </p:blipFill>
        <p:spPr bwMode="auto">
          <a:xfrm>
            <a:off x="4353068" y="2691000"/>
            <a:ext cx="5837097" cy="3024000"/>
          </a:xfrm>
          <a:prstGeom prst="rect">
            <a:avLst/>
          </a:prstGeom>
          <a:noFill/>
          <a:effectLst>
            <a:softEdge rad="635000"/>
          </a:effectLst>
        </p:spPr>
      </p:pic>
      <p:pic>
        <p:nvPicPr>
          <p:cNvPr id="72706" name="Picture 2" descr="http://www.newwebstar.com/uploads/posts/2012-03/1332558398_floral20burbujas_800.jpg"/>
          <p:cNvPicPr>
            <a:picLocks noChangeAspect="1" noChangeArrowheads="1"/>
          </p:cNvPicPr>
          <p:nvPr/>
        </p:nvPicPr>
        <p:blipFill>
          <a:blip r:embed="rId4" cstate="print"/>
          <a:srcRect r="37228"/>
          <a:stretch>
            <a:fillRect/>
          </a:stretch>
        </p:blipFill>
        <p:spPr bwMode="auto">
          <a:xfrm>
            <a:off x="-305519" y="0"/>
            <a:ext cx="5777742" cy="5809828"/>
          </a:xfrm>
          <a:prstGeom prst="rect">
            <a:avLst/>
          </a:prstGeom>
          <a:noFill/>
        </p:spPr>
      </p:pic>
      <p:pic>
        <p:nvPicPr>
          <p:cNvPr id="8" name="Picture 2" descr="http://www.newwebstar.com/uploads/posts/2012-03/1332558398_floral20burbujas_800.jpg"/>
          <p:cNvPicPr>
            <a:picLocks noChangeAspect="1" noChangeArrowheads="1"/>
          </p:cNvPicPr>
          <p:nvPr/>
        </p:nvPicPr>
        <p:blipFill>
          <a:blip r:embed="rId4" cstate="print"/>
          <a:srcRect r="37228"/>
          <a:stretch>
            <a:fillRect/>
          </a:stretch>
        </p:blipFill>
        <p:spPr bwMode="auto">
          <a:xfrm flipH="1">
            <a:off x="5455121" y="0"/>
            <a:ext cx="5817300" cy="5809828"/>
          </a:xfrm>
          <a:prstGeom prst="rect">
            <a:avLst/>
          </a:prstGeom>
          <a:noFill/>
        </p:spPr>
      </p:pic>
      <p:sp>
        <p:nvSpPr>
          <p:cNvPr id="9" name="8 Rectángulo"/>
          <p:cNvSpPr/>
          <p:nvPr/>
        </p:nvSpPr>
        <p:spPr>
          <a:xfrm>
            <a:off x="774601" y="337220"/>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17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xit" presetSubtype="32" fill="hold" nodeType="clickEffect">
                                  <p:stCondLst>
                                    <p:cond delay="0"/>
                                  </p:stCondLst>
                                  <p:childTnLst>
                                    <p:animEffect transition="out" filter="circle(out)">
                                      <p:cBhvr>
                                        <p:cTn id="6" dur="5000"/>
                                        <p:tgtEl>
                                          <p:spTgt spid="72706"/>
                                        </p:tgtEl>
                                      </p:cBhvr>
                                    </p:animEffect>
                                    <p:set>
                                      <p:cBhvr>
                                        <p:cTn id="7" dur="1" fill="hold">
                                          <p:stCondLst>
                                            <p:cond delay="4999"/>
                                          </p:stCondLst>
                                        </p:cTn>
                                        <p:tgtEl>
                                          <p:spTgt spid="72706"/>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childTnLst>
                          </p:cTn>
                        </p:par>
                        <p:par>
                          <p:cTn id="11" fill="hold">
                            <p:stCondLst>
                              <p:cond delay="5000"/>
                            </p:stCondLst>
                            <p:childTnLst>
                              <p:par>
                                <p:cTn id="12" presetID="10" presetClass="entr" presetSubtype="0" fill="hold" nodeType="afterEffect">
                                  <p:stCondLst>
                                    <p:cond delay="0"/>
                                  </p:stCondLst>
                                  <p:childTnLst>
                                    <p:set>
                                      <p:cBhvr>
                                        <p:cTn id="13" dur="1" fill="hold">
                                          <p:stCondLst>
                                            <p:cond delay="0"/>
                                          </p:stCondLst>
                                        </p:cTn>
                                        <p:tgtEl>
                                          <p:spTgt spid="72705"/>
                                        </p:tgtEl>
                                        <p:attrNameLst>
                                          <p:attrName>style.visibility</p:attrName>
                                        </p:attrNameLst>
                                      </p:cBhvr>
                                      <p:to>
                                        <p:strVal val="visible"/>
                                      </p:to>
                                    </p:set>
                                    <p:animEffect transition="in" filter="fade">
                                      <p:cBhvr>
                                        <p:cTn id="14" dur="5000"/>
                                        <p:tgtEl>
                                          <p:spTgt spid="727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1986" name="Picture 2" descr="http://abelgalois.files.wordpress.com/2009/03/arco_iris_doble.jpg"/>
          <p:cNvPicPr>
            <a:picLocks noChangeAspect="1" noChangeArrowheads="1"/>
          </p:cNvPicPr>
          <p:nvPr/>
        </p:nvPicPr>
        <p:blipFill>
          <a:blip r:embed="rId2" cstate="print"/>
          <a:srcRect t="5693"/>
          <a:stretch>
            <a:fillRect/>
          </a:stretch>
        </p:blipFill>
        <p:spPr bwMode="auto">
          <a:xfrm>
            <a:off x="-602412" y="-45000"/>
            <a:ext cx="11487978" cy="5926836"/>
          </a:xfrm>
          <a:prstGeom prst="rect">
            <a:avLst/>
          </a:prstGeom>
          <a:noFill/>
        </p:spPr>
      </p:pic>
      <p:sp>
        <p:nvSpPr>
          <p:cNvPr id="5" name="4 Rectángulo"/>
          <p:cNvSpPr/>
          <p:nvPr/>
        </p:nvSpPr>
        <p:spPr>
          <a:xfrm>
            <a:off x="1710705" y="841276"/>
            <a:ext cx="6820944" cy="830997"/>
          </a:xfrm>
          <a:prstGeom prst="rect">
            <a:avLst/>
          </a:prstGeom>
        </p:spPr>
        <p:txBody>
          <a:bodyPr wrap="square">
            <a:spAutoFit/>
          </a:bodyPr>
          <a:lstStyle/>
          <a:p>
            <a:r>
              <a:rPr lang="es-ES_tradnl" sz="1600" b="1" dirty="0" smtClean="0">
                <a:solidFill>
                  <a:schemeClr val="tx2"/>
                </a:solidFill>
                <a:latin typeface="Adobe Gothic Std B" pitchFamily="34" charset="-128"/>
                <a:ea typeface="Adobe Gothic Std B" pitchFamily="34" charset="-128"/>
              </a:rPr>
              <a:t>Allí hay valles y colinas para todos nuestros amigos especiales,</a:t>
            </a:r>
          </a:p>
          <a:p>
            <a:r>
              <a:rPr lang="es-ES_tradnl" sz="1600" b="1" dirty="0" smtClean="0">
                <a:solidFill>
                  <a:schemeClr val="tx2"/>
                </a:solidFill>
                <a:latin typeface="Adobe Gothic Std B" pitchFamily="34" charset="-128"/>
                <a:ea typeface="Adobe Gothic Std B" pitchFamily="34" charset="-128"/>
              </a:rPr>
              <a:t> para que ellos puedan correr y jugar juntos.</a:t>
            </a:r>
            <a:br>
              <a:rPr lang="es-ES_tradnl" sz="1600" b="1" dirty="0" smtClean="0">
                <a:solidFill>
                  <a:schemeClr val="tx2"/>
                </a:solidFill>
                <a:latin typeface="Adobe Gothic Std B" pitchFamily="34" charset="-128"/>
                <a:ea typeface="Adobe Gothic Std B" pitchFamily="34" charset="-128"/>
              </a:rPr>
            </a:br>
            <a:r>
              <a:rPr lang="es-ES_tradnl" sz="1600" b="1" dirty="0" smtClean="0">
                <a:solidFill>
                  <a:schemeClr val="tx2"/>
                </a:solidFill>
                <a:latin typeface="Adobe Gothic Std B" pitchFamily="34" charset="-128"/>
                <a:ea typeface="Adobe Gothic Std B" pitchFamily="34" charset="-128"/>
              </a:rPr>
              <a:t>Hay mucha comida, agua y sol, se encuentran cómodos y al abrigo.</a:t>
            </a:r>
            <a:endParaRPr lang="es-ES_tradnl" sz="1600" b="1" dirty="0">
              <a:solidFill>
                <a:schemeClr val="tx2"/>
              </a:solidFill>
              <a:latin typeface="Adobe Gothic Std B" pitchFamily="34" charset="-128"/>
              <a:ea typeface="Adobe Gothic Std B" pitchFamily="34" charset="-128"/>
            </a:endParaRPr>
          </a:p>
        </p:txBody>
      </p:sp>
      <p:pic>
        <p:nvPicPr>
          <p:cNvPr id="71681" name="Picture 1" descr="c:\users\abuelitos\Pictures\ZACKY 2006-07-08-09\descarga primera 569.jpg"/>
          <p:cNvPicPr>
            <a:picLocks noChangeAspect="1" noChangeArrowheads="1"/>
          </p:cNvPicPr>
          <p:nvPr/>
        </p:nvPicPr>
        <p:blipFill>
          <a:blip r:embed="rId3" cstate="print"/>
          <a:srcRect l="14287" t="7144" r="14276"/>
          <a:stretch>
            <a:fillRect/>
          </a:stretch>
        </p:blipFill>
        <p:spPr bwMode="auto">
          <a:xfrm>
            <a:off x="6780257" y="2907024"/>
            <a:ext cx="50950" cy="2807976"/>
          </a:xfrm>
          <a:prstGeom prst="rect">
            <a:avLst/>
          </a:prstGeom>
          <a:noFill/>
          <a:effectLst>
            <a:softEdge rad="317500"/>
          </a:effectLst>
        </p:spPr>
      </p:pic>
      <p:pic>
        <p:nvPicPr>
          <p:cNvPr id="71682" name="Picture 2" descr="c:\users\abuelitos\Pictures\ZACKY 2006-07-08-09\descarga primera 569.jpg"/>
          <p:cNvPicPr>
            <a:picLocks noChangeAspect="1" noChangeArrowheads="1"/>
          </p:cNvPicPr>
          <p:nvPr/>
        </p:nvPicPr>
        <p:blipFill>
          <a:blip r:embed="rId4" cstate="print"/>
          <a:srcRect l="15386" t="2564" r="15375"/>
          <a:stretch>
            <a:fillRect/>
          </a:stretch>
        </p:blipFill>
        <p:spPr bwMode="auto">
          <a:xfrm>
            <a:off x="6539519" y="2785492"/>
            <a:ext cx="2812857" cy="2664000"/>
          </a:xfrm>
          <a:prstGeom prst="ellipse">
            <a:avLst/>
          </a:prstGeom>
          <a:noFill/>
          <a:effectLst>
            <a:softEdge rad="317500"/>
          </a:effectLst>
        </p:spPr>
      </p:pic>
      <p:pic>
        <p:nvPicPr>
          <p:cNvPr id="4" name="Picture 2" descr="http://wallpapers.org.es/wp-content/uploads/2012/12/wallpapers-de-navidad-para-tablet-1024x640.jpg"/>
          <p:cNvPicPr>
            <a:picLocks noChangeAspect="1" noChangeArrowheads="1"/>
          </p:cNvPicPr>
          <p:nvPr/>
        </p:nvPicPr>
        <p:blipFill>
          <a:blip r:embed="rId5" cstate="print"/>
          <a:srcRect t="4694"/>
          <a:stretch>
            <a:fillRect/>
          </a:stretch>
        </p:blipFill>
        <p:spPr bwMode="auto">
          <a:xfrm>
            <a:off x="-665560" y="-94828"/>
            <a:ext cx="11570824" cy="6048000"/>
          </a:xfrm>
          <a:prstGeom prst="rect">
            <a:avLst/>
          </a:prstGeom>
          <a:noFill/>
        </p:spPr>
      </p:pic>
      <p:sp>
        <p:nvSpPr>
          <p:cNvPr id="9" name="8 Rectángulo"/>
          <p:cNvSpPr/>
          <p:nvPr/>
        </p:nvSpPr>
        <p:spPr>
          <a:xfrm>
            <a:off x="774601" y="5305772"/>
            <a:ext cx="1249060" cy="276999"/>
          </a:xfrm>
          <a:prstGeom prst="rect">
            <a:avLst/>
          </a:prstGeom>
        </p:spPr>
        <p:txBody>
          <a:bodyPr wrap="none">
            <a:spAutoFit/>
          </a:bodyPr>
          <a:lstStyle/>
          <a:p>
            <a:pPr algn="ctr"/>
            <a:r>
              <a:rPr lang="es-ES" sz="1200" spc="150" dirty="0" err="1" smtClean="0">
                <a:ln w="11430"/>
                <a:solidFill>
                  <a:schemeClr val="bg1"/>
                </a:solidFill>
                <a:latin typeface="Blackadder ITC" pitchFamily="82" charset="0"/>
              </a:rPr>
              <a:t>Pps</a:t>
            </a:r>
            <a:r>
              <a:rPr lang="es-ES" sz="1200" spc="150" dirty="0" smtClean="0">
                <a:ln w="11430"/>
                <a:solidFill>
                  <a:schemeClr val="bg1"/>
                </a:solidFill>
                <a:latin typeface="Blackadder ITC" pitchFamily="82" charset="0"/>
              </a:rPr>
              <a:t> Mari Tere</a:t>
            </a:r>
            <a:endParaRPr lang="es-ES" sz="1200" spc="150" dirty="0">
              <a:ln w="11430"/>
              <a:solidFill>
                <a:schemeClr val="bg1"/>
              </a:solidFill>
              <a:latin typeface="Blackadder ITC" pitchFamily="82" charset="0"/>
            </a:endParaRPr>
          </a:p>
        </p:txBody>
      </p:sp>
    </p:spTree>
  </p:cSld>
  <p:clrMapOvr>
    <a:masterClrMapping/>
  </p:clrMapOvr>
  <p:transition spd="slow" advTm="1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488" name="Picture 8" descr="http://images2.fanpop.com/images/photos/7800000/Nature-Full-HD-Wallpaper-national-geographic-7822527-1920-1080.jpg"/>
          <p:cNvPicPr>
            <a:picLocks noChangeAspect="1" noChangeArrowheads="1"/>
          </p:cNvPicPr>
          <p:nvPr/>
        </p:nvPicPr>
        <p:blipFill>
          <a:blip r:embed="rId2" cstate="print"/>
          <a:srcRect/>
          <a:stretch>
            <a:fillRect/>
          </a:stretch>
        </p:blipFill>
        <p:spPr bwMode="auto">
          <a:xfrm>
            <a:off x="-281426" y="-45000"/>
            <a:ext cx="10913513" cy="5760000"/>
          </a:xfrm>
          <a:prstGeom prst="rect">
            <a:avLst/>
          </a:prstGeom>
          <a:noFill/>
        </p:spPr>
      </p:pic>
      <p:sp>
        <p:nvSpPr>
          <p:cNvPr id="5" name="4 Rectángulo"/>
          <p:cNvSpPr/>
          <p:nvPr/>
        </p:nvSpPr>
        <p:spPr>
          <a:xfrm>
            <a:off x="2142753" y="625252"/>
            <a:ext cx="6178974" cy="1323439"/>
          </a:xfrm>
          <a:prstGeom prst="rect">
            <a:avLst/>
          </a:prstGeom>
        </p:spPr>
        <p:txBody>
          <a:bodyPr wrap="square">
            <a:spAutoFit/>
          </a:bodyPr>
          <a:lstStyle/>
          <a:p>
            <a:r>
              <a:rPr lang="es-ES_tradnl" sz="1600" b="1" dirty="0" smtClean="0">
                <a:solidFill>
                  <a:schemeClr val="tx2"/>
                </a:solidFill>
                <a:latin typeface="Adobe Gothic Std B" pitchFamily="34" charset="-128"/>
                <a:ea typeface="Adobe Gothic Std B" pitchFamily="34" charset="-128"/>
              </a:rPr>
              <a:t>Todos los animales que han estado enfermos o que eran ancianos, recuperan su salud y vigor; aquellos que fueron heridos o mutilados recuperan lo perdido y son fuertes nuevamente, tal como los recordamos en nuestros sueños de días y tiempos pasados.</a:t>
            </a:r>
            <a:endParaRPr lang="es-ES_tradnl" sz="1600" b="1" dirty="0">
              <a:solidFill>
                <a:schemeClr val="tx2"/>
              </a:solidFill>
              <a:latin typeface="Adobe Gothic Std B" pitchFamily="34" charset="-128"/>
              <a:ea typeface="Adobe Gothic Std B" pitchFamily="34" charset="-128"/>
            </a:endParaRPr>
          </a:p>
        </p:txBody>
      </p:sp>
      <p:pic>
        <p:nvPicPr>
          <p:cNvPr id="70660" name="Picture 4" descr="http://i261.photobucket.com/albums/ii67/iglup/fondos/animados/a95c9492.gif"/>
          <p:cNvPicPr>
            <a:picLocks noChangeAspect="1" noChangeArrowheads="1" noCrop="1"/>
          </p:cNvPicPr>
          <p:nvPr/>
        </p:nvPicPr>
        <p:blipFill>
          <a:blip r:embed="rId3" cstate="print"/>
          <a:srcRect/>
          <a:stretch>
            <a:fillRect/>
          </a:stretch>
        </p:blipFill>
        <p:spPr bwMode="auto">
          <a:xfrm>
            <a:off x="-281427" y="-94828"/>
            <a:ext cx="3611089" cy="2879680"/>
          </a:xfrm>
          <a:prstGeom prst="rect">
            <a:avLst/>
          </a:prstGeom>
          <a:noFill/>
        </p:spPr>
      </p:pic>
      <p:pic>
        <p:nvPicPr>
          <p:cNvPr id="9" name="Picture 4" descr="http://i261.photobucket.com/albums/ii67/iglup/fondos/animados/a95c9492.gif"/>
          <p:cNvPicPr>
            <a:picLocks noChangeAspect="1" noChangeArrowheads="1" noCrop="1"/>
          </p:cNvPicPr>
          <p:nvPr/>
        </p:nvPicPr>
        <p:blipFill>
          <a:blip r:embed="rId3" cstate="print"/>
          <a:srcRect/>
          <a:stretch>
            <a:fillRect/>
          </a:stretch>
        </p:blipFill>
        <p:spPr bwMode="auto">
          <a:xfrm>
            <a:off x="-281427" y="2785492"/>
            <a:ext cx="3611089" cy="2929508"/>
          </a:xfrm>
          <a:prstGeom prst="rect">
            <a:avLst/>
          </a:prstGeom>
          <a:noFill/>
        </p:spPr>
      </p:pic>
      <p:pic>
        <p:nvPicPr>
          <p:cNvPr id="10" name="Picture 4" descr="http://i261.photobucket.com/albums/ii67/iglup/fondos/animados/a95c9492.gif"/>
          <p:cNvPicPr>
            <a:picLocks noChangeAspect="1" noChangeArrowheads="1" noCrop="1"/>
          </p:cNvPicPr>
          <p:nvPr/>
        </p:nvPicPr>
        <p:blipFill>
          <a:blip r:embed="rId3" cstate="print"/>
          <a:srcRect/>
          <a:stretch>
            <a:fillRect/>
          </a:stretch>
        </p:blipFill>
        <p:spPr bwMode="auto">
          <a:xfrm>
            <a:off x="6940751" y="-94828"/>
            <a:ext cx="3690979" cy="2880000"/>
          </a:xfrm>
          <a:prstGeom prst="rect">
            <a:avLst/>
          </a:prstGeom>
          <a:noFill/>
        </p:spPr>
      </p:pic>
      <p:pic>
        <p:nvPicPr>
          <p:cNvPr id="11" name="Picture 4" descr="http://i261.photobucket.com/albums/ii67/iglup/fondos/animados/a95c9492.gif"/>
          <p:cNvPicPr>
            <a:picLocks noChangeAspect="1" noChangeArrowheads="1" noCrop="1"/>
          </p:cNvPicPr>
          <p:nvPr/>
        </p:nvPicPr>
        <p:blipFill>
          <a:blip r:embed="rId3" cstate="print"/>
          <a:srcRect/>
          <a:stretch>
            <a:fillRect/>
          </a:stretch>
        </p:blipFill>
        <p:spPr bwMode="auto">
          <a:xfrm>
            <a:off x="6940751" y="2785492"/>
            <a:ext cx="3690979" cy="2929508"/>
          </a:xfrm>
          <a:prstGeom prst="rect">
            <a:avLst/>
          </a:prstGeom>
          <a:noFill/>
        </p:spPr>
      </p:pic>
      <p:pic>
        <p:nvPicPr>
          <p:cNvPr id="13" name="Picture 4" descr="http://i261.photobucket.com/albums/ii67/iglup/fondos/animados/a95c9492.gif"/>
          <p:cNvPicPr>
            <a:picLocks noChangeAspect="1" noChangeArrowheads="1" noCrop="1"/>
          </p:cNvPicPr>
          <p:nvPr/>
        </p:nvPicPr>
        <p:blipFill>
          <a:blip r:embed="rId3" cstate="print"/>
          <a:srcRect/>
          <a:stretch>
            <a:fillRect/>
          </a:stretch>
        </p:blipFill>
        <p:spPr bwMode="auto">
          <a:xfrm>
            <a:off x="3222873" y="-94828"/>
            <a:ext cx="3744416" cy="2880000"/>
          </a:xfrm>
          <a:prstGeom prst="rect">
            <a:avLst/>
          </a:prstGeom>
          <a:noFill/>
        </p:spPr>
      </p:pic>
      <p:pic>
        <p:nvPicPr>
          <p:cNvPr id="14" name="Picture 4" descr="http://i261.photobucket.com/albums/ii67/iglup/fondos/animados/a95c9492.gif"/>
          <p:cNvPicPr>
            <a:picLocks noChangeAspect="1" noChangeArrowheads="1" noCrop="1"/>
          </p:cNvPicPr>
          <p:nvPr/>
        </p:nvPicPr>
        <p:blipFill>
          <a:blip r:embed="rId3" cstate="print"/>
          <a:srcRect/>
          <a:stretch>
            <a:fillRect/>
          </a:stretch>
        </p:blipFill>
        <p:spPr bwMode="auto">
          <a:xfrm>
            <a:off x="3294881" y="2785492"/>
            <a:ext cx="3672408" cy="2929508"/>
          </a:xfrm>
          <a:prstGeom prst="rect">
            <a:avLst/>
          </a:prstGeom>
          <a:noFill/>
        </p:spPr>
      </p:pic>
      <p:sp>
        <p:nvSpPr>
          <p:cNvPr id="12" name="11 Rectángulo"/>
          <p:cNvSpPr/>
          <p:nvPr/>
        </p:nvSpPr>
        <p:spPr>
          <a:xfrm>
            <a:off x="1123801" y="5017740"/>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1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9" fill="hold" nodeType="withEffect">
                                  <p:stCondLst>
                                    <p:cond delay="0"/>
                                  </p:stCondLst>
                                  <p:childTnLst>
                                    <p:animEffect transition="out" filter="strips(upLeft)">
                                      <p:cBhvr>
                                        <p:cTn id="6" dur="5000"/>
                                        <p:tgtEl>
                                          <p:spTgt spid="70660"/>
                                        </p:tgtEl>
                                      </p:cBhvr>
                                    </p:animEffect>
                                    <p:set>
                                      <p:cBhvr>
                                        <p:cTn id="7" dur="1" fill="hold">
                                          <p:stCondLst>
                                            <p:cond delay="4999"/>
                                          </p:stCondLst>
                                        </p:cTn>
                                        <p:tgtEl>
                                          <p:spTgt spid="70660"/>
                                        </p:tgtEl>
                                        <p:attrNameLst>
                                          <p:attrName>style.visibility</p:attrName>
                                        </p:attrNameLst>
                                      </p:cBhvr>
                                      <p:to>
                                        <p:strVal val="hidden"/>
                                      </p:to>
                                    </p:set>
                                  </p:childTnLst>
                                </p:cTn>
                              </p:par>
                              <p:par>
                                <p:cTn id="8" presetID="18" presetClass="exit" presetSubtype="3" fill="hold" nodeType="withEffect">
                                  <p:stCondLst>
                                    <p:cond delay="0"/>
                                  </p:stCondLst>
                                  <p:childTnLst>
                                    <p:animEffect transition="out" filter="strips(upRight)">
                                      <p:cBhvr>
                                        <p:cTn id="9" dur="5000"/>
                                        <p:tgtEl>
                                          <p:spTgt spid="10"/>
                                        </p:tgtEl>
                                      </p:cBhvr>
                                    </p:animEffect>
                                    <p:set>
                                      <p:cBhvr>
                                        <p:cTn id="10" dur="1" fill="hold">
                                          <p:stCondLst>
                                            <p:cond delay="4999"/>
                                          </p:stCondLst>
                                        </p:cTn>
                                        <p:tgtEl>
                                          <p:spTgt spid="10"/>
                                        </p:tgtEl>
                                        <p:attrNameLst>
                                          <p:attrName>style.visibility</p:attrName>
                                        </p:attrNameLst>
                                      </p:cBhvr>
                                      <p:to>
                                        <p:strVal val="hidden"/>
                                      </p:to>
                                    </p:set>
                                  </p:childTnLst>
                                </p:cTn>
                              </p:par>
                              <p:par>
                                <p:cTn id="11" presetID="18" presetClass="exit" presetSubtype="12" fill="hold" nodeType="withEffect">
                                  <p:stCondLst>
                                    <p:cond delay="0"/>
                                  </p:stCondLst>
                                  <p:childTnLst>
                                    <p:animEffect transition="out" filter="strips(downLeft)">
                                      <p:cBhvr>
                                        <p:cTn id="12" dur="5000"/>
                                        <p:tgtEl>
                                          <p:spTgt spid="11"/>
                                        </p:tgtEl>
                                      </p:cBhvr>
                                    </p:animEffect>
                                    <p:set>
                                      <p:cBhvr>
                                        <p:cTn id="13" dur="1" fill="hold">
                                          <p:stCondLst>
                                            <p:cond delay="4999"/>
                                          </p:stCondLst>
                                        </p:cTn>
                                        <p:tgtEl>
                                          <p:spTgt spid="11"/>
                                        </p:tgtEl>
                                        <p:attrNameLst>
                                          <p:attrName>style.visibility</p:attrName>
                                        </p:attrNameLst>
                                      </p:cBhvr>
                                      <p:to>
                                        <p:strVal val="hidden"/>
                                      </p:to>
                                    </p:set>
                                  </p:childTnLst>
                                </p:cTn>
                              </p:par>
                              <p:par>
                                <p:cTn id="14" presetID="18" presetClass="exit" presetSubtype="6" fill="hold" nodeType="withEffect">
                                  <p:stCondLst>
                                    <p:cond delay="0"/>
                                  </p:stCondLst>
                                  <p:childTnLst>
                                    <p:animEffect transition="out" filter="strips(downRigh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18" presetClass="exit" presetSubtype="9" fill="hold" nodeType="withEffect">
                                  <p:stCondLst>
                                    <p:cond delay="0"/>
                                  </p:stCondLst>
                                  <p:childTnLst>
                                    <p:animEffect transition="out" filter="strips(upLeft)">
                                      <p:cBhvr>
                                        <p:cTn id="18" dur="5000"/>
                                        <p:tgtEl>
                                          <p:spTgt spid="13"/>
                                        </p:tgtEl>
                                      </p:cBhvr>
                                    </p:animEffect>
                                    <p:set>
                                      <p:cBhvr>
                                        <p:cTn id="19" dur="1" fill="hold">
                                          <p:stCondLst>
                                            <p:cond delay="4999"/>
                                          </p:stCondLst>
                                        </p:cTn>
                                        <p:tgtEl>
                                          <p:spTgt spid="13"/>
                                        </p:tgtEl>
                                        <p:attrNameLst>
                                          <p:attrName>style.visibility</p:attrName>
                                        </p:attrNameLst>
                                      </p:cBhvr>
                                      <p:to>
                                        <p:strVal val="hidden"/>
                                      </p:to>
                                    </p:set>
                                  </p:childTnLst>
                                </p:cTn>
                              </p:par>
                              <p:par>
                                <p:cTn id="20" presetID="18" presetClass="exit" presetSubtype="6" fill="hold" nodeType="withEffect">
                                  <p:stCondLst>
                                    <p:cond delay="0"/>
                                  </p:stCondLst>
                                  <p:childTnLst>
                                    <p:animEffect transition="out" filter="strips(downRigh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3558" name="Picture 6" descr="http://www.wallpaperstophd.com/wp-content/uploads/2014/05/nature_full_hd_wallpapers_by_hitlerkiller66-d6s9rlj1.jpg"/>
          <p:cNvPicPr>
            <a:picLocks noChangeAspect="1" noChangeArrowheads="1"/>
          </p:cNvPicPr>
          <p:nvPr/>
        </p:nvPicPr>
        <p:blipFill>
          <a:blip r:embed="rId2" cstate="print"/>
          <a:srcRect/>
          <a:stretch>
            <a:fillRect/>
          </a:stretch>
        </p:blipFill>
        <p:spPr bwMode="auto">
          <a:xfrm>
            <a:off x="-602412" y="0"/>
            <a:ext cx="11555484" cy="5790000"/>
          </a:xfrm>
          <a:prstGeom prst="rect">
            <a:avLst/>
          </a:prstGeom>
          <a:noFill/>
        </p:spPr>
      </p:pic>
      <p:sp>
        <p:nvSpPr>
          <p:cNvPr id="5" name="4 Rectángulo"/>
          <p:cNvSpPr/>
          <p:nvPr/>
        </p:nvSpPr>
        <p:spPr>
          <a:xfrm>
            <a:off x="2848184" y="553251"/>
            <a:ext cx="5095082" cy="1077218"/>
          </a:xfrm>
          <a:prstGeom prst="rect">
            <a:avLst/>
          </a:prstGeom>
        </p:spPr>
        <p:txBody>
          <a:bodyPr>
            <a:spAutoFit/>
          </a:bodyPr>
          <a:lstStyle/>
          <a:p>
            <a:r>
              <a:rPr lang="es-ES_tradnl" sz="1600" b="1" dirty="0" smtClean="0">
                <a:latin typeface="Adobe Gothic Std B" pitchFamily="34" charset="-128"/>
                <a:ea typeface="Adobe Gothic Std B" pitchFamily="34" charset="-128"/>
              </a:rPr>
              <a:t>Los animales están felices y contentos, excepto por una pequeña cosa: cada uno de ellos extraña a alguien muy especial, alguien a quien tuvo que dejar atrás.</a:t>
            </a:r>
            <a:endParaRPr lang="es-ES_tradnl" sz="1600" b="1" dirty="0">
              <a:latin typeface="Adobe Gothic Std B" pitchFamily="34" charset="-128"/>
              <a:ea typeface="Adobe Gothic Std B" pitchFamily="34" charset="-128"/>
            </a:endParaRPr>
          </a:p>
        </p:txBody>
      </p:sp>
      <p:pic>
        <p:nvPicPr>
          <p:cNvPr id="69634" name="Picture 2" descr="http://tapetyitapetki.blog.pl/wp-content/blogs.dir/1445007/files/2013/03/pieski2mg0.gif"/>
          <p:cNvPicPr>
            <a:picLocks noChangeAspect="1" noChangeArrowheads="1" noCrop="1"/>
          </p:cNvPicPr>
          <p:nvPr/>
        </p:nvPicPr>
        <p:blipFill>
          <a:blip r:embed="rId3" cstate="print"/>
          <a:srcRect/>
          <a:stretch>
            <a:fillRect/>
          </a:stretch>
        </p:blipFill>
        <p:spPr bwMode="auto">
          <a:xfrm>
            <a:off x="6700011" y="2857507"/>
            <a:ext cx="2738607" cy="2698751"/>
          </a:xfrm>
          <a:prstGeom prst="rect">
            <a:avLst/>
          </a:prstGeom>
          <a:noFill/>
          <a:effectLst>
            <a:softEdge rad="317500"/>
          </a:effectLst>
        </p:spPr>
      </p:pic>
      <p:pic>
        <p:nvPicPr>
          <p:cNvPr id="7" name="Picture 2" descr="http://magnolias.m.a.pic.centerblog.net/4f42e0ac.png"/>
          <p:cNvPicPr>
            <a:picLocks noChangeAspect="1" noChangeArrowheads="1"/>
          </p:cNvPicPr>
          <p:nvPr/>
        </p:nvPicPr>
        <p:blipFill>
          <a:blip r:embed="rId4" cstate="print"/>
          <a:srcRect/>
          <a:stretch>
            <a:fillRect/>
          </a:stretch>
        </p:blipFill>
        <p:spPr bwMode="auto">
          <a:xfrm>
            <a:off x="1" y="3483000"/>
            <a:ext cx="4325836" cy="2232000"/>
          </a:xfrm>
          <a:prstGeom prst="rect">
            <a:avLst/>
          </a:prstGeom>
          <a:noFill/>
        </p:spPr>
      </p:pic>
      <p:pic>
        <p:nvPicPr>
          <p:cNvPr id="69633" name="Picture 1" descr="c:\users\abuelitos\Pictures\ZACKY 2006-07-08-09\2-12-2006.jpg"/>
          <p:cNvPicPr>
            <a:picLocks noChangeAspect="1" noChangeArrowheads="1"/>
          </p:cNvPicPr>
          <p:nvPr/>
        </p:nvPicPr>
        <p:blipFill>
          <a:blip r:embed="rId5" cstate="print"/>
          <a:srcRect r="27135"/>
          <a:stretch>
            <a:fillRect/>
          </a:stretch>
        </p:blipFill>
        <p:spPr bwMode="auto">
          <a:xfrm>
            <a:off x="-682660" y="841276"/>
            <a:ext cx="2884284" cy="2664000"/>
          </a:xfrm>
          <a:prstGeom prst="rect">
            <a:avLst/>
          </a:prstGeom>
          <a:noFill/>
          <a:effectLst>
            <a:softEdge rad="635000"/>
          </a:effectLst>
        </p:spPr>
      </p:pic>
      <p:pic>
        <p:nvPicPr>
          <p:cNvPr id="4" name="Picture 2" descr="http://images.forwallpaper.com/files/images/4/4ad6/4ad68606/659062/blue-backgrounds-abstract-wallpapers-cartoon-images-background.jpg"/>
          <p:cNvPicPr>
            <a:picLocks noChangeAspect="1" noChangeArrowheads="1"/>
          </p:cNvPicPr>
          <p:nvPr/>
        </p:nvPicPr>
        <p:blipFill>
          <a:blip r:embed="rId6" cstate="print"/>
          <a:srcRect/>
          <a:stretch>
            <a:fillRect/>
          </a:stretch>
        </p:blipFill>
        <p:spPr bwMode="auto">
          <a:xfrm>
            <a:off x="-665559" y="0"/>
            <a:ext cx="11737304" cy="5953844"/>
          </a:xfrm>
          <a:prstGeom prst="rect">
            <a:avLst/>
          </a:prstGeom>
          <a:noFill/>
        </p:spPr>
      </p:pic>
      <p:sp>
        <p:nvSpPr>
          <p:cNvPr id="10" name="9 Rectángulo"/>
          <p:cNvSpPr/>
          <p:nvPr/>
        </p:nvSpPr>
        <p:spPr>
          <a:xfrm>
            <a:off x="8623473" y="5089748"/>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16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0"/>
                                  </p:stCondLst>
                                  <p:childTnLst>
                                    <p:animEffect transition="out" filter="fade">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7346" name="Picture 2" descr="http://www.ittalentweb.com/~/media/softwarecom/background/a536917849f8c24e6376f39bbc994b22.ashx"/>
          <p:cNvPicPr>
            <a:picLocks noChangeAspect="1" noChangeArrowheads="1"/>
          </p:cNvPicPr>
          <p:nvPr/>
        </p:nvPicPr>
        <p:blipFill>
          <a:blip r:embed="rId2" cstate="print"/>
          <a:srcRect/>
          <a:stretch>
            <a:fillRect/>
          </a:stretch>
        </p:blipFill>
        <p:spPr bwMode="auto">
          <a:xfrm>
            <a:off x="-602412" y="0"/>
            <a:ext cx="11475239" cy="5760000"/>
          </a:xfrm>
          <a:prstGeom prst="rect">
            <a:avLst/>
          </a:prstGeom>
          <a:noFill/>
        </p:spPr>
      </p:pic>
      <p:sp>
        <p:nvSpPr>
          <p:cNvPr id="5" name="4 Rectángulo"/>
          <p:cNvSpPr/>
          <p:nvPr/>
        </p:nvSpPr>
        <p:spPr>
          <a:xfrm>
            <a:off x="3329661" y="913285"/>
            <a:ext cx="5857989" cy="584775"/>
          </a:xfrm>
          <a:prstGeom prst="rect">
            <a:avLst/>
          </a:prstGeom>
        </p:spPr>
        <p:txBody>
          <a:bodyPr wrap="square">
            <a:spAutoFit/>
          </a:bodyPr>
          <a:lstStyle/>
          <a:p>
            <a:r>
              <a:rPr lang="es-ES_tradnl" sz="1600" b="1" dirty="0" smtClean="0">
                <a:latin typeface="Adobe Gothic Std B" pitchFamily="34" charset="-128"/>
                <a:ea typeface="Adobe Gothic Std B" pitchFamily="34" charset="-128"/>
              </a:rPr>
              <a:t>Todos corren y juegan juntos, pero llega un día en que</a:t>
            </a:r>
          </a:p>
          <a:p>
            <a:r>
              <a:rPr lang="es-ES_tradnl" sz="1600" b="1" dirty="0" smtClean="0">
                <a:latin typeface="Adobe Gothic Std B" pitchFamily="34" charset="-128"/>
                <a:ea typeface="Adobe Gothic Std B" pitchFamily="34" charset="-128"/>
              </a:rPr>
              <a:t> uno de ellos se detiene de repente y mira a la lejanía. </a:t>
            </a:r>
            <a:endParaRPr lang="es-ES_tradnl" sz="1600" b="1" dirty="0">
              <a:latin typeface="Adobe Gothic Std B" pitchFamily="34" charset="-128"/>
              <a:ea typeface="Adobe Gothic Std B" pitchFamily="34" charset="-128"/>
            </a:endParaRPr>
          </a:p>
        </p:txBody>
      </p:sp>
      <p:pic>
        <p:nvPicPr>
          <p:cNvPr id="68610" name="Picture 2" descr="http://uploads.sedty.com/imagehosting/525190_1408901143.gif"/>
          <p:cNvPicPr>
            <a:picLocks noChangeAspect="1" noChangeArrowheads="1" noCrop="1"/>
          </p:cNvPicPr>
          <p:nvPr/>
        </p:nvPicPr>
        <p:blipFill>
          <a:blip r:embed="rId3" cstate="print"/>
          <a:srcRect/>
          <a:stretch>
            <a:fillRect/>
          </a:stretch>
        </p:blipFill>
        <p:spPr bwMode="auto">
          <a:xfrm>
            <a:off x="360545" y="3516318"/>
            <a:ext cx="2430779" cy="2198689"/>
          </a:xfrm>
          <a:prstGeom prst="rect">
            <a:avLst/>
          </a:prstGeom>
          <a:noFill/>
        </p:spPr>
      </p:pic>
      <p:sp>
        <p:nvSpPr>
          <p:cNvPr id="7" name="6 Rectángulo"/>
          <p:cNvSpPr/>
          <p:nvPr/>
        </p:nvSpPr>
        <p:spPr>
          <a:xfrm>
            <a:off x="8767489" y="5089748"/>
            <a:ext cx="1249060" cy="276999"/>
          </a:xfrm>
          <a:prstGeom prst="rect">
            <a:avLst/>
          </a:prstGeom>
        </p:spPr>
        <p:txBody>
          <a:bodyPr wrap="none">
            <a:spAutoFit/>
          </a:bodyPr>
          <a:lstStyle/>
          <a:p>
            <a:pPr algn="ctr"/>
            <a:r>
              <a:rPr lang="es-ES" sz="1200" spc="150" dirty="0" err="1" smtClean="0">
                <a:ln w="11430"/>
                <a:latin typeface="Blackadder ITC" pitchFamily="82" charset="0"/>
              </a:rPr>
              <a:t>Pps</a:t>
            </a:r>
            <a:r>
              <a:rPr lang="es-ES" sz="1200" spc="150" dirty="0" smtClean="0">
                <a:ln w="11430"/>
                <a:latin typeface="Blackadder ITC" pitchFamily="82" charset="0"/>
              </a:rPr>
              <a:t> Mari Tere</a:t>
            </a:r>
            <a:endParaRPr lang="es-ES" sz="1200" spc="150" dirty="0">
              <a:ln w="11430"/>
              <a:latin typeface="Blackadder ITC" pitchFamily="82" charset="0"/>
            </a:endParaRPr>
          </a:p>
        </p:txBody>
      </p:sp>
    </p:spTree>
  </p:cSld>
  <p:clrMapOvr>
    <a:masterClrMapping/>
  </p:clrMapOvr>
  <p:transition spd="slow" advTm="10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6322" name="Picture 2" descr="http://www.themebin.com/wp-content/uploads/hd-wallpapers/1920x1200/Windmill_1920x1080.jpg"/>
          <p:cNvPicPr>
            <a:picLocks noChangeAspect="1" noChangeArrowheads="1"/>
          </p:cNvPicPr>
          <p:nvPr/>
        </p:nvPicPr>
        <p:blipFill>
          <a:blip r:embed="rId2" cstate="print"/>
          <a:srcRect/>
          <a:stretch>
            <a:fillRect/>
          </a:stretch>
        </p:blipFill>
        <p:spPr bwMode="auto">
          <a:xfrm>
            <a:off x="-522167" y="0"/>
            <a:ext cx="11354302" cy="5760000"/>
          </a:xfrm>
          <a:prstGeom prst="rect">
            <a:avLst/>
          </a:prstGeom>
          <a:noFill/>
        </p:spPr>
      </p:pic>
      <p:sp>
        <p:nvSpPr>
          <p:cNvPr id="5" name="4 Rectángulo"/>
          <p:cNvSpPr/>
          <p:nvPr/>
        </p:nvSpPr>
        <p:spPr>
          <a:xfrm>
            <a:off x="2502793" y="3721596"/>
            <a:ext cx="5095082" cy="1323439"/>
          </a:xfrm>
          <a:prstGeom prst="rect">
            <a:avLst/>
          </a:prstGeom>
        </p:spPr>
        <p:txBody>
          <a:bodyPr>
            <a:spAutoFit/>
          </a:bodyPr>
          <a:lstStyle/>
          <a:p>
            <a:r>
              <a:rPr lang="es-ES_tradnl" sz="1600" dirty="0" smtClean="0">
                <a:solidFill>
                  <a:schemeClr val="accent2">
                    <a:lumMod val="40000"/>
                    <a:lumOff val="60000"/>
                  </a:schemeClr>
                </a:solidFill>
                <a:latin typeface="Adobe Gothic Std B" pitchFamily="34" charset="-128"/>
                <a:ea typeface="Adobe Gothic Std B" pitchFamily="34" charset="-128"/>
              </a:rPr>
              <a:t>Sus brillantes ojos se ponen atentos; su impaciente cuerpo se estremece y vibra. De repente se aleja corriendo del grupo, volando sobre la verde hierba, moviendo sus patas cada vez más y más rápido.</a:t>
            </a:r>
            <a:r>
              <a:rPr lang="es-ES_tradnl" sz="1600" dirty="0" smtClean="0">
                <a:solidFill>
                  <a:schemeClr val="bg1"/>
                </a:solidFill>
              </a:rPr>
              <a:t/>
            </a:r>
            <a:br>
              <a:rPr lang="es-ES_tradnl" sz="1600" dirty="0" smtClean="0">
                <a:solidFill>
                  <a:schemeClr val="bg1"/>
                </a:solidFill>
              </a:rPr>
            </a:br>
            <a:endParaRPr lang="es-ES_tradnl" sz="1600" dirty="0">
              <a:solidFill>
                <a:schemeClr val="bg1"/>
              </a:solidFill>
            </a:endParaRPr>
          </a:p>
        </p:txBody>
      </p:sp>
      <p:pic>
        <p:nvPicPr>
          <p:cNvPr id="67589" name="Picture 5" descr="http://www.gifmania.com/Gif-Animados-Religion/Imagenes-Supersticion/Gato-Negro-Corriendo-84375.gif"/>
          <p:cNvPicPr>
            <a:picLocks noChangeAspect="1" noChangeArrowheads="1" noCrop="1"/>
          </p:cNvPicPr>
          <p:nvPr/>
        </p:nvPicPr>
        <p:blipFill>
          <a:blip r:embed="rId3" cstate="print"/>
          <a:srcRect/>
          <a:stretch>
            <a:fillRect/>
          </a:stretch>
        </p:blipFill>
        <p:spPr bwMode="auto">
          <a:xfrm>
            <a:off x="6298779" y="2065412"/>
            <a:ext cx="1496680" cy="1343026"/>
          </a:xfrm>
          <a:prstGeom prst="rect">
            <a:avLst/>
          </a:prstGeom>
          <a:noFill/>
          <a:effectLst>
            <a:softEdge rad="317500"/>
          </a:effectLst>
        </p:spPr>
      </p:pic>
      <p:sp>
        <p:nvSpPr>
          <p:cNvPr id="7" name="6 Rectángulo"/>
          <p:cNvSpPr/>
          <p:nvPr/>
        </p:nvSpPr>
        <p:spPr>
          <a:xfrm>
            <a:off x="907777" y="5017740"/>
            <a:ext cx="1249060" cy="276999"/>
          </a:xfrm>
          <a:prstGeom prst="rect">
            <a:avLst/>
          </a:prstGeom>
        </p:spPr>
        <p:txBody>
          <a:bodyPr wrap="none">
            <a:spAutoFit/>
          </a:bodyPr>
          <a:lstStyle/>
          <a:p>
            <a:pPr algn="ctr"/>
            <a:r>
              <a:rPr lang="es-ES" sz="1200" spc="150" dirty="0" err="1" smtClean="0">
                <a:ln w="11430"/>
                <a:solidFill>
                  <a:schemeClr val="accent2">
                    <a:lumMod val="60000"/>
                    <a:lumOff val="40000"/>
                  </a:schemeClr>
                </a:solidFill>
                <a:latin typeface="Blackadder ITC" pitchFamily="82" charset="0"/>
              </a:rPr>
              <a:t>Pps</a:t>
            </a:r>
            <a:r>
              <a:rPr lang="es-ES" sz="1200" spc="150" dirty="0" smtClean="0">
                <a:ln w="11430"/>
                <a:solidFill>
                  <a:schemeClr val="accent2">
                    <a:lumMod val="60000"/>
                    <a:lumOff val="40000"/>
                  </a:schemeClr>
                </a:solidFill>
                <a:latin typeface="Blackadder ITC" pitchFamily="82" charset="0"/>
              </a:rPr>
              <a:t> Mari Tere</a:t>
            </a:r>
            <a:endParaRPr lang="es-ES" sz="1200" spc="150" dirty="0">
              <a:ln w="11430"/>
              <a:solidFill>
                <a:schemeClr val="accent2">
                  <a:lumMod val="60000"/>
                  <a:lumOff val="40000"/>
                </a:schemeClr>
              </a:solidFill>
              <a:latin typeface="Blackadder ITC" pitchFamily="82" charset="0"/>
            </a:endParaRPr>
          </a:p>
        </p:txBody>
      </p:sp>
    </p:spTree>
  </p:cSld>
  <p:clrMapOvr>
    <a:masterClrMapping/>
  </p:clrMapOvr>
  <p:transition spd="slow" advTm="1400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2532" name="Picture 4" descr="http://desktopwallpapersonline.info/Wallpapers%20HD/Full%20HD%20Wallpapers%20(19).jpg"/>
          <p:cNvPicPr>
            <a:picLocks noChangeAspect="1" noChangeArrowheads="1"/>
          </p:cNvPicPr>
          <p:nvPr/>
        </p:nvPicPr>
        <p:blipFill>
          <a:blip r:embed="rId2" cstate="print"/>
          <a:srcRect/>
          <a:stretch>
            <a:fillRect/>
          </a:stretch>
        </p:blipFill>
        <p:spPr bwMode="auto">
          <a:xfrm>
            <a:off x="-522166" y="0"/>
            <a:ext cx="11314745" cy="5760000"/>
          </a:xfrm>
          <a:prstGeom prst="rect">
            <a:avLst/>
          </a:prstGeom>
          <a:noFill/>
        </p:spPr>
      </p:pic>
      <p:sp>
        <p:nvSpPr>
          <p:cNvPr id="5" name="4 Rectángulo"/>
          <p:cNvSpPr/>
          <p:nvPr/>
        </p:nvSpPr>
        <p:spPr>
          <a:xfrm>
            <a:off x="1566689" y="481236"/>
            <a:ext cx="7302425" cy="1569660"/>
          </a:xfrm>
          <a:prstGeom prst="rect">
            <a:avLst/>
          </a:prstGeom>
        </p:spPr>
        <p:txBody>
          <a:bodyPr wrap="square">
            <a:spAutoFit/>
          </a:bodyPr>
          <a:lstStyle/>
          <a:p>
            <a:r>
              <a:rPr lang="es-ES_tradnl" sz="1600" b="1" dirty="0" smtClean="0">
                <a:latin typeface="Adobe Gothic Std B" pitchFamily="34" charset="-128"/>
                <a:ea typeface="Adobe Gothic Std B" pitchFamily="34" charset="-128"/>
              </a:rPr>
              <a:t>Tú has sido avistado, y cuando tú y tu amigo especial, finalmente  os  encontráis, los dos os abrazáis en un maravilloso reencuentro, para nunca separarse de nuevo. Una lluvia de besos cae sobre su amada cabeza; tus manos  le acarician </a:t>
            </a:r>
            <a:r>
              <a:rPr lang="es-ES_tradnl" sz="1600" b="1" dirty="0" smtClean="0">
                <a:solidFill>
                  <a:schemeClr val="tx2">
                    <a:lumMod val="60000"/>
                    <a:lumOff val="40000"/>
                  </a:schemeClr>
                </a:solidFill>
                <a:latin typeface="Adobe Gothic Std B" pitchFamily="34" charset="-128"/>
                <a:ea typeface="Adobe Gothic Std B" pitchFamily="34" charset="-128"/>
              </a:rPr>
              <a:t>nuevamente, y  </a:t>
            </a:r>
            <a:r>
              <a:rPr lang="es-ES_tradnl" sz="1600" b="1" dirty="0" smtClean="0">
                <a:latin typeface="Adobe Gothic Std B" pitchFamily="34" charset="-128"/>
                <a:ea typeface="Adobe Gothic Std B" pitchFamily="34" charset="-128"/>
              </a:rPr>
              <a:t>puedes mirar  a los confiados ojos de tu mascota, tanto tiempo </a:t>
            </a:r>
            <a:r>
              <a:rPr lang="es-ES_tradnl" sz="1600" b="1" dirty="0" smtClean="0">
                <a:solidFill>
                  <a:schemeClr val="tx2">
                    <a:lumMod val="60000"/>
                    <a:lumOff val="40000"/>
                  </a:schemeClr>
                </a:solidFill>
                <a:latin typeface="Adobe Gothic Std B" pitchFamily="34" charset="-128"/>
                <a:ea typeface="Adobe Gothic Std B" pitchFamily="34" charset="-128"/>
              </a:rPr>
              <a:t>apartada de </a:t>
            </a:r>
            <a:r>
              <a:rPr lang="es-ES_tradnl" sz="1600" b="1" dirty="0" smtClean="0">
                <a:latin typeface="Adobe Gothic Std B" pitchFamily="34" charset="-128"/>
                <a:ea typeface="Adobe Gothic Std B" pitchFamily="34" charset="-128"/>
              </a:rPr>
              <a:t>tu vida, pero nunca ausente de tu corazón.</a:t>
            </a:r>
            <a:endParaRPr lang="es-ES_tradnl" sz="1600" b="1" dirty="0">
              <a:latin typeface="Adobe Gothic Std B" pitchFamily="34" charset="-128"/>
              <a:ea typeface="Adobe Gothic Std B" pitchFamily="34" charset="-128"/>
            </a:endParaRPr>
          </a:p>
        </p:txBody>
      </p:sp>
      <p:pic>
        <p:nvPicPr>
          <p:cNvPr id="66562" name="Picture 2" descr="http://3.bp.blogspot.com/-5zKd0MZwq7M/UP9crCFdXQI/AAAAAAABjGM/wXz1KY9oAtM/s1600/mi-abuelita-abrazando-a-su-gatita-personas-de-la-tercera-edad-con-sus-mascotas.jpg"/>
          <p:cNvPicPr>
            <a:picLocks noChangeAspect="1" noChangeArrowheads="1"/>
          </p:cNvPicPr>
          <p:nvPr/>
        </p:nvPicPr>
        <p:blipFill>
          <a:blip r:embed="rId3" cstate="print"/>
          <a:srcRect t="11077"/>
          <a:stretch>
            <a:fillRect/>
          </a:stretch>
        </p:blipFill>
        <p:spPr bwMode="auto">
          <a:xfrm>
            <a:off x="7101244" y="2425452"/>
            <a:ext cx="2129825" cy="2555992"/>
          </a:xfrm>
          <a:prstGeom prst="rect">
            <a:avLst/>
          </a:prstGeom>
          <a:noFill/>
          <a:effectLst>
            <a:softEdge rad="317500"/>
          </a:effectLst>
        </p:spPr>
      </p:pic>
      <p:pic>
        <p:nvPicPr>
          <p:cNvPr id="4" name="Picture 2" descr="http://fs04.androidpit.info/a/a6/94/neon-flowers-live-wallpaper-a694fa-h900.jpg"/>
          <p:cNvPicPr>
            <a:picLocks noChangeAspect="1" noChangeArrowheads="1"/>
          </p:cNvPicPr>
          <p:nvPr/>
        </p:nvPicPr>
        <p:blipFill>
          <a:blip r:embed="rId4" cstate="print"/>
          <a:srcRect l="6417" t="4387" b="8441"/>
          <a:stretch>
            <a:fillRect/>
          </a:stretch>
        </p:blipFill>
        <p:spPr bwMode="auto">
          <a:xfrm>
            <a:off x="-521543" y="0"/>
            <a:ext cx="11385970" cy="5760000"/>
          </a:xfrm>
          <a:prstGeom prst="rect">
            <a:avLst/>
          </a:prstGeom>
          <a:noFill/>
        </p:spPr>
      </p:pic>
      <p:sp>
        <p:nvSpPr>
          <p:cNvPr id="8" name="7 Rectángulo"/>
          <p:cNvSpPr/>
          <p:nvPr/>
        </p:nvSpPr>
        <p:spPr>
          <a:xfrm>
            <a:off x="979785" y="5017740"/>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2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6082" name="Picture 2" descr="http://1.bp.blogspot.com/_reHXK3YtHLo/TIRhKxQT1sI/AAAAAAAAAEY/295n9icqYQc/s1600/rain.jpg"/>
          <p:cNvPicPr>
            <a:picLocks noChangeAspect="1" noChangeArrowheads="1"/>
          </p:cNvPicPr>
          <p:nvPr/>
        </p:nvPicPr>
        <p:blipFill>
          <a:blip r:embed="rId2" cstate="print"/>
          <a:srcRect/>
          <a:stretch>
            <a:fillRect/>
          </a:stretch>
        </p:blipFill>
        <p:spPr bwMode="auto">
          <a:xfrm>
            <a:off x="-682659" y="0"/>
            <a:ext cx="11394990" cy="5715000"/>
          </a:xfrm>
          <a:prstGeom prst="rect">
            <a:avLst/>
          </a:prstGeom>
          <a:noFill/>
        </p:spPr>
      </p:pic>
      <p:sp>
        <p:nvSpPr>
          <p:cNvPr id="5" name="4 Rectángulo"/>
          <p:cNvSpPr/>
          <p:nvPr/>
        </p:nvSpPr>
        <p:spPr>
          <a:xfrm>
            <a:off x="1206649" y="1921396"/>
            <a:ext cx="5095082" cy="584775"/>
          </a:xfrm>
          <a:prstGeom prst="rect">
            <a:avLst/>
          </a:prstGeom>
        </p:spPr>
        <p:txBody>
          <a:bodyPr>
            <a:spAutoFit/>
          </a:bodyPr>
          <a:lstStyle/>
          <a:p>
            <a:r>
              <a:rPr lang="es-ES_tradnl" sz="1600" dirty="0" smtClean="0">
                <a:solidFill>
                  <a:srgbClr val="C00000"/>
                </a:solidFill>
                <a:latin typeface="Adobe Gothic Std B" pitchFamily="34" charset="-128"/>
                <a:ea typeface="Adobe Gothic Std B" pitchFamily="34" charset="-128"/>
              </a:rPr>
              <a:t>Entonces los dos cruzan el Puente del Arco Iris juntos...</a:t>
            </a:r>
            <a:endParaRPr lang="es-ES_tradnl" sz="1600" dirty="0">
              <a:solidFill>
                <a:srgbClr val="C00000"/>
              </a:solidFill>
              <a:latin typeface="Adobe Gothic Std B" pitchFamily="34" charset="-128"/>
              <a:ea typeface="Adobe Gothic Std B" pitchFamily="34" charset="-128"/>
            </a:endParaRPr>
          </a:p>
        </p:txBody>
      </p:sp>
      <p:pic>
        <p:nvPicPr>
          <p:cNvPr id="65538" name="Picture 2" descr="http://gifs.org.es/gifs/paisajes-idilicos.gif"/>
          <p:cNvPicPr>
            <a:picLocks noChangeAspect="1" noChangeArrowheads="1" noCrop="1"/>
          </p:cNvPicPr>
          <p:nvPr/>
        </p:nvPicPr>
        <p:blipFill>
          <a:blip r:embed="rId3" cstate="print"/>
          <a:srcRect/>
          <a:stretch>
            <a:fillRect/>
          </a:stretch>
        </p:blipFill>
        <p:spPr bwMode="auto">
          <a:xfrm>
            <a:off x="1082759" y="2497460"/>
            <a:ext cx="5263580" cy="2952000"/>
          </a:xfrm>
          <a:prstGeom prst="rect">
            <a:avLst/>
          </a:prstGeom>
          <a:noFill/>
          <a:effectLst>
            <a:softEdge rad="635000"/>
          </a:effectLst>
        </p:spPr>
      </p:pic>
      <p:pic>
        <p:nvPicPr>
          <p:cNvPr id="66563" name="Picture 3" descr="C:\Users\abuelitos\Downloads\chica.gif"/>
          <p:cNvPicPr>
            <a:picLocks noChangeAspect="1" noChangeArrowheads="1" noCrop="1"/>
          </p:cNvPicPr>
          <p:nvPr/>
        </p:nvPicPr>
        <p:blipFill>
          <a:blip r:embed="rId4" cstate="print"/>
          <a:srcRect/>
          <a:stretch>
            <a:fillRect/>
          </a:stretch>
        </p:blipFill>
        <p:spPr bwMode="auto">
          <a:xfrm>
            <a:off x="3490155" y="2065412"/>
            <a:ext cx="3184426" cy="3524250"/>
          </a:xfrm>
          <a:prstGeom prst="rect">
            <a:avLst/>
          </a:prstGeom>
          <a:noFill/>
          <a:effectLst>
            <a:softEdge rad="635000"/>
          </a:effectLst>
        </p:spPr>
      </p:pic>
      <p:pic>
        <p:nvPicPr>
          <p:cNvPr id="11" name="Picture 2" descr="http://4.bp.blogspot.com/-aA5ZUN557k0/T6kutl8AMuI/AAAAAAAAEfg/khX426jlxvo/s1600/gato271.gif"/>
          <p:cNvPicPr>
            <a:picLocks noChangeAspect="1" noChangeArrowheads="1" noCrop="1"/>
          </p:cNvPicPr>
          <p:nvPr/>
        </p:nvPicPr>
        <p:blipFill>
          <a:blip r:embed="rId5" cstate="print"/>
          <a:srcRect/>
          <a:stretch>
            <a:fillRect/>
          </a:stretch>
        </p:blipFill>
        <p:spPr bwMode="auto">
          <a:xfrm>
            <a:off x="4533359" y="4225652"/>
            <a:ext cx="921880" cy="936000"/>
          </a:xfrm>
          <a:prstGeom prst="rect">
            <a:avLst/>
          </a:prstGeom>
          <a:noFill/>
        </p:spPr>
      </p:pic>
      <p:sp>
        <p:nvSpPr>
          <p:cNvPr id="9" name="8 Rectángulo"/>
          <p:cNvSpPr/>
          <p:nvPr/>
        </p:nvSpPr>
        <p:spPr>
          <a:xfrm>
            <a:off x="763761" y="5089748"/>
            <a:ext cx="1249060" cy="276999"/>
          </a:xfrm>
          <a:prstGeom prst="rect">
            <a:avLst/>
          </a:prstGeom>
        </p:spPr>
        <p:txBody>
          <a:bodyPr wrap="none">
            <a:spAutoFit/>
          </a:bodyPr>
          <a:lstStyle/>
          <a:p>
            <a:pPr algn="ctr"/>
            <a:r>
              <a:rPr lang="es-ES" sz="1200" spc="150" dirty="0" err="1" smtClean="0">
                <a:ln w="11430"/>
                <a:solidFill>
                  <a:schemeClr val="accent1">
                    <a:lumMod val="50000"/>
                  </a:schemeClr>
                </a:solidFill>
                <a:latin typeface="Blackadder ITC" pitchFamily="82" charset="0"/>
              </a:rPr>
              <a:t>Pps</a:t>
            </a:r>
            <a:r>
              <a:rPr lang="es-ES" sz="1200" spc="150" dirty="0" smtClean="0">
                <a:ln w="11430"/>
                <a:solidFill>
                  <a:schemeClr val="accent1">
                    <a:lumMod val="50000"/>
                  </a:schemeClr>
                </a:solidFill>
                <a:latin typeface="Blackadder ITC" pitchFamily="82" charset="0"/>
              </a:rPr>
              <a:t> Mari Tere</a:t>
            </a:r>
            <a:endParaRPr lang="es-ES" sz="1200" spc="150" dirty="0">
              <a:ln w="11430"/>
              <a:solidFill>
                <a:schemeClr val="accent1">
                  <a:lumMod val="50000"/>
                </a:schemeClr>
              </a:solidFill>
              <a:latin typeface="Blackadder ITC" pitchFamily="82" charset="0"/>
            </a:endParaRPr>
          </a:p>
        </p:txBody>
      </p:sp>
    </p:spTree>
  </p:cSld>
  <p:clrMapOvr>
    <a:masterClrMapping/>
  </p:clrMapOvr>
  <p:transition spd="slow" advTm="800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1508" name="Picture 4" descr="HD"/>
          <p:cNvPicPr>
            <a:picLocks noChangeAspect="1" noChangeArrowheads="1"/>
          </p:cNvPicPr>
          <p:nvPr/>
        </p:nvPicPr>
        <p:blipFill>
          <a:blip r:embed="rId2" cstate="print"/>
          <a:srcRect/>
          <a:stretch>
            <a:fillRect/>
          </a:stretch>
        </p:blipFill>
        <p:spPr bwMode="auto">
          <a:xfrm>
            <a:off x="-682661" y="0"/>
            <a:ext cx="11555484" cy="5976000"/>
          </a:xfrm>
          <a:prstGeom prst="rect">
            <a:avLst/>
          </a:prstGeom>
          <a:noFill/>
        </p:spPr>
      </p:pic>
      <p:sp>
        <p:nvSpPr>
          <p:cNvPr id="51201" name="Rectangle 1"/>
          <p:cNvSpPr>
            <a:spLocks noChangeArrowheads="1"/>
          </p:cNvSpPr>
          <p:nvPr/>
        </p:nvSpPr>
        <p:spPr bwMode="auto">
          <a:xfrm>
            <a:off x="1638697" y="337220"/>
            <a:ext cx="8265382"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_tradnl" sz="1600" b="1" i="0" u="none" strike="noStrike" cap="none" normalizeH="0" baseline="0" dirty="0" smtClean="0">
                <a:ln>
                  <a:noFill/>
                </a:ln>
                <a:solidFill>
                  <a:schemeClr val="accent2">
                    <a:lumMod val="50000"/>
                  </a:schemeClr>
                </a:solidFill>
                <a:effectLst/>
                <a:latin typeface="Adobe Gothic Std B" pitchFamily="34" charset="-128"/>
                <a:ea typeface="Adobe Gothic Std B" pitchFamily="34" charset="-128"/>
                <a:cs typeface="Arial" pitchFamily="34" charset="0"/>
              </a:rPr>
              <a:t>¿Y que ocurre cuando un </a:t>
            </a:r>
            <a:r>
              <a:rPr kumimoji="0" lang="es-ES_tradnl" sz="1600" b="1" i="0" u="none" strike="noStrike" cap="none" normalizeH="0" baseline="0" dirty="0" smtClean="0">
                <a:ln>
                  <a:noFill/>
                </a:ln>
                <a:solidFill>
                  <a:srgbClr val="FF0000"/>
                </a:solidFill>
                <a:effectLst/>
                <a:latin typeface="Adobe Gothic Std B" pitchFamily="34" charset="-128"/>
                <a:ea typeface="Adobe Gothic Std B" pitchFamily="34" charset="-128"/>
                <a:cs typeface="Arial" pitchFamily="34" charset="0"/>
              </a:rPr>
              <a:t>PERRITO O GATITO </a:t>
            </a:r>
            <a:r>
              <a:rPr kumimoji="0" lang="es-ES_tradnl" sz="1600" b="1" i="0" u="none" strike="noStrike" cap="none" normalizeH="0" baseline="0" dirty="0" smtClean="0">
                <a:ln>
                  <a:noFill/>
                </a:ln>
                <a:solidFill>
                  <a:schemeClr val="accent2">
                    <a:lumMod val="50000"/>
                  </a:schemeClr>
                </a:solidFill>
                <a:effectLst/>
                <a:latin typeface="Adobe Gothic Std B" pitchFamily="34" charset="-128"/>
                <a:ea typeface="Adobe Gothic Std B" pitchFamily="34" charset="-128"/>
                <a:cs typeface="Arial" pitchFamily="34" charset="0"/>
              </a:rPr>
              <a:t>que no han sido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_tradnl" sz="1600" b="1" i="0" u="none" strike="noStrike" cap="none" normalizeH="0" baseline="0" dirty="0" smtClean="0">
                <a:ln>
                  <a:noFill/>
                </a:ln>
                <a:solidFill>
                  <a:schemeClr val="accent2">
                    <a:lumMod val="50000"/>
                  </a:schemeClr>
                </a:solidFill>
                <a:effectLst/>
                <a:latin typeface="Adobe Gothic Std B" pitchFamily="34" charset="-128"/>
                <a:ea typeface="Adobe Gothic Std B" pitchFamily="34" charset="-128"/>
                <a:cs typeface="Arial" pitchFamily="34" charset="0"/>
              </a:rPr>
              <a:t>amados en la tierra, parten también al cielo de las mascotas?</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_tradnl" sz="1600" b="1" i="0" u="none" strike="noStrike" cap="none" normalizeH="0" baseline="0" dirty="0" smtClean="0">
                <a:ln>
                  <a:noFill/>
                </a:ln>
                <a:solidFill>
                  <a:schemeClr val="accent2">
                    <a:lumMod val="50000"/>
                  </a:schemeClr>
                </a:solidFill>
                <a:effectLst/>
                <a:latin typeface="Adobe Gothic Std B" pitchFamily="34" charset="-128"/>
                <a:ea typeface="Adobe Gothic Std B" pitchFamily="34" charset="-128"/>
                <a:cs typeface="Arial" pitchFamily="34" charset="0"/>
              </a:rPr>
              <a:t>¿Cómo cruza el Puente del Arco Iris?</a:t>
            </a:r>
          </a:p>
        </p:txBody>
      </p:sp>
      <p:pic>
        <p:nvPicPr>
          <p:cNvPr id="4" name="Picture 2" descr="http://laboratoriosdepal.com/wp-content/uploads/2010/12/perro-miedo2.png"/>
          <p:cNvPicPr>
            <a:picLocks noChangeAspect="1" noChangeArrowheads="1"/>
          </p:cNvPicPr>
          <p:nvPr/>
        </p:nvPicPr>
        <p:blipFill>
          <a:blip r:embed="rId3" cstate="print"/>
          <a:srcRect/>
          <a:stretch>
            <a:fillRect/>
          </a:stretch>
        </p:blipFill>
        <p:spPr bwMode="auto">
          <a:xfrm>
            <a:off x="200052" y="3217540"/>
            <a:ext cx="2825143" cy="2232000"/>
          </a:xfrm>
          <a:prstGeom prst="rect">
            <a:avLst/>
          </a:prstGeom>
          <a:noFill/>
        </p:spPr>
      </p:pic>
      <p:pic>
        <p:nvPicPr>
          <p:cNvPr id="64516" name="Picture 4" descr="http://img4.wikia.nocookie.net/__cb20130320172114/fallout/es/images/9/97/James_de_perro.png"/>
          <p:cNvPicPr>
            <a:picLocks noChangeAspect="1" noChangeArrowheads="1"/>
          </p:cNvPicPr>
          <p:nvPr/>
        </p:nvPicPr>
        <p:blipFill>
          <a:blip r:embed="rId4" cstate="print"/>
          <a:srcRect/>
          <a:stretch>
            <a:fillRect/>
          </a:stretch>
        </p:blipFill>
        <p:spPr bwMode="auto">
          <a:xfrm>
            <a:off x="6780259" y="2857500"/>
            <a:ext cx="1856298" cy="2340000"/>
          </a:xfrm>
          <a:prstGeom prst="rect">
            <a:avLst/>
          </a:prstGeom>
          <a:noFill/>
        </p:spPr>
      </p:pic>
      <p:pic>
        <p:nvPicPr>
          <p:cNvPr id="64518" name="Picture 6" descr="http://1.bp.blogspot.com/-RMgz_IvHmsE/TpI1OcmxmsI/AAAAAAAAGq0/abx0Ea_CDvo/s1600/ANIMALES+%2528115%2529.png"/>
          <p:cNvPicPr>
            <a:picLocks noChangeAspect="1" noChangeArrowheads="1"/>
          </p:cNvPicPr>
          <p:nvPr/>
        </p:nvPicPr>
        <p:blipFill>
          <a:blip r:embed="rId5" cstate="print"/>
          <a:srcRect/>
          <a:stretch>
            <a:fillRect/>
          </a:stretch>
        </p:blipFill>
        <p:spPr bwMode="auto">
          <a:xfrm>
            <a:off x="3650648" y="3865612"/>
            <a:ext cx="2232422" cy="1656000"/>
          </a:xfrm>
          <a:prstGeom prst="rect">
            <a:avLst/>
          </a:prstGeom>
          <a:noFill/>
        </p:spPr>
      </p:pic>
      <p:pic>
        <p:nvPicPr>
          <p:cNvPr id="64514" name="Picture 2" descr="http://data2.whicdn.com/images/52240642/original.gif"/>
          <p:cNvPicPr>
            <a:picLocks noChangeAspect="1" noChangeArrowheads="1" noCrop="1"/>
          </p:cNvPicPr>
          <p:nvPr/>
        </p:nvPicPr>
        <p:blipFill>
          <a:blip r:embed="rId6" cstate="print"/>
          <a:srcRect/>
          <a:stretch>
            <a:fillRect/>
          </a:stretch>
        </p:blipFill>
        <p:spPr bwMode="auto">
          <a:xfrm>
            <a:off x="2045716" y="1129308"/>
            <a:ext cx="5006820" cy="2808000"/>
          </a:xfrm>
          <a:prstGeom prst="rect">
            <a:avLst/>
          </a:prstGeom>
          <a:noFill/>
          <a:effectLst>
            <a:softEdge rad="635000"/>
          </a:effectLst>
        </p:spPr>
      </p:pic>
      <p:sp>
        <p:nvSpPr>
          <p:cNvPr id="10" name="9 Rectángulo"/>
          <p:cNvSpPr/>
          <p:nvPr/>
        </p:nvSpPr>
        <p:spPr>
          <a:xfrm>
            <a:off x="8263433" y="5161756"/>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17000">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0178" name="Picture 2" descr="http://www.papeldeparede.etc.br/fotos/wp-content/uploads/explos%C3%A3o-de-arco-%C3%ADris.jpg"/>
          <p:cNvPicPr>
            <a:picLocks noChangeAspect="1" noChangeArrowheads="1"/>
          </p:cNvPicPr>
          <p:nvPr/>
        </p:nvPicPr>
        <p:blipFill>
          <a:blip r:embed="rId2" cstate="print"/>
          <a:srcRect/>
          <a:stretch>
            <a:fillRect/>
          </a:stretch>
        </p:blipFill>
        <p:spPr bwMode="auto">
          <a:xfrm>
            <a:off x="-682660" y="0"/>
            <a:ext cx="11475239" cy="5809828"/>
          </a:xfrm>
          <a:prstGeom prst="rect">
            <a:avLst/>
          </a:prstGeom>
          <a:noFill/>
        </p:spPr>
      </p:pic>
      <p:sp>
        <p:nvSpPr>
          <p:cNvPr id="5" name="4 Rectángulo"/>
          <p:cNvSpPr/>
          <p:nvPr/>
        </p:nvSpPr>
        <p:spPr>
          <a:xfrm>
            <a:off x="2070745" y="1561356"/>
            <a:ext cx="5857989" cy="1077218"/>
          </a:xfrm>
          <a:prstGeom prst="rect">
            <a:avLst/>
          </a:prstGeom>
        </p:spPr>
        <p:txBody>
          <a:bodyPr wrap="square">
            <a:spAutoFit/>
          </a:bodyPr>
          <a:lstStyle/>
          <a:p>
            <a:r>
              <a:rPr lang="es-ES_tradnl" sz="1600" dirty="0" smtClean="0">
                <a:solidFill>
                  <a:srgbClr val="FFFF00"/>
                </a:solidFill>
                <a:latin typeface="Adobe Gothic Std B" pitchFamily="34" charset="-128"/>
                <a:ea typeface="Adobe Gothic Std B" pitchFamily="34" charset="-128"/>
              </a:rPr>
              <a:t>Diferente de la mayoría de los días en el Puente del Arco iris, amaneció un día distinto a los días normales tan llenos de sol; este era un día frío y gris. Los recién llegados no sabían que pensar, nunca habían visto un día de este tipo allí. </a:t>
            </a:r>
            <a:endParaRPr lang="es-ES_tradnl" sz="1600" dirty="0">
              <a:solidFill>
                <a:srgbClr val="FFFF00"/>
              </a:solidFill>
              <a:latin typeface="Adobe Gothic Std B" pitchFamily="34" charset="-128"/>
              <a:ea typeface="Adobe Gothic Std B" pitchFamily="34" charset="-128"/>
            </a:endParaRPr>
          </a:p>
        </p:txBody>
      </p:sp>
      <p:sp>
        <p:nvSpPr>
          <p:cNvPr id="6" name="5 Rectángulo"/>
          <p:cNvSpPr/>
          <p:nvPr/>
        </p:nvSpPr>
        <p:spPr>
          <a:xfrm>
            <a:off x="763761" y="5089748"/>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16000">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682659" y="0"/>
            <a:ext cx="11314745" cy="5715000"/>
          </a:xfrm>
        </p:spPr>
        <p:style>
          <a:lnRef idx="0">
            <a:scrgbClr r="0" g="0" b="0"/>
          </a:lnRef>
          <a:fillRef idx="1001">
            <a:schemeClr val="dk2"/>
          </a:fillRef>
          <a:effectRef idx="0">
            <a:scrgbClr r="0" g="0" b="0"/>
          </a:effectRef>
          <a:fontRef idx="major"/>
        </p:style>
        <p:txBody>
          <a:bodyPr/>
          <a:lstStyle/>
          <a:p>
            <a:pPr>
              <a:buNone/>
            </a:pPr>
            <a:endParaRPr lang="es-ES_tradnl" dirty="0"/>
          </a:p>
        </p:txBody>
      </p:sp>
      <p:pic>
        <p:nvPicPr>
          <p:cNvPr id="45058" name="Picture 2" descr="http://cuidadoinfantil.net/wp-content/uploads/7-DE-JULIO_ARCOIRIS.jpg"/>
          <p:cNvPicPr>
            <a:picLocks noChangeAspect="1" noChangeArrowheads="1"/>
          </p:cNvPicPr>
          <p:nvPr/>
        </p:nvPicPr>
        <p:blipFill>
          <a:blip r:embed="rId2" cstate="print"/>
          <a:srcRect/>
          <a:stretch>
            <a:fillRect/>
          </a:stretch>
        </p:blipFill>
        <p:spPr bwMode="auto">
          <a:xfrm>
            <a:off x="2286460" y="1597362"/>
            <a:ext cx="5307376" cy="2563812"/>
          </a:xfrm>
          <a:prstGeom prst="rect">
            <a:avLst/>
          </a:prstGeom>
          <a:noFill/>
          <a:effectLst>
            <a:softEdge rad="635000"/>
          </a:effectLst>
        </p:spPr>
      </p:pic>
      <p:sp>
        <p:nvSpPr>
          <p:cNvPr id="5" name="4 Rectángulo"/>
          <p:cNvSpPr/>
          <p:nvPr/>
        </p:nvSpPr>
        <p:spPr>
          <a:xfrm>
            <a:off x="2527198" y="517247"/>
            <a:ext cx="5537003" cy="1077218"/>
          </a:xfrm>
          <a:prstGeom prst="rect">
            <a:avLst/>
          </a:prstGeom>
        </p:spPr>
        <p:txBody>
          <a:bodyPr wrap="square">
            <a:spAutoFit/>
          </a:bodyPr>
          <a:lstStyle/>
          <a:p>
            <a:r>
              <a:rPr lang="es-ES_tradnl" sz="1600" dirty="0" smtClean="0">
                <a:solidFill>
                  <a:schemeClr val="tx2">
                    <a:lumMod val="20000"/>
                    <a:lumOff val="80000"/>
                  </a:schemeClr>
                </a:solidFill>
                <a:latin typeface="Adobe Gothic Std B" pitchFamily="34" charset="-128"/>
                <a:ea typeface="Adobe Gothic Std B" pitchFamily="34" charset="-128"/>
              </a:rPr>
              <a:t>Pero los animales que llevaban más tiempo esperando a su persona querida sabían perfectamente lo que pasaba, y se fueron juntando en el camino que conducía al Puente. </a:t>
            </a:r>
            <a:endParaRPr lang="es-ES_tradnl" sz="1600" dirty="0">
              <a:solidFill>
                <a:schemeClr val="tx2">
                  <a:lumMod val="20000"/>
                  <a:lumOff val="80000"/>
                </a:schemeClr>
              </a:solidFill>
              <a:latin typeface="Adobe Gothic Std B" pitchFamily="34" charset="-128"/>
              <a:ea typeface="Adobe Gothic Std B" pitchFamily="34" charset="-128"/>
            </a:endParaRPr>
          </a:p>
        </p:txBody>
      </p:sp>
      <p:pic>
        <p:nvPicPr>
          <p:cNvPr id="62466" name="Picture 2" descr="http://mascoteros.es/wp-content/uploads/2014/08/perrito.png"/>
          <p:cNvPicPr>
            <a:picLocks noChangeAspect="1" noChangeArrowheads="1"/>
          </p:cNvPicPr>
          <p:nvPr/>
        </p:nvPicPr>
        <p:blipFill>
          <a:blip r:embed="rId3" cstate="print"/>
          <a:srcRect/>
          <a:stretch>
            <a:fillRect/>
          </a:stretch>
        </p:blipFill>
        <p:spPr bwMode="auto">
          <a:xfrm>
            <a:off x="0" y="3411000"/>
            <a:ext cx="3423468" cy="2304000"/>
          </a:xfrm>
          <a:prstGeom prst="rect">
            <a:avLst/>
          </a:prstGeom>
          <a:noFill/>
        </p:spPr>
      </p:pic>
      <p:pic>
        <p:nvPicPr>
          <p:cNvPr id="62468" name="Picture 4" descr="http://www.affinity-petcare.com/img/img_entrenalo_perros.png"/>
          <p:cNvPicPr>
            <a:picLocks noChangeAspect="1" noChangeArrowheads="1"/>
          </p:cNvPicPr>
          <p:nvPr/>
        </p:nvPicPr>
        <p:blipFill>
          <a:blip r:embed="rId4" cstate="print"/>
          <a:srcRect/>
          <a:stretch>
            <a:fillRect/>
          </a:stretch>
        </p:blipFill>
        <p:spPr bwMode="auto">
          <a:xfrm>
            <a:off x="3409907" y="3793604"/>
            <a:ext cx="2388319" cy="1743076"/>
          </a:xfrm>
          <a:prstGeom prst="rect">
            <a:avLst/>
          </a:prstGeom>
          <a:noFill/>
        </p:spPr>
      </p:pic>
      <p:pic>
        <p:nvPicPr>
          <p:cNvPr id="62470" name="Picture 6" descr="http://www.soymascota.com/img/uploads/sliders/b1.png?timestamp=1415232000022"/>
          <p:cNvPicPr>
            <a:picLocks noChangeAspect="1" noChangeArrowheads="1"/>
          </p:cNvPicPr>
          <p:nvPr/>
        </p:nvPicPr>
        <p:blipFill>
          <a:blip r:embed="rId5" cstate="print"/>
          <a:srcRect/>
          <a:stretch>
            <a:fillRect/>
          </a:stretch>
        </p:blipFill>
        <p:spPr bwMode="auto">
          <a:xfrm>
            <a:off x="5656811" y="2929508"/>
            <a:ext cx="4081830" cy="2448000"/>
          </a:xfrm>
          <a:prstGeom prst="rect">
            <a:avLst/>
          </a:prstGeom>
          <a:noFill/>
        </p:spPr>
      </p:pic>
      <p:pic>
        <p:nvPicPr>
          <p:cNvPr id="62472" name="Picture 8" descr="http://www.gifs-animados.es/gifs-imagenes/p/perros-gatos/gifs-animados-perros-gatos-702928.png"/>
          <p:cNvPicPr>
            <a:picLocks noChangeAspect="1" noChangeArrowheads="1"/>
          </p:cNvPicPr>
          <p:nvPr/>
        </p:nvPicPr>
        <p:blipFill>
          <a:blip r:embed="rId6" cstate="print"/>
          <a:srcRect/>
          <a:stretch>
            <a:fillRect/>
          </a:stretch>
        </p:blipFill>
        <p:spPr bwMode="auto">
          <a:xfrm>
            <a:off x="280298" y="1777380"/>
            <a:ext cx="2329035" cy="2124000"/>
          </a:xfrm>
          <a:prstGeom prst="rect">
            <a:avLst/>
          </a:prstGeom>
          <a:noFill/>
        </p:spPr>
      </p:pic>
      <p:sp>
        <p:nvSpPr>
          <p:cNvPr id="10" name="9 Rectángulo"/>
          <p:cNvSpPr/>
          <p:nvPr/>
        </p:nvSpPr>
        <p:spPr>
          <a:xfrm>
            <a:off x="205184" y="265212"/>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14000">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4274" name="Picture 2" descr="http://i47.tinypic.com/142se1d.jpg"/>
          <p:cNvPicPr>
            <a:picLocks noChangeAspect="1" noChangeArrowheads="1"/>
          </p:cNvPicPr>
          <p:nvPr/>
        </p:nvPicPr>
        <p:blipFill>
          <a:blip r:embed="rId2" cstate="print"/>
          <a:srcRect/>
          <a:stretch>
            <a:fillRect/>
          </a:stretch>
        </p:blipFill>
        <p:spPr bwMode="auto">
          <a:xfrm>
            <a:off x="-682660" y="0"/>
            <a:ext cx="11475239" cy="6552000"/>
          </a:xfrm>
          <a:prstGeom prst="rect">
            <a:avLst/>
          </a:prstGeom>
          <a:noFill/>
        </p:spPr>
      </p:pic>
      <p:sp>
        <p:nvSpPr>
          <p:cNvPr id="5" name="4 Rectángulo"/>
          <p:cNvSpPr/>
          <p:nvPr/>
        </p:nvSpPr>
        <p:spPr>
          <a:xfrm>
            <a:off x="1804978" y="553249"/>
            <a:ext cx="6419715" cy="1077218"/>
          </a:xfrm>
          <a:prstGeom prst="rect">
            <a:avLst/>
          </a:prstGeom>
        </p:spPr>
        <p:txBody>
          <a:bodyPr wrap="square">
            <a:spAutoFit/>
          </a:bodyPr>
          <a:lstStyle/>
          <a:p>
            <a:r>
              <a:rPr lang="es-ES_tradnl" sz="1600" dirty="0" smtClean="0">
                <a:solidFill>
                  <a:schemeClr val="tx2">
                    <a:lumMod val="20000"/>
                    <a:lumOff val="80000"/>
                  </a:schemeClr>
                </a:solidFill>
                <a:latin typeface="Adobe Gothic Std B" pitchFamily="34" charset="-128"/>
                <a:ea typeface="Adobe Gothic Std B" pitchFamily="34" charset="-128"/>
              </a:rPr>
              <a:t>Pronto un perro mayor fue visto, con su cabeza muy hundida y arrastrando su cola. Los animales que llevaban tiempo allí, sabían inmediatamente cual era su historia, porque habían visto pasar esto muchas, demasiadas veces</a:t>
            </a:r>
            <a:endParaRPr lang="es-ES_tradnl" sz="1600" dirty="0">
              <a:solidFill>
                <a:schemeClr val="tx2">
                  <a:lumMod val="20000"/>
                  <a:lumOff val="80000"/>
                </a:schemeClr>
              </a:solidFill>
              <a:latin typeface="Adobe Gothic Std B" pitchFamily="34" charset="-128"/>
              <a:ea typeface="Adobe Gothic Std B" pitchFamily="34" charset="-128"/>
            </a:endParaRPr>
          </a:p>
        </p:txBody>
      </p:sp>
      <p:pic>
        <p:nvPicPr>
          <p:cNvPr id="7" name="Picture 2" descr="http://www.tramasterra.com/Imagenes/razaPerro.png"/>
          <p:cNvPicPr>
            <a:picLocks noChangeAspect="1" noChangeArrowheads="1"/>
          </p:cNvPicPr>
          <p:nvPr/>
        </p:nvPicPr>
        <p:blipFill>
          <a:blip r:embed="rId3" cstate="print"/>
          <a:srcRect/>
          <a:stretch>
            <a:fillRect/>
          </a:stretch>
        </p:blipFill>
        <p:spPr bwMode="auto">
          <a:xfrm>
            <a:off x="4292618" y="2785492"/>
            <a:ext cx="3617107" cy="2484000"/>
          </a:xfrm>
          <a:prstGeom prst="rect">
            <a:avLst/>
          </a:prstGeom>
          <a:noFill/>
        </p:spPr>
      </p:pic>
      <p:sp>
        <p:nvSpPr>
          <p:cNvPr id="8" name="7 Rectángulo"/>
          <p:cNvSpPr/>
          <p:nvPr/>
        </p:nvSpPr>
        <p:spPr>
          <a:xfrm>
            <a:off x="835769" y="5161756"/>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12000">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9394" name="Picture 2" descr="http://www.novahaber.com/resimler/21-guzel-doga-manzaralari.jpg"/>
          <p:cNvPicPr>
            <a:picLocks noChangeAspect="1" noChangeArrowheads="1"/>
          </p:cNvPicPr>
          <p:nvPr/>
        </p:nvPicPr>
        <p:blipFill>
          <a:blip r:embed="rId2" cstate="print"/>
          <a:srcRect/>
          <a:stretch>
            <a:fillRect/>
          </a:stretch>
        </p:blipFill>
        <p:spPr bwMode="auto">
          <a:xfrm>
            <a:off x="-602413" y="0"/>
            <a:ext cx="11394990" cy="5715000"/>
          </a:xfrm>
          <a:prstGeom prst="rect">
            <a:avLst/>
          </a:prstGeom>
          <a:noFill/>
        </p:spPr>
      </p:pic>
      <p:sp>
        <p:nvSpPr>
          <p:cNvPr id="5" name="4 Rectángulo"/>
          <p:cNvSpPr/>
          <p:nvPr/>
        </p:nvSpPr>
        <p:spPr>
          <a:xfrm>
            <a:off x="1965472" y="4441676"/>
            <a:ext cx="5777742" cy="584775"/>
          </a:xfrm>
          <a:prstGeom prst="rect">
            <a:avLst/>
          </a:prstGeom>
        </p:spPr>
        <p:txBody>
          <a:bodyPr wrap="square">
            <a:spAutoFit/>
          </a:bodyPr>
          <a:lstStyle/>
          <a:p>
            <a:r>
              <a:rPr lang="es-ES_tradnl" sz="1600" b="1" dirty="0" smtClean="0">
                <a:solidFill>
                  <a:srgbClr val="FFC000"/>
                </a:solidFill>
                <a:latin typeface="Adobe Gothic Std B" pitchFamily="34" charset="-128"/>
                <a:ea typeface="Adobe Gothic Std B" pitchFamily="34" charset="-128"/>
              </a:rPr>
              <a:t>El se acercó lentamente, y aunque no demostró signos de estar herido o enfermo,  estaba sufriendo emocionalmente. </a:t>
            </a:r>
            <a:endParaRPr lang="es-ES_tradnl" sz="1600" b="1" dirty="0">
              <a:solidFill>
                <a:srgbClr val="FFC000"/>
              </a:solidFill>
              <a:latin typeface="Adobe Gothic Std B" pitchFamily="34" charset="-128"/>
              <a:ea typeface="Adobe Gothic Std B" pitchFamily="34" charset="-128"/>
            </a:endParaRPr>
          </a:p>
        </p:txBody>
      </p:sp>
      <p:pic>
        <p:nvPicPr>
          <p:cNvPr id="6" name="Picture 2" descr="http://www.tramasterra.com/Imagenes/razaPerro.png"/>
          <p:cNvPicPr>
            <a:picLocks noChangeAspect="1" noChangeArrowheads="1"/>
          </p:cNvPicPr>
          <p:nvPr/>
        </p:nvPicPr>
        <p:blipFill>
          <a:blip r:embed="rId3" cstate="print"/>
          <a:srcRect/>
          <a:stretch>
            <a:fillRect/>
          </a:stretch>
        </p:blipFill>
        <p:spPr bwMode="auto">
          <a:xfrm>
            <a:off x="7903708" y="4153644"/>
            <a:ext cx="1625076" cy="1116000"/>
          </a:xfrm>
          <a:prstGeom prst="rect">
            <a:avLst/>
          </a:prstGeom>
          <a:noFill/>
        </p:spPr>
      </p:pic>
      <p:sp>
        <p:nvSpPr>
          <p:cNvPr id="7" name="6 Rectángulo"/>
          <p:cNvSpPr/>
          <p:nvPr/>
        </p:nvSpPr>
        <p:spPr>
          <a:xfrm>
            <a:off x="475729" y="5017740"/>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1000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2226" name="Picture 2" descr="http://aquecaray.com/images/ArcoIris01.jpg"/>
          <p:cNvPicPr>
            <a:picLocks noChangeAspect="1" noChangeArrowheads="1"/>
          </p:cNvPicPr>
          <p:nvPr/>
        </p:nvPicPr>
        <p:blipFill>
          <a:blip r:embed="rId2" cstate="print"/>
          <a:srcRect/>
          <a:stretch>
            <a:fillRect/>
          </a:stretch>
        </p:blipFill>
        <p:spPr bwMode="auto">
          <a:xfrm>
            <a:off x="-1003646" y="-166836"/>
            <a:ext cx="12036962" cy="5976000"/>
          </a:xfrm>
          <a:prstGeom prst="rect">
            <a:avLst/>
          </a:prstGeom>
          <a:noFill/>
        </p:spPr>
      </p:pic>
      <p:sp>
        <p:nvSpPr>
          <p:cNvPr id="5" name="4 Rectángulo"/>
          <p:cNvSpPr/>
          <p:nvPr/>
        </p:nvSpPr>
        <p:spPr>
          <a:xfrm>
            <a:off x="1782713" y="841276"/>
            <a:ext cx="6178974" cy="830997"/>
          </a:xfrm>
          <a:prstGeom prst="rect">
            <a:avLst/>
          </a:prstGeom>
        </p:spPr>
        <p:txBody>
          <a:bodyPr wrap="square">
            <a:spAutoFit/>
          </a:bodyPr>
          <a:lstStyle/>
          <a:p>
            <a:r>
              <a:rPr lang="es-ES_tradnl" sz="1600" b="1" dirty="0" smtClean="0">
                <a:solidFill>
                  <a:srgbClr val="FFFF00"/>
                </a:solidFill>
                <a:latin typeface="Adobe Gothic Std B" pitchFamily="34" charset="-128"/>
                <a:ea typeface="Adobe Gothic Std B" pitchFamily="34" charset="-128"/>
              </a:rPr>
              <a:t>Al contrario de los otros animales que esperaban en el Puente, este animal no había vuelto a la juventud, ni había vuelto a estar lleno de salud y alegría. </a:t>
            </a:r>
            <a:endParaRPr lang="es-ES_tradnl" sz="1600" b="1" dirty="0">
              <a:solidFill>
                <a:srgbClr val="FFFF00"/>
              </a:solidFill>
              <a:latin typeface="Adobe Gothic Std B" pitchFamily="34" charset="-128"/>
              <a:ea typeface="Adobe Gothic Std B" pitchFamily="34" charset="-128"/>
            </a:endParaRPr>
          </a:p>
        </p:txBody>
      </p:sp>
      <p:sp>
        <p:nvSpPr>
          <p:cNvPr id="6" name="5 Rectángulo"/>
          <p:cNvSpPr/>
          <p:nvPr/>
        </p:nvSpPr>
        <p:spPr>
          <a:xfrm>
            <a:off x="205184" y="5017740"/>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1200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3730" name="Picture 2" descr="http://2.bp.blogspot.com/-M4ejRSoSsq4/TvTYo148lXI/AAAAAAAAADg/JE6KAOfGzaw/s1600/141-3-1323470177.jpg"/>
          <p:cNvPicPr>
            <a:picLocks noChangeAspect="1" noChangeArrowheads="1"/>
          </p:cNvPicPr>
          <p:nvPr/>
        </p:nvPicPr>
        <p:blipFill>
          <a:blip r:embed="rId2" cstate="print"/>
          <a:srcRect/>
          <a:stretch>
            <a:fillRect/>
          </a:stretch>
        </p:blipFill>
        <p:spPr bwMode="auto">
          <a:xfrm>
            <a:off x="-762906" y="0"/>
            <a:ext cx="11475239" cy="5715000"/>
          </a:xfrm>
          <a:prstGeom prst="rect">
            <a:avLst/>
          </a:prstGeom>
          <a:noFill/>
        </p:spPr>
      </p:pic>
      <p:sp>
        <p:nvSpPr>
          <p:cNvPr id="5" name="4 Rectángulo"/>
          <p:cNvSpPr/>
          <p:nvPr/>
        </p:nvSpPr>
        <p:spPr>
          <a:xfrm>
            <a:off x="2142753" y="1633364"/>
            <a:ext cx="5938234" cy="1323439"/>
          </a:xfrm>
          <a:prstGeom prst="rect">
            <a:avLst/>
          </a:prstGeom>
        </p:spPr>
        <p:txBody>
          <a:bodyPr wrap="square">
            <a:spAutoFit/>
          </a:bodyPr>
          <a:lstStyle/>
          <a:p>
            <a:r>
              <a:rPr lang="es-ES_tradnl" sz="1600" b="1" dirty="0" smtClean="0">
                <a:solidFill>
                  <a:schemeClr val="accent6">
                    <a:lumMod val="20000"/>
                    <a:lumOff val="80000"/>
                  </a:schemeClr>
                </a:solidFill>
                <a:latin typeface="Adobe Gothic Std B" pitchFamily="34" charset="-128"/>
                <a:ea typeface="Adobe Gothic Std B" pitchFamily="34" charset="-128"/>
              </a:rPr>
              <a:t>Mientras caminaba hacia el Puente, veía como todos los otros animales le miraban a él. Sabía que este no era su sitio, y que cuanto antes pudiera cruzar el Puente, antes sería feliz. Pero no podía ser. </a:t>
            </a:r>
            <a:r>
              <a:rPr lang="es-ES_tradnl" sz="1600" dirty="0" smtClean="0">
                <a:solidFill>
                  <a:schemeClr val="bg1"/>
                </a:solidFill>
              </a:rPr>
              <a:t/>
            </a:r>
            <a:br>
              <a:rPr lang="es-ES_tradnl" sz="1600" dirty="0" smtClean="0">
                <a:solidFill>
                  <a:schemeClr val="bg1"/>
                </a:solidFill>
              </a:rPr>
            </a:br>
            <a:endParaRPr lang="es-ES_tradnl" sz="1600" dirty="0">
              <a:solidFill>
                <a:schemeClr val="bg1"/>
              </a:solidFill>
            </a:endParaRPr>
          </a:p>
        </p:txBody>
      </p:sp>
      <p:sp>
        <p:nvSpPr>
          <p:cNvPr id="58370" name="AutoShape 2" descr="http://www.tramasterra.com/Imagenes/razaPerro.png"/>
          <p:cNvSpPr>
            <a:spLocks noChangeAspect="1" noChangeArrowheads="1"/>
          </p:cNvSpPr>
          <p:nvPr/>
        </p:nvSpPr>
        <p:spPr bwMode="auto">
          <a:xfrm>
            <a:off x="70766" y="-136525"/>
            <a:ext cx="339672" cy="304800"/>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pic>
        <p:nvPicPr>
          <p:cNvPr id="4" name="Picture 2" descr="http://www.tramasterra.com/Imagenes/razaPerro.png"/>
          <p:cNvPicPr>
            <a:picLocks noChangeAspect="1" noChangeArrowheads="1"/>
          </p:cNvPicPr>
          <p:nvPr/>
        </p:nvPicPr>
        <p:blipFill>
          <a:blip r:embed="rId3" cstate="print"/>
          <a:srcRect/>
          <a:stretch>
            <a:fillRect/>
          </a:stretch>
        </p:blipFill>
        <p:spPr bwMode="auto">
          <a:xfrm>
            <a:off x="3811140" y="3073524"/>
            <a:ext cx="3617107" cy="2484000"/>
          </a:xfrm>
          <a:prstGeom prst="rect">
            <a:avLst/>
          </a:prstGeom>
          <a:noFill/>
        </p:spPr>
      </p:pic>
      <p:sp>
        <p:nvSpPr>
          <p:cNvPr id="8" name="7 Rectángulo"/>
          <p:cNvSpPr/>
          <p:nvPr/>
        </p:nvSpPr>
        <p:spPr>
          <a:xfrm>
            <a:off x="907777" y="5017740"/>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16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1083891" y="0"/>
            <a:ext cx="12117210" cy="5940000"/>
          </a:xfrm>
        </p:spPr>
        <p:style>
          <a:lnRef idx="1">
            <a:schemeClr val="accent5"/>
          </a:lnRef>
          <a:fillRef idx="3">
            <a:schemeClr val="accent5"/>
          </a:fillRef>
          <a:effectRef idx="2">
            <a:schemeClr val="accent5"/>
          </a:effectRef>
          <a:fontRef idx="minor">
            <a:schemeClr val="lt1"/>
          </a:fontRef>
        </p:style>
        <p:txBody>
          <a:bodyPr/>
          <a:lstStyle/>
          <a:p>
            <a:endParaRPr lang="es-ES_tradnl" dirty="0"/>
          </a:p>
        </p:txBody>
      </p:sp>
      <p:pic>
        <p:nvPicPr>
          <p:cNvPr id="48130" name="Picture 2" descr="http://www.prensanimalista.cl/web/wp-content/uploads/2014/02/puente-del-arcoiris-con-angeles.jpg"/>
          <p:cNvPicPr>
            <a:picLocks noChangeAspect="1" noChangeArrowheads="1"/>
          </p:cNvPicPr>
          <p:nvPr/>
        </p:nvPicPr>
        <p:blipFill>
          <a:blip r:embed="rId2" cstate="print"/>
          <a:srcRect/>
          <a:stretch>
            <a:fillRect/>
          </a:stretch>
        </p:blipFill>
        <p:spPr bwMode="auto">
          <a:xfrm>
            <a:off x="1926729" y="0"/>
            <a:ext cx="5648340" cy="4176000"/>
          </a:xfrm>
          <a:prstGeom prst="rect">
            <a:avLst/>
          </a:prstGeom>
          <a:noFill/>
          <a:effectLst>
            <a:softEdge rad="635000"/>
          </a:effectLst>
        </p:spPr>
      </p:pic>
      <p:sp>
        <p:nvSpPr>
          <p:cNvPr id="5" name="4 Rectángulo"/>
          <p:cNvSpPr/>
          <p:nvPr/>
        </p:nvSpPr>
        <p:spPr>
          <a:xfrm>
            <a:off x="1782713" y="4369668"/>
            <a:ext cx="6981438" cy="830997"/>
          </a:xfrm>
          <a:prstGeom prst="rect">
            <a:avLst/>
          </a:prstGeom>
        </p:spPr>
        <p:txBody>
          <a:bodyPr wrap="square">
            <a:spAutoFit/>
          </a:bodyPr>
          <a:lstStyle/>
          <a:p>
            <a:r>
              <a:rPr lang="es-ES_tradnl" sz="1600" b="1" dirty="0" smtClean="0">
                <a:solidFill>
                  <a:schemeClr val="tx2">
                    <a:lumMod val="20000"/>
                    <a:lumOff val="80000"/>
                  </a:schemeClr>
                </a:solidFill>
                <a:latin typeface="Adobe Gothic Std B" pitchFamily="34" charset="-128"/>
                <a:ea typeface="Adobe Gothic Std B" pitchFamily="34" charset="-128"/>
              </a:rPr>
              <a:t>Cuando se acercó al Puente, apareció un Ángel y con cara triste le pidió perdón y le dijo que no podía cruzar. Solamente a aquellos animales acompañados por su persona se les permitía cruzar el puente. </a:t>
            </a:r>
            <a:endParaRPr lang="es-ES_tradnl" sz="1600" b="1" dirty="0">
              <a:solidFill>
                <a:schemeClr val="tx2">
                  <a:lumMod val="20000"/>
                  <a:lumOff val="80000"/>
                </a:schemeClr>
              </a:solidFill>
              <a:latin typeface="Adobe Gothic Std B" pitchFamily="34" charset="-128"/>
              <a:ea typeface="Adobe Gothic Std B" pitchFamily="34" charset="-128"/>
            </a:endParaRPr>
          </a:p>
        </p:txBody>
      </p:sp>
      <p:pic>
        <p:nvPicPr>
          <p:cNvPr id="57346" name="Picture 2" descr="http://www.tramasterra.com/Imagenes/razaPerro.png"/>
          <p:cNvPicPr>
            <a:picLocks noChangeAspect="1" noChangeArrowheads="1"/>
          </p:cNvPicPr>
          <p:nvPr/>
        </p:nvPicPr>
        <p:blipFill>
          <a:blip r:embed="rId3" cstate="print"/>
          <a:srcRect/>
          <a:stretch>
            <a:fillRect/>
          </a:stretch>
        </p:blipFill>
        <p:spPr bwMode="auto">
          <a:xfrm flipH="1">
            <a:off x="2070745" y="2929508"/>
            <a:ext cx="2041768" cy="1368000"/>
          </a:xfrm>
          <a:prstGeom prst="rect">
            <a:avLst/>
          </a:prstGeom>
          <a:noFill/>
        </p:spPr>
      </p:pic>
      <p:sp>
        <p:nvSpPr>
          <p:cNvPr id="7" name="6 Rectángulo"/>
          <p:cNvSpPr/>
          <p:nvPr/>
        </p:nvSpPr>
        <p:spPr>
          <a:xfrm>
            <a:off x="43681" y="5161756"/>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18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0418" name="Picture 2" descr="http://www.mindandmatter.nl/wp/wp-content/uploads/2009/07/overdenking.jpg"/>
          <p:cNvPicPr>
            <a:picLocks noChangeAspect="1" noChangeArrowheads="1"/>
          </p:cNvPicPr>
          <p:nvPr/>
        </p:nvPicPr>
        <p:blipFill>
          <a:blip r:embed="rId2" cstate="print"/>
          <a:srcRect/>
          <a:stretch>
            <a:fillRect/>
          </a:stretch>
        </p:blipFill>
        <p:spPr bwMode="auto">
          <a:xfrm>
            <a:off x="-682660" y="5"/>
            <a:ext cx="11475239" cy="5743305"/>
          </a:xfrm>
          <a:prstGeom prst="rect">
            <a:avLst/>
          </a:prstGeom>
          <a:noFill/>
        </p:spPr>
      </p:pic>
      <p:sp>
        <p:nvSpPr>
          <p:cNvPr id="5" name="4 Rectángulo"/>
          <p:cNvSpPr/>
          <p:nvPr/>
        </p:nvSpPr>
        <p:spPr>
          <a:xfrm>
            <a:off x="990625" y="697260"/>
            <a:ext cx="6138285" cy="584775"/>
          </a:xfrm>
          <a:prstGeom prst="rect">
            <a:avLst/>
          </a:prstGeom>
        </p:spPr>
        <p:txBody>
          <a:bodyPr wrap="square">
            <a:spAutoFit/>
          </a:bodyPr>
          <a:lstStyle/>
          <a:p>
            <a:r>
              <a:rPr lang="es-ES_tradnl" sz="1600" b="1" dirty="0" smtClean="0">
                <a:solidFill>
                  <a:srgbClr val="002060"/>
                </a:solidFill>
                <a:latin typeface="Adobe Gothic Std B" pitchFamily="34" charset="-128"/>
                <a:ea typeface="Adobe Gothic Std B" pitchFamily="34" charset="-128"/>
              </a:rPr>
              <a:t>No teniendo a nadie, ni otra parte a donde volver, el perro caminó penosamente en el campo delante del puente</a:t>
            </a:r>
            <a:endParaRPr lang="es-ES_tradnl" sz="1600" b="1" dirty="0">
              <a:solidFill>
                <a:srgbClr val="002060"/>
              </a:solidFill>
              <a:latin typeface="Adobe Gothic Std B" pitchFamily="34" charset="-128"/>
              <a:ea typeface="Adobe Gothic Std B" pitchFamily="34" charset="-128"/>
            </a:endParaRPr>
          </a:p>
        </p:txBody>
      </p:sp>
      <p:pic>
        <p:nvPicPr>
          <p:cNvPr id="6" name="Picture 2" descr="http://www.tramasterra.com/Imagenes/razaPerro.png"/>
          <p:cNvPicPr>
            <a:picLocks noChangeAspect="1" noChangeArrowheads="1"/>
          </p:cNvPicPr>
          <p:nvPr/>
        </p:nvPicPr>
        <p:blipFill>
          <a:blip r:embed="rId3" cstate="print"/>
          <a:srcRect/>
          <a:stretch>
            <a:fillRect/>
          </a:stretch>
        </p:blipFill>
        <p:spPr bwMode="auto">
          <a:xfrm>
            <a:off x="1483994" y="3001516"/>
            <a:ext cx="3617107" cy="2484000"/>
          </a:xfrm>
          <a:prstGeom prst="rect">
            <a:avLst/>
          </a:prstGeom>
          <a:noFill/>
        </p:spPr>
      </p:pic>
      <p:sp>
        <p:nvSpPr>
          <p:cNvPr id="7" name="6 Rectángulo"/>
          <p:cNvSpPr/>
          <p:nvPr/>
        </p:nvSpPr>
        <p:spPr>
          <a:xfrm>
            <a:off x="475729" y="5089748"/>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10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1442" name="Picture 2" descr="http://stuffkit.com/wp-content/uploads/2012/11/Full-HD-1080p-Wallpapers-5.jpg"/>
          <p:cNvPicPr>
            <a:picLocks noChangeAspect="1" noChangeArrowheads="1"/>
          </p:cNvPicPr>
          <p:nvPr/>
        </p:nvPicPr>
        <p:blipFill>
          <a:blip r:embed="rId2" cstate="print"/>
          <a:srcRect/>
          <a:stretch>
            <a:fillRect/>
          </a:stretch>
        </p:blipFill>
        <p:spPr bwMode="auto">
          <a:xfrm>
            <a:off x="-522166" y="-94827"/>
            <a:ext cx="11314745" cy="5924411"/>
          </a:xfrm>
          <a:prstGeom prst="rect">
            <a:avLst/>
          </a:prstGeom>
          <a:noFill/>
        </p:spPr>
      </p:pic>
      <p:sp>
        <p:nvSpPr>
          <p:cNvPr id="5" name="4 Rectángulo"/>
          <p:cNvSpPr/>
          <p:nvPr/>
        </p:nvSpPr>
        <p:spPr>
          <a:xfrm>
            <a:off x="2286459" y="877287"/>
            <a:ext cx="5095082" cy="584775"/>
          </a:xfrm>
          <a:prstGeom prst="rect">
            <a:avLst/>
          </a:prstGeom>
        </p:spPr>
        <p:txBody>
          <a:bodyPr>
            <a:spAutoFit/>
          </a:bodyPr>
          <a:lstStyle/>
          <a:p>
            <a:r>
              <a:rPr lang="es-ES_tradnl" sz="1600" b="1" dirty="0" smtClean="0">
                <a:solidFill>
                  <a:schemeClr val="tx2">
                    <a:lumMod val="20000"/>
                    <a:lumOff val="80000"/>
                  </a:schemeClr>
                </a:solidFill>
                <a:latin typeface="Adobe Gothic Std B" pitchFamily="34" charset="-128"/>
                <a:ea typeface="Adobe Gothic Std B" pitchFamily="34" charset="-128"/>
              </a:rPr>
              <a:t>Allí él encontró otros como el, viejitos o enfermos, tristes y desalentados</a:t>
            </a:r>
            <a:endParaRPr lang="es-ES_tradnl" sz="1600" b="1" dirty="0">
              <a:solidFill>
                <a:schemeClr val="tx2">
                  <a:lumMod val="20000"/>
                  <a:lumOff val="80000"/>
                </a:schemeClr>
              </a:solidFill>
              <a:latin typeface="Adobe Gothic Std B" pitchFamily="34" charset="-128"/>
              <a:ea typeface="Adobe Gothic Std B" pitchFamily="34" charset="-128"/>
            </a:endParaRPr>
          </a:p>
        </p:txBody>
      </p:sp>
      <p:pic>
        <p:nvPicPr>
          <p:cNvPr id="7" name="Picture 2" descr="http://www.tramasterra.com/Imagenes/razaPerro.png"/>
          <p:cNvPicPr>
            <a:picLocks noChangeAspect="1" noChangeArrowheads="1"/>
          </p:cNvPicPr>
          <p:nvPr/>
        </p:nvPicPr>
        <p:blipFill>
          <a:blip r:embed="rId3" cstate="print"/>
          <a:srcRect/>
          <a:stretch>
            <a:fillRect/>
          </a:stretch>
        </p:blipFill>
        <p:spPr bwMode="auto">
          <a:xfrm>
            <a:off x="7359386" y="3577580"/>
            <a:ext cx="2830779" cy="1944000"/>
          </a:xfrm>
          <a:prstGeom prst="rect">
            <a:avLst/>
          </a:prstGeom>
          <a:noFill/>
        </p:spPr>
      </p:pic>
      <p:pic>
        <p:nvPicPr>
          <p:cNvPr id="55300" name="Picture 4" descr="http://1.bp.blogspot.com/-jVB2pLW0B7Q/TwHJiaZolnI/AAAAAAAADZA/Np5S79tAbDg/s400/Meninas.%2Bperro.png"/>
          <p:cNvPicPr>
            <a:picLocks noChangeAspect="1" noChangeArrowheads="1"/>
          </p:cNvPicPr>
          <p:nvPr/>
        </p:nvPicPr>
        <p:blipFill>
          <a:blip r:embed="rId4" cstate="print"/>
          <a:srcRect/>
          <a:stretch>
            <a:fillRect/>
          </a:stretch>
        </p:blipFill>
        <p:spPr bwMode="auto">
          <a:xfrm>
            <a:off x="4132127" y="2929508"/>
            <a:ext cx="2745764" cy="1620000"/>
          </a:xfrm>
          <a:prstGeom prst="rect">
            <a:avLst/>
          </a:prstGeom>
          <a:noFill/>
        </p:spPr>
      </p:pic>
      <p:pic>
        <p:nvPicPr>
          <p:cNvPr id="55302" name="Picture 6" descr="http://www.adiestradordeperros.net/blog/wp-content/uploads/2011/05/raza-de-perro-chihuahua-275x300.png"/>
          <p:cNvPicPr>
            <a:picLocks noChangeAspect="1" noChangeArrowheads="1"/>
          </p:cNvPicPr>
          <p:nvPr/>
        </p:nvPicPr>
        <p:blipFill>
          <a:blip r:embed="rId5" cstate="print"/>
          <a:srcRect/>
          <a:stretch>
            <a:fillRect/>
          </a:stretch>
        </p:blipFill>
        <p:spPr bwMode="auto">
          <a:xfrm>
            <a:off x="842024" y="3361556"/>
            <a:ext cx="1323918" cy="1296000"/>
          </a:xfrm>
          <a:prstGeom prst="rect">
            <a:avLst/>
          </a:prstGeom>
          <a:noFill/>
        </p:spPr>
      </p:pic>
      <p:pic>
        <p:nvPicPr>
          <p:cNvPr id="55304" name="Picture 8" descr="http://www.apapachos.mx/wp-content/uploads/2013/08/Bernese-Mountain-Dog.png"/>
          <p:cNvPicPr>
            <a:picLocks noChangeAspect="1" noChangeArrowheads="1"/>
          </p:cNvPicPr>
          <p:nvPr/>
        </p:nvPicPr>
        <p:blipFill>
          <a:blip r:embed="rId6" cstate="print"/>
          <a:srcRect/>
          <a:stretch>
            <a:fillRect/>
          </a:stretch>
        </p:blipFill>
        <p:spPr bwMode="auto">
          <a:xfrm>
            <a:off x="1564240" y="3865612"/>
            <a:ext cx="2507154" cy="1548000"/>
          </a:xfrm>
          <a:prstGeom prst="rect">
            <a:avLst/>
          </a:prstGeom>
          <a:noFill/>
        </p:spPr>
      </p:pic>
      <p:pic>
        <p:nvPicPr>
          <p:cNvPr id="55308" name="Picture 12" descr="http://www.maskottchen.com.mx/portal/images/stories/perro.png"/>
          <p:cNvPicPr>
            <a:picLocks noChangeAspect="1" noChangeArrowheads="1"/>
          </p:cNvPicPr>
          <p:nvPr/>
        </p:nvPicPr>
        <p:blipFill>
          <a:blip r:embed="rId7" cstate="print"/>
          <a:srcRect/>
          <a:stretch>
            <a:fillRect/>
          </a:stretch>
        </p:blipFill>
        <p:spPr bwMode="auto">
          <a:xfrm>
            <a:off x="5576563" y="3649588"/>
            <a:ext cx="1924521" cy="1872000"/>
          </a:xfrm>
          <a:prstGeom prst="rect">
            <a:avLst/>
          </a:prstGeom>
          <a:noFill/>
        </p:spPr>
      </p:pic>
      <p:pic>
        <p:nvPicPr>
          <p:cNvPr id="55312" name="Picture 16" descr="http://www.eukanuba.es/es_es/data_root/_images/PETHEALTH/PetHealth_AdultCat2.png"/>
          <p:cNvPicPr>
            <a:picLocks noChangeAspect="1" noChangeArrowheads="1"/>
          </p:cNvPicPr>
          <p:nvPr/>
        </p:nvPicPr>
        <p:blipFill>
          <a:blip r:embed="rId8" cstate="print"/>
          <a:srcRect/>
          <a:stretch>
            <a:fillRect/>
          </a:stretch>
        </p:blipFill>
        <p:spPr bwMode="auto">
          <a:xfrm>
            <a:off x="3570402" y="4019556"/>
            <a:ext cx="2409550" cy="1695451"/>
          </a:xfrm>
          <a:prstGeom prst="rect">
            <a:avLst/>
          </a:prstGeom>
          <a:noFill/>
        </p:spPr>
      </p:pic>
      <p:pic>
        <p:nvPicPr>
          <p:cNvPr id="55314" name="Picture 18" descr="http://blog.centrodenutricioncanina.com/wp-content/uploads/2011/10/gatoviejo.jpg"/>
          <p:cNvPicPr>
            <a:picLocks noChangeAspect="1" noChangeArrowheads="1"/>
          </p:cNvPicPr>
          <p:nvPr/>
        </p:nvPicPr>
        <p:blipFill>
          <a:blip r:embed="rId9" cstate="print"/>
          <a:srcRect/>
          <a:stretch>
            <a:fillRect/>
          </a:stretch>
        </p:blipFill>
        <p:spPr bwMode="auto">
          <a:xfrm>
            <a:off x="1" y="4225652"/>
            <a:ext cx="1404157" cy="1260000"/>
          </a:xfrm>
          <a:prstGeom prst="rect">
            <a:avLst/>
          </a:prstGeom>
          <a:noFill/>
          <a:effectLst>
            <a:softEdge rad="127000"/>
          </a:effectLst>
        </p:spPr>
      </p:pic>
      <p:sp>
        <p:nvSpPr>
          <p:cNvPr id="13" name="12 Rectángulo"/>
          <p:cNvSpPr/>
          <p:nvPr/>
        </p:nvSpPr>
        <p:spPr>
          <a:xfrm>
            <a:off x="7676529" y="121196"/>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10000">
    <p:fade thruBlk="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3250" name="Picture 2" descr="http://3.bp.blogspot.com/-vJw8LbKHiOY/UTs_F3DcBXI/AAAAAAAAs-g/Vch6kx2Hjqw/s1600/fotografiadearcoiris5.jpg"/>
          <p:cNvPicPr>
            <a:picLocks noChangeAspect="1" noChangeArrowheads="1"/>
          </p:cNvPicPr>
          <p:nvPr/>
        </p:nvPicPr>
        <p:blipFill>
          <a:blip r:embed="rId2" cstate="print"/>
          <a:srcRect/>
          <a:stretch>
            <a:fillRect/>
          </a:stretch>
        </p:blipFill>
        <p:spPr bwMode="auto">
          <a:xfrm>
            <a:off x="-843151" y="0"/>
            <a:ext cx="11475239" cy="5715000"/>
          </a:xfrm>
          <a:prstGeom prst="rect">
            <a:avLst/>
          </a:prstGeom>
          <a:noFill/>
        </p:spPr>
      </p:pic>
      <p:sp>
        <p:nvSpPr>
          <p:cNvPr id="5" name="4 Rectángulo"/>
          <p:cNvSpPr/>
          <p:nvPr/>
        </p:nvSpPr>
        <p:spPr>
          <a:xfrm>
            <a:off x="5255576" y="697266"/>
            <a:ext cx="4172813" cy="1323439"/>
          </a:xfrm>
          <a:prstGeom prst="rect">
            <a:avLst/>
          </a:prstGeom>
        </p:spPr>
        <p:txBody>
          <a:bodyPr wrap="square">
            <a:spAutoFit/>
          </a:bodyPr>
          <a:lstStyle/>
          <a:p>
            <a:r>
              <a:rPr lang="es-ES_tradnl" sz="1600" dirty="0" smtClean="0">
                <a:solidFill>
                  <a:schemeClr val="tx2">
                    <a:lumMod val="20000"/>
                    <a:lumOff val="80000"/>
                  </a:schemeClr>
                </a:solidFill>
                <a:latin typeface="Adobe Gothic Std B" pitchFamily="34" charset="-128"/>
                <a:ea typeface="Adobe Gothic Std B" pitchFamily="34" charset="-128"/>
              </a:rPr>
              <a:t>Diferentes de los otros animales que esperaban para cruzar el puente, estos simplemente estaban acostados en la hierba, mirando fijamente desolados el camino a través del Puente del Arco Iris</a:t>
            </a:r>
            <a:endParaRPr lang="es-ES_tradnl" sz="1600" dirty="0">
              <a:solidFill>
                <a:schemeClr val="tx2">
                  <a:lumMod val="20000"/>
                  <a:lumOff val="80000"/>
                </a:schemeClr>
              </a:solidFill>
              <a:latin typeface="Adobe Gothic Std B" pitchFamily="34" charset="-128"/>
              <a:ea typeface="Adobe Gothic Std B" pitchFamily="34" charset="-128"/>
            </a:endParaRPr>
          </a:p>
        </p:txBody>
      </p:sp>
      <p:pic>
        <p:nvPicPr>
          <p:cNvPr id="6" name="Picture 10" descr="http://www.sally-jane.com/_images/bernese-mountain-dog.png"/>
          <p:cNvPicPr>
            <a:picLocks noChangeAspect="1" noChangeArrowheads="1"/>
          </p:cNvPicPr>
          <p:nvPr/>
        </p:nvPicPr>
        <p:blipFill>
          <a:blip r:embed="rId3" cstate="print"/>
          <a:srcRect/>
          <a:stretch>
            <a:fillRect/>
          </a:stretch>
        </p:blipFill>
        <p:spPr bwMode="auto">
          <a:xfrm>
            <a:off x="2848184" y="2497460"/>
            <a:ext cx="1886453" cy="1800000"/>
          </a:xfrm>
          <a:prstGeom prst="rect">
            <a:avLst/>
          </a:prstGeom>
          <a:noFill/>
        </p:spPr>
      </p:pic>
      <p:pic>
        <p:nvPicPr>
          <p:cNvPr id="55300" name="Picture 4" descr="http://rigoni.files.wordpress.com/2010/02/gato-5741.jpg"/>
          <p:cNvPicPr>
            <a:picLocks noChangeAspect="1" noChangeArrowheads="1"/>
          </p:cNvPicPr>
          <p:nvPr/>
        </p:nvPicPr>
        <p:blipFill>
          <a:blip r:embed="rId4" cstate="print"/>
          <a:srcRect l="25003" r="21241"/>
          <a:stretch>
            <a:fillRect/>
          </a:stretch>
        </p:blipFill>
        <p:spPr bwMode="auto">
          <a:xfrm>
            <a:off x="342553" y="3001516"/>
            <a:ext cx="1926573" cy="2412000"/>
          </a:xfrm>
          <a:prstGeom prst="rect">
            <a:avLst/>
          </a:prstGeom>
          <a:noFill/>
          <a:effectLst>
            <a:softEdge rad="317500"/>
          </a:effectLst>
        </p:spPr>
      </p:pic>
      <p:pic>
        <p:nvPicPr>
          <p:cNvPr id="55302" name="Picture 6" descr="http://www.dovaldeportela.com/archivos/image/Schlaf-Bernie_Kopie.gif"/>
          <p:cNvPicPr>
            <a:picLocks noChangeAspect="1" noChangeArrowheads="1"/>
          </p:cNvPicPr>
          <p:nvPr/>
        </p:nvPicPr>
        <p:blipFill>
          <a:blip r:embed="rId5" cstate="print"/>
          <a:srcRect/>
          <a:stretch>
            <a:fillRect/>
          </a:stretch>
        </p:blipFill>
        <p:spPr bwMode="auto">
          <a:xfrm>
            <a:off x="4132126" y="4441676"/>
            <a:ext cx="2756968" cy="1008000"/>
          </a:xfrm>
          <a:prstGeom prst="rect">
            <a:avLst/>
          </a:prstGeom>
          <a:noFill/>
        </p:spPr>
      </p:pic>
      <p:pic>
        <p:nvPicPr>
          <p:cNvPr id="55304" name="Picture 8" descr="http://www.mimorelia.com/archivosnoticias/alimento-mascota-morelia20111010.jpg"/>
          <p:cNvPicPr>
            <a:picLocks noChangeAspect="1" noChangeArrowheads="1"/>
          </p:cNvPicPr>
          <p:nvPr/>
        </p:nvPicPr>
        <p:blipFill>
          <a:blip r:embed="rId6" cstate="print"/>
          <a:srcRect/>
          <a:stretch>
            <a:fillRect/>
          </a:stretch>
        </p:blipFill>
        <p:spPr bwMode="auto">
          <a:xfrm>
            <a:off x="6700011" y="2929508"/>
            <a:ext cx="2889159" cy="1584000"/>
          </a:xfrm>
          <a:prstGeom prst="rect">
            <a:avLst/>
          </a:prstGeom>
          <a:noFill/>
          <a:effectLst>
            <a:softEdge rad="317500"/>
          </a:effectLst>
        </p:spPr>
      </p:pic>
      <p:pic>
        <p:nvPicPr>
          <p:cNvPr id="11" name="Picture 4" descr="http://www.pitynka.estranky.cz/img/picture/428/Duhov%C3%BD-most-s-duhou-a-s-k%C5%99e%C4%8Dkem-a-jin%C3%A9-k%C5%99e%C4%8Dky-na-pity-web.jpg"/>
          <p:cNvPicPr>
            <a:picLocks noChangeAspect="1" noChangeArrowheads="1"/>
          </p:cNvPicPr>
          <p:nvPr/>
        </p:nvPicPr>
        <p:blipFill>
          <a:blip r:embed="rId7" cstate="print"/>
          <a:srcRect/>
          <a:stretch>
            <a:fillRect/>
          </a:stretch>
        </p:blipFill>
        <p:spPr bwMode="auto">
          <a:xfrm>
            <a:off x="0" y="0"/>
            <a:ext cx="5740511" cy="3168000"/>
          </a:xfrm>
          <a:prstGeom prst="rect">
            <a:avLst/>
          </a:prstGeom>
          <a:noFill/>
          <a:effectLst>
            <a:softEdge rad="635000"/>
          </a:effectLst>
        </p:spPr>
      </p:pic>
      <p:sp>
        <p:nvSpPr>
          <p:cNvPr id="12" name="11 Rectángulo"/>
          <p:cNvSpPr/>
          <p:nvPr/>
        </p:nvSpPr>
        <p:spPr>
          <a:xfrm>
            <a:off x="7676529" y="4945732"/>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2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682657" y="0"/>
            <a:ext cx="12277702" cy="5715000"/>
          </a:xfrm>
        </p:spPr>
        <p:style>
          <a:lnRef idx="1">
            <a:schemeClr val="accent1"/>
          </a:lnRef>
          <a:fillRef idx="2">
            <a:schemeClr val="accent1"/>
          </a:fillRef>
          <a:effectRef idx="1">
            <a:schemeClr val="accent1"/>
          </a:effectRef>
          <a:fontRef idx="minor">
            <a:schemeClr val="dk1"/>
          </a:fontRef>
        </p:style>
        <p:txBody>
          <a:bodyPr/>
          <a:lstStyle/>
          <a:p>
            <a:pPr>
              <a:buNone/>
            </a:pPr>
            <a:endParaRPr lang="es-ES_tradnl" dirty="0"/>
          </a:p>
        </p:txBody>
      </p:sp>
      <p:sp>
        <p:nvSpPr>
          <p:cNvPr id="5" name="4 Rectángulo"/>
          <p:cNvSpPr/>
          <p:nvPr/>
        </p:nvSpPr>
        <p:spPr>
          <a:xfrm>
            <a:off x="1804979" y="577248"/>
            <a:ext cx="6098727" cy="923330"/>
          </a:xfrm>
          <a:prstGeom prst="rect">
            <a:avLst/>
          </a:prstGeom>
        </p:spPr>
        <p:txBody>
          <a:bodyPr wrap="square">
            <a:spAutoFit/>
          </a:bodyPr>
          <a:lstStyle/>
          <a:p>
            <a:r>
              <a:rPr lang="es-ES_tradnl" b="1" dirty="0" smtClean="0">
                <a:solidFill>
                  <a:schemeClr val="tx2">
                    <a:lumMod val="75000"/>
                  </a:schemeClr>
                </a:solidFill>
                <a:latin typeface="Adobe Gothic Std B" pitchFamily="34" charset="-128"/>
                <a:ea typeface="Adobe Gothic Std B" pitchFamily="34" charset="-128"/>
              </a:rPr>
              <a:t>El viejo perro se quedó entre ellos, mirando el camino y esperando, aun no sabiendo lo que él esperaba realmente. </a:t>
            </a:r>
            <a:endParaRPr lang="es-ES_tradnl" b="1" dirty="0">
              <a:solidFill>
                <a:schemeClr val="tx2">
                  <a:lumMod val="75000"/>
                </a:schemeClr>
              </a:solidFill>
              <a:latin typeface="Adobe Gothic Std B" pitchFamily="34" charset="-128"/>
              <a:ea typeface="Adobe Gothic Std B" pitchFamily="34" charset="-128"/>
            </a:endParaRPr>
          </a:p>
        </p:txBody>
      </p:sp>
      <p:pic>
        <p:nvPicPr>
          <p:cNvPr id="54274" name="Picture 2" descr="http://api.ning.com/files/jSrkFSWmPFy1u0QAm0vwTYeTMbx5DfnjP3DQky68eRZiCnzdaQjhZMjnigUbdmDUYXQofwizo4BAPS6UQPuHYBj0qjt8taAh/caminoarcoiris.jpg"/>
          <p:cNvPicPr>
            <a:picLocks noChangeAspect="1" noChangeArrowheads="1"/>
          </p:cNvPicPr>
          <p:nvPr/>
        </p:nvPicPr>
        <p:blipFill>
          <a:blip r:embed="rId2" cstate="print"/>
          <a:srcRect/>
          <a:stretch>
            <a:fillRect/>
          </a:stretch>
        </p:blipFill>
        <p:spPr bwMode="auto">
          <a:xfrm>
            <a:off x="2045720" y="1561356"/>
            <a:ext cx="5402658" cy="3636000"/>
          </a:xfrm>
          <a:prstGeom prst="rect">
            <a:avLst/>
          </a:prstGeom>
          <a:noFill/>
          <a:effectLst>
            <a:softEdge rad="635000"/>
          </a:effectLst>
        </p:spPr>
      </p:pic>
      <p:sp>
        <p:nvSpPr>
          <p:cNvPr id="54276" name="AutoShape 4" descr="data:image/jpeg;base64,/9j/4AAQSkZJRgABAQAAAQABAAD/2wCEAAkGBhQSEBUUEhQUFRUVFBQYFRcVFxQVFBQUFBYVFBQXFRUYGyYeFxkjGRQVHy8gIycpLywsFR4xNTAqNSYrLCkBCQoKDgwOGg8PGiwkHCQsLCwsLCwsLCwsLCwsLCwsLCwsLCksLCwsLCwsLCwsLCwsLCwsLCwsLCwsLCwsLCwsLP/AABEIAQMAwgMBIgACEQEDEQH/xAAbAAABBQEBAAAAAAAAAAAAAAADAAECBAUGB//EAEAQAAEDAgMFBgQDBwIGAwAAAAEAAhEDIQQxQRJRYXGBBSKRobHwE8HR4QYyQhQjM1JicvGSohVDgrLC0gdjc//EABoBAAIDAQEAAAAAAAAAAAAAAAABAgMEBQb/xAAoEQACAgEEAgIBBAMAAAAAAAAAAQIRAwQSITETQQUiYSMyUYFCcfH/2gAMAwEAAhEDEQA/ANJrUQKkcaC+xmN15VyVpjkUroocaEnTJwrCI4UgEwCmEWASkVcYbKi1WqLk80d+Ipnw0wWKYsmu1blZlllYmmuZgnTo60XvhZnOUCivCEV1ou0YZqmMlKSZSKySaU0p0xDykmSQA8pJk6AEkkkgBJJ0kAMknSRYFVmI74sGiBAGWZ11MytXDVrxnvO4aLCo4gF07IPdDZJtY6D6q/ha5A0veZ6kRpzXncGZJ2nwzbOPBsKQUKJkIkLsJ2rM1DhSTBOmA4R6TlWRaZV2N3wQmrReiQqGLpK/SKFiaa4mZePKa9DO1tMCsxVnBaGJYqTwuphlaHnhTBFMpFRWgxjJ0kkxCSSToASSSSAHSSTpgJOmTpAKEkkkxGHSDi46ARzJOoG6PotTDwIJA04mLXjde2qzqVImbw2bgRJ6jLJSp1wHZTzMgceP2Xj8clCCkzpNWdRhagItnJmTKsLHwWLuN0Gwn3nZazXSJy5ru4MinEzTjTHSlMUloKx5U2FDCm0KUXTEX8O5HqskKrhytFrZCxfJwqpojglsymDjKSyqoXQ46ksPENUdHltHY1ELjZUKiVJygV1UcmSHSTJSmQEnCinTAkkmSQBIJ1FPKAHSTJIAdJMkmBzeAxgk/EJaI7ul73GSsB98iYFpibixtu3LGo0nAi5ggRHQAk20WrhQJEHda4kzFyvFt0qR1lHg18DYiQJ6z9TqugpPkLlsO6HwTYE3At9Ztkui7PLQy3z1uM+a6Whyf4mXKi1CUJ2unJOuqmUCDUQBRapgJ2AWiVp4d1llsWjhCpaiPlwMz5eGpA8bTsuexjF1WKZZc7j6a4OjyVKj0GN+TDZjPQ0WqEEleji+DkZFTHSlRlPKmVDpJpSQIklKjKUoAVSrGazsR2kQYg3sLcYlGxFaJm9suCxcTWgmNdmOcgRHgVXNlkUbD+0QGgzfXw9+IVp2JAHu271C5l2MF2xpfkN3vREoY+WSZjLXQi/GfeYSUxuBsjtXgkuaIcf5xyyHJOl5GPxoKX6/593RfjG0kcIsbR81nO7phzj4HPdCb9s6eUG0geS8p42dByOhwdQWnLU759Vtf8UhsQL2nwz18fNcZQxJEGB5Ef5W3hMTtC0GRqJIMZ7uFtFKM5YuF7KpcnV4Ct3WiPGxgZmFdhZfZFAxrxM+QK2AF29PJuCszS7GDVIBKFIBaCAgFdwpVVqsUStWHlOJVkVxNB7ZCw+0aS36Vws3tKkvKyTxaho6fxmTdBxZyWIaqpWji6d1nvC9LhdxKdTGpDJJpSlXGMdKU0ppTESUXvgJSgYl0CeCARUxtImdRmOHK6xMfLmE5mLjZyO+RlfXcVdqv7xkkA6mI3xfIwqFevtTGUXzNuE68lnk7L4oFTce7MAFoziTJGvUqFSqGh2y6xyvMQbS2NckTCUXmmXCLCAf1WE28fJVca2BeDbQC0j3kq26Vk0T/aX749/2pkLbp7h4H6pKvd+R1+A1Wrti+yPmearjFxaBlF76g9PunweH7ri42l3FxAIEibRx4KNCn++gAG4ztYGbx0tquYse3guNXDUu7tQZneIAgQMs8/BX6OIAI2SNo/1RGlzETmp9nUxtkkEGwAgNmNMpnnddFhfwzRedsFwtGyLATM5i4VEIPLJpEZOkXewqbgCTBzsCDEnKRbj1yC1g47vT6oVCi2m2GiAB1ManeiNqgrswioJRM75Jgnd6J9rgfL6pBSlWIiIO4eiNSfw9EEFEYVfilUiLNXCv4en1Qe0GmMvRPhHo+KbIXE+WhszKaJfHz2ZtpyGOaZy8/ssmrO7z+y3+0aaxazV0tHPdE6WthzZVvw8fslfgplMt5yGQvw99U19/l91NMgAGIrbIzPQBZmMrv2QW3sfKMwBmtDFkjIZ5rCedouLpYAYBMb8xl7Kqm64LIoBiHOcJfYE5jPPmJVWlW2XSb55g6XEjxUKmJl0OzbkbbJget0wgyA7cYkwDEm/MBZt9lxb7NqbUskht5Ai5IBz5A+Cr4qntUiQR3QRx2WmBHjKHhY78m0jndufSFXdWs6LAAi3HTleOqjOXFMK5Ij+1vkkheCSy7kSLOCr5552OsSSQOhCtYBhOLMj8oBNoymAYyN8+Cr9mVoccp2jBN82wZ3iPVafYzNqrVcTPeDc7nZEWOUWWXLOlL/RekdbRqCBcWyjO06aarawFVzu851oymY6rl6FaLXFjzHv5KxUxMsNyBrfS0TFtAudizrFK3/0jKJ0uIq6i9tJ14IGDqZny92WPRx+y2G8DwKsU8eYAga2HAwMs114amM+fZDY6OjpvlTlZGH7RMgbzustgBbMeRTXBTKNCCm1MAptCuT5IFvClaD2yFn4dalMWWb5iG7Cpozp7MyZznadJc7iWrr+1KS5XGMusvxmW4npNTHdjUjPJTSncFFd44EuxSlKZJMgAxwJYYMG17GwzsbGco4rksXU2oAp2MOaJMRMRBE5kgcl0eL22NdD5JMySBsREADj0yXN47GmpDGN2bEwLPJP8xt7KwajJFOvZfjiwdakZIMZSYdladOngqzKYH5rWIO6w7th4cCmeyBGfeiwGlvd0g1okGJAtYiSba9M4VEcil0WU0DZU2XA8+u6/vNDryCSNfOCne8FpEXnjzQXA245e+ijzVMkE2Xb/AESQC8JKNDo0MC4A3Fp0zFhr4W4LX7CrfunuzLqzuFoB+lliMxYDP6t+g09AFpdhGKMa7RcTzDRlr+VZMy+sm/waIuzcbV1acpt4olCvIiQCd6ph0TfTXmhfHGhE+uua5zxWTcTTlWaRgCQd/jdYh2jESL31PHJSwuMJADja/CYkKyKfaIfg3aNch0k3/wAZBdV2XjviMmIgxxsuMw1e/wBSOq6TsDFEnZixnyzWjR5GslXwU5Y8G4CptKB8du1E3+issYu4mZWg1Fy1cMbLLpsWrhArNVHyaZozZlVMq9pUrLksfTuu4x1Purke06Wa818ZkqW09Ph/U05g1GocI1YIML10ejgZFTGhZvaOM+G4uLoaGA72k7WW8HPLTcj9q13Mpy0EmdInfryXJ1u0XunacTtQYnQT03rNqM236rsUIWaVXtH4oOUgnTSbeVpWXXwoJN7Rcm3KIvEnxKzKr4NvfP1SfjXZSSNJ3c1yVB3bZrtJUTqd1vUROdkzMRJM3Ji+XRVKlSZKVE3EKyMKDcHqxxm8bs0F2QUnvud90PbUrfRFDePknTbXApIJWOytAMbiPFbvZrmimJifMclzzIV2jidmPRV5IblRPFKmbNWruPQnITF1Ci8uJB0Iv1+yyf2mXE71OpXgZ6qrw0i9yN9tX+UxczyB9M/BVKT8hOQ8Tqs2jjDAyVihWhuWgjSN8BVLC0Qs38C8GB63B6rrOwnhpk7sxNhkYXE4WuRoBlkTmAtnB4nZAPQgGRG/hZVR/RyXIjL7cHRNxQ2zvFuV/sui7OrgsG1fjmvPmYvU5Hjnv98Ft9ifiNhfsWvrlkt2HUpzoqyQ4Oz+KNFdwbll03K/hXXXYg9+OUTDmj9S/XEtXKdqtzXWOyXNdr0814zTvx6lx/J3vipb8LicniM0DaVnFi6puXtMcrRzNTGpsyvxD2pI+HEARJ35/bLiuWr1AMpgTAkxBzyK1vxLVLnAQQMsrG4K5+oI+yw525SY8UUogqrsxH+UEO+cKdapKECqUD4Y5UqOY96ISJQPeHvRTXYh6mZ5n1UAEqh7x5lMCk+2MdJRSRRIjKIXKDmmJ04EJTZMOibSp1HobSpO0TZKw1F1x7lW6Tob0+RPyVFtiCFbwteI5HLjI9CVTJcWSi/RtYSHEc5t0WpWeNnZHkFhdnV7AnIT5ABX6uIDouBIMb1zc+N+RFkeVYquOhoB434Tn6qjhsSdolpvNrpqtadkbG33XCBMxtkzYWOi06FBlMMApu79MO2nEiPiNsDb9MA8yrnBRjYN2z0b8LY81cO0uILwLgaDSfBdHhiuO/BzQ1hAG7Wd/wA11uHcuzocm6KZz8sezYbksPthma2qLrLM7XbZeT1a8esN/wALLlxOJxwus17lY7Z7TY1xEyZuBos7F4gbBOdl6jBnjt7DWw/UdGF25i5fAyGc71g1m39wtDHO2nEgDlM+KzqhMRbosvk3tsjGNIp1AowpOQw9X0VtDOKnhfzIZKJhB3ve8JpEBqje8eZUUqp7x5lRSa5HQ55pJ0kDGmyjN1NrZHvJTdTAE55g7ggdMEwqbswpFok+9N3NDec+SBVQalUAuePmpiqRFyO6qrbhGqZj+0JNcCTLlKsWsaQY7zv/ABV5tUloNj6rNd/CZ/c//wAVIYu2iz5YbnaLISpFnE4sg91xHdixIsS4x/uV/F9pP/djaMGhRLhJgmBJI1NgVjMqB3P6K1jqm0WT+mjTb0a2E3W2gbt8Hcfhn8QtESYbEG5AziTddzg+26bn7Ide2/XpxC8R7PxAFp6LSo9oFjw8TIi0kTGiWLUvDJKuBPFuR79hatlR7dxAZTc92TWknWwEmy8n7N/+VsTTruNQNfTJ/LAGxu2SLnqqv4l/Gbq8wSGuloEmwcAHEwcyAsGv03n1CyR6IaFvBkcmYGN7cNSq5+W04mBxMqxRxri053uOnosvF0Wf8s2GcqxQq2sSAtU4R22kaN+5/YnUrTJyVV9d2hjkpVRJgAETqmc8NbpPDJWQSQyk5yCTdTe66ZrZWqyhsGXKxgj3vfBQFL6BEwp73gpRasiCqfmPM+qZJ57x5n1TOKi+wFKSGknQFloHGLW+qTvmTw8E4YVJrTuVdk2/4B1HeqjEhHnSExw+5Fg+UBAgImJFx/a30KkyjtWyU6tAz0i3KFJSRBJirfwaf9z/AFCDtWVqvT/dM5v9UBhAFkMaTIUqis4qvdv9jPRAqsECExpOPhH0UeAov9nhhnaJtlHr6JYjFRbVBwuGdJibi0XV53YpcAQC0x3i8gX/AKWgbURvVckpNJElJpMyK1e6gHEn3mV0LOxGQNqXG+gA85KIfwo1tP4h2hNmSYLj/MBH5RvWiMeOivgo9ntDSdqCbyM9kNzkxBHIqtXME6A5G+/MLRbhKvda6qXNEAiAO7kQDEqPaHYDiA6m7aaM7GWjPvAC3PLlkqp4kpbl0TtV+TJY8jcU9WrIyhFdhjMQZ5XVao+LKC5YNvoE5KnUzQnvQw5X7bRAsOqpB6CXJwUUOyUpinJTQmIjKSUJJjNpzBuHCFNuUQOoE+K0xgW6kdNo+qmMK0ZA+AH1VHikScl6ManhGxkSd4P2RPgToVq/DG7xJPpCenhy491snc1u0fmprE/bFuoxzhTp5pxgKnAeK6J/Yldol1N7Bvf+7H+6EL/hw/U9nTacfIR5qawoW8xRgnalvqpjAjf4NWuMPTGZcTwDW+cn0U6fwwf4Yd/c5x/7dlS8URORlMwTdx8grNDAA/lZPIF31Wo3tHZ/JTos5U2uPjU2ioVsXUf+ZxPW3QZBNY4ojbFQ7NeO73Wf3PZT8QSEY4Omw9+rtcKQ2v8Ac6AOgKqhqkKSlwIuux9Ns/BpAWHeqRUqA6kfoH+lUsRXc9xc4kk5kmSiswxImCRwBIRaGHYZ2nhv/S5xPQCPEp8sOik1qLSkG0g8CQb20RtsAmBtcXAjyDvmoPxDoIkwb7MmB01zRQWFrMYaLhUAFWR8MsEO/qFSIBEZHOVgYjs7aBFo1zWshv8AfFQlCLJJ0cviewXfpjxVR3ZDxnC6t5Gl/oguYPFRqiRyjsG/+UpjhiMwulNMZA/KOCHUw5326/RR+w6RhNw5iYNvYQ6lluvw3H38ihuw3PqlyOl/Jh7SS2v2Xj6fRMnbDadayjRB7xquHDYZ83KyMThW5UHvP/2VTHgxrfVZoYpimrrKmi+O24/h0KDOPw9s+NQuUa34hxDhHxXtG5p2B4MgKmKSJSwpdZoc47mgk+ATtipAHuLjJJPE3PiVH4Sv1Oz3t/Mx7d+0CCOhQgEmFlcYdS+B7laOFxFMZ0w+36nOA8GwfNEPbLx/DDKf/wCdNrT0cZcPFSpBbM1tHh9EbD4dpPeeGc2vcfAD5pVcQ557znOP9RJPiSYQnZzY+zac0CLr20Q3/muJyPdY3w7x9FWD4Mi2643D3kgh4i/hYe8s1A4ieWts+RQBbq4x7h3nOcAP1OJjpKA58eSr/E5Tw3JnV4jImd4HG+4cY1RY6LBqe7hQqVABJ8foqhqOMTYGROt5vKg636pkm9rciErHQZ+Ig9eOSG+qTw5RlkhZaboP15IfxTMeJIMXuo2NII4jmLfdDL+fl66apA3Fz1yH3TzBmbnheBbcokiAmOWot68Ug3W4vuUg7dn74efFM0gZ25EDlcIsYznceZO7T3wUdDz5eCmeBz9x5pnvA96a84RYEdj3f5JKfwv6W+AST/oP7NwHirWG+GL1G1HZWa9rRe+Za75KoauuVuUDj0HmkTOsbtb/AGupoqZrHtRjI+Hh6Tbfr2qrhx75DfAKGI7crO7pqODTNqcU22B/SyJ8FlknQxObhYnd74pmtkHMb8t1vfFOxUEdWnLzdJOnzTieVs7ewhsytAk6Dn5KL6s2yF53Ec9UDCOZf2Rna/JQc6NeU9IQ3V41iQIGk3EzFxEbkF2K37hwBPLlrxSCiyK0xHW1vd/NQNe+v2yuDqqZxAixm1zOZmc90D3oN2KJvwJiwyz3zrmhsdFirVyneQOd4PHoofFtJ36TF7jyQNrIxmBn3o4G8DP7p3vymMzecozmbiRpwSHRJ9r+Ui3DgltwDaPC2sZ3/wAqFOLkRfOREbiDnlHmolpa87IgTm2LkjWOiQCvJjI6COcTvuiCqDbwi51tuET14IfwzExMjMRHvP6KXwoAJMCb6m2ZNj5pDIA5gTOZzPgUmMzI2rnO99nySLMzmOZkzaxAUnstMybyN54cNUhkWycxGnAAfKPVO9gLsi4DOTAHSVEOvpYZXImJ3ZfVIAWkwDukxuN880gCfC8DFxBtaMzHog4gXhu0RNjDRbjfONBN9UwOeRvo090ZCZRXNAEki/EjOwEygYEl0meggzfjfTduU2N7sROvLQRrOak8QYvrlJuLAbJbzTNkiw96IAh8I6OPl9UlP4Z/m8AyPVJS4C2bT68iwyGsG2nKfnokcVE9cu8fDks6niCSTxnrvjqpHEkAA56SPThkpFdFz4xOuRynqBIQ/j74GcXBnX1VF1Ymwmdchl6ZKDwAQJgnO0gEZz9UrHRoOxetr8bi+UE38FWdiHF3dbwJBa3ZB0Fsk7GMgHai9r5397kL4gva2oIEzOhi3klbCib6j9u+bQLjpMAC8FP+zvDdvYcQNYO7PLK/kEFx/kmBa4IAGWpsLolfHPES59zENMxnmd1kMYEhr9ASBEQ4WOV8iDfopuEAmDlYNEfK4tvCC7vO2odnYyeWQzvrCJtDW8xHTh1SAI11hBdvtII9jcoVANoAXHjyucuaG6DbPeSZtnYIjROsWMTMSBOm9HQVZEgReRe0GPTMJzV3CRrYNO61vcKAdIt5WkbjOqmN4gwTmbZxrclFgQdiALGb2BOZA3xZRAmSACNwbA42GaBi2sJDqm1awv4CEWjRiAMhoSA0yf8AH1TGJzrzFzY6WjKxurT2w0WAue9smItYyRPLihPzdsyLwRtTOUCbTr9UHYc78pIA3XzGQBz+SjYBar3HNwjLfMDQCTu8FMMMZnztlF9PsosYQN+yBcCQL3JHJDkaCRoIkg2Pmix0Gp0iBaGzqS0E8emSk+5gRHC4tcZ6lBa45X1i2/QxeBwTOzzkCO7NpnedYS7Am1pdrvkA33TlfkmAgDvb7mTvuJ6ZJtgSCYBGoBmOFlKti7m5BMExIJjfGeZ8ckwIMc+BAbEWsMklI9pj+Rn+mp/7J0+BcgcNWOw0zcuvxtN0KjWJfmcx/wBySSlPpgi4K7gyAbd49RP0SxTzJvPdab3jlKSSF2IJgRtEg5SeGnBQxrAxpLRBmbcwPRMkoS/aSj+5AXVDtD6CTMTJzOaJiKhDmxvG7iEklL+BBqlICltDOSJkm196EbiDcWtzEnzukko+0L0Gc2065dLIbhB/6ffRMkmvQEC83OomDqM9Ui6HAckkkmNBKbAZB0+sKTKQLZIEgO03OMJJKVfUXsVBgNQA5RkLZtvMZoVMQ239fkSE6Sgu2SY1cTE3kCf9RQMbiCGEiAWtaBDW5Ryukkn6AMxgL76xyy3JjUPxCJMXtpZ0ZJJKPoPZZwbdrPR7husAIFuZVd+fLL/VHokkrJEfQwfy8B9EkklRbLT/2Q=="/>
          <p:cNvSpPr>
            <a:spLocks noChangeAspect="1" noChangeArrowheads="1"/>
          </p:cNvSpPr>
          <p:nvPr/>
        </p:nvSpPr>
        <p:spPr bwMode="auto">
          <a:xfrm>
            <a:off x="173376" y="-144463"/>
            <a:ext cx="339672" cy="304801"/>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pic>
        <p:nvPicPr>
          <p:cNvPr id="54278" name="Picture 6" descr="http://3.bp.blogspot.com/-RH1aVWSXrfg/UfHRi7iGrXI/AAAAAAAAAK0/Hl5A8nnO8Uo/s1600/ARCOIRIS.jpg"/>
          <p:cNvPicPr>
            <a:picLocks noChangeAspect="1" noChangeArrowheads="1"/>
          </p:cNvPicPr>
          <p:nvPr/>
        </p:nvPicPr>
        <p:blipFill>
          <a:blip r:embed="rId3" cstate="print"/>
          <a:srcRect/>
          <a:stretch>
            <a:fillRect/>
          </a:stretch>
        </p:blipFill>
        <p:spPr bwMode="auto">
          <a:xfrm>
            <a:off x="3409909" y="1777380"/>
            <a:ext cx="3932074" cy="1885950"/>
          </a:xfrm>
          <a:prstGeom prst="rect">
            <a:avLst/>
          </a:prstGeom>
          <a:noFill/>
          <a:effectLst>
            <a:softEdge rad="635000"/>
          </a:effectLst>
        </p:spPr>
      </p:pic>
      <p:pic>
        <p:nvPicPr>
          <p:cNvPr id="10" name="Picture 2" descr="http://static3.fondosypantallas.com/wp-content/uploads/2010/11/nubosidad-y-sol.jpg"/>
          <p:cNvPicPr>
            <a:picLocks noChangeAspect="1" noChangeArrowheads="1"/>
          </p:cNvPicPr>
          <p:nvPr/>
        </p:nvPicPr>
        <p:blipFill>
          <a:blip r:embed="rId4" cstate="print"/>
          <a:srcRect b="5018"/>
          <a:stretch>
            <a:fillRect/>
          </a:stretch>
        </p:blipFill>
        <p:spPr bwMode="auto">
          <a:xfrm>
            <a:off x="-809575" y="0"/>
            <a:ext cx="12357949" cy="6097860"/>
          </a:xfrm>
          <a:prstGeom prst="rect">
            <a:avLst/>
          </a:prstGeom>
          <a:noFill/>
        </p:spPr>
      </p:pic>
      <p:sp>
        <p:nvSpPr>
          <p:cNvPr id="9" name="8 Rectángulo"/>
          <p:cNvSpPr/>
          <p:nvPr/>
        </p:nvSpPr>
        <p:spPr>
          <a:xfrm>
            <a:off x="205184" y="5017740"/>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11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5000"/>
                                        <p:tgtEl>
                                          <p:spTgt spid="10"/>
                                        </p:tgtEl>
                                      </p:cBhvr>
                                    </p:animEffect>
                                    <p:set>
                                      <p:cBhvr>
                                        <p:cTn id="7" dur="1" fill="hold">
                                          <p:stCondLst>
                                            <p:cond delay="4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0658" name="Picture 2" descr="Magical Landscape Full HD Widescreen Wallpaper"/>
          <p:cNvPicPr>
            <a:picLocks noChangeAspect="1" noChangeArrowheads="1"/>
          </p:cNvPicPr>
          <p:nvPr/>
        </p:nvPicPr>
        <p:blipFill>
          <a:blip r:embed="rId2" cstate="print"/>
          <a:srcRect/>
          <a:stretch>
            <a:fillRect/>
          </a:stretch>
        </p:blipFill>
        <p:spPr bwMode="auto">
          <a:xfrm>
            <a:off x="-682660" y="0"/>
            <a:ext cx="11475239" cy="5715000"/>
          </a:xfrm>
          <a:prstGeom prst="rect">
            <a:avLst/>
          </a:prstGeom>
          <a:noFill/>
        </p:spPr>
      </p:pic>
      <p:sp>
        <p:nvSpPr>
          <p:cNvPr id="5" name="4 Rectángulo"/>
          <p:cNvSpPr/>
          <p:nvPr/>
        </p:nvSpPr>
        <p:spPr>
          <a:xfrm>
            <a:off x="1854721" y="1201316"/>
            <a:ext cx="5777742" cy="830997"/>
          </a:xfrm>
          <a:prstGeom prst="rect">
            <a:avLst/>
          </a:prstGeom>
        </p:spPr>
        <p:txBody>
          <a:bodyPr wrap="square">
            <a:spAutoFit/>
          </a:bodyPr>
          <a:lstStyle/>
          <a:p>
            <a:r>
              <a:rPr lang="es-ES_tradnl" sz="1600" b="1" dirty="0" smtClean="0">
                <a:solidFill>
                  <a:schemeClr val="tx2">
                    <a:lumMod val="75000"/>
                  </a:schemeClr>
                </a:solidFill>
                <a:latin typeface="Adobe Gothic Std B" pitchFamily="34" charset="-128"/>
                <a:ea typeface="Adobe Gothic Std B" pitchFamily="34" charset="-128"/>
              </a:rPr>
              <a:t>Uno de los perros más nuevos que esperaba a su dueño en el puente le pidió al gato que estaba allí más tiempo, que le explicara qué sucedía. </a:t>
            </a:r>
            <a:endParaRPr lang="es-ES_tradnl" sz="1600" b="1" dirty="0">
              <a:solidFill>
                <a:schemeClr val="tx2">
                  <a:lumMod val="75000"/>
                </a:schemeClr>
              </a:solidFill>
              <a:latin typeface="Adobe Gothic Std B" pitchFamily="34" charset="-128"/>
              <a:ea typeface="Adobe Gothic Std B" pitchFamily="34" charset="-128"/>
            </a:endParaRPr>
          </a:p>
        </p:txBody>
      </p:sp>
      <p:pic>
        <p:nvPicPr>
          <p:cNvPr id="52226" name="Picture 2" descr="http://www.celebrekkies.com/wp-content/uploads/2011/04/35787_411449053035_524803035_4710561_4488392_n1.jpg"/>
          <p:cNvPicPr>
            <a:picLocks noChangeAspect="1" noChangeArrowheads="1"/>
          </p:cNvPicPr>
          <p:nvPr/>
        </p:nvPicPr>
        <p:blipFill>
          <a:blip r:embed="rId3" cstate="print"/>
          <a:srcRect l="21000" b="11801"/>
          <a:stretch>
            <a:fillRect/>
          </a:stretch>
        </p:blipFill>
        <p:spPr bwMode="auto">
          <a:xfrm rot="21242961">
            <a:off x="8408314" y="2826461"/>
            <a:ext cx="2539379" cy="1908000"/>
          </a:xfrm>
          <a:prstGeom prst="rect">
            <a:avLst/>
          </a:prstGeom>
          <a:noFill/>
          <a:effectLst>
            <a:softEdge rad="127000"/>
          </a:effectLst>
        </p:spPr>
      </p:pic>
      <p:pic>
        <p:nvPicPr>
          <p:cNvPr id="52228" name="Picture 4" descr="http://2.bp.blogspot.com/-RIq4JBlVHQc/TZyMVlM6LfI/AAAAAAAAEFA/qH4v0NTCNEI/s1600/perrito.png"/>
          <p:cNvPicPr>
            <a:picLocks noChangeAspect="1" noChangeArrowheads="1"/>
          </p:cNvPicPr>
          <p:nvPr/>
        </p:nvPicPr>
        <p:blipFill>
          <a:blip r:embed="rId4" cstate="print"/>
          <a:srcRect/>
          <a:stretch>
            <a:fillRect/>
          </a:stretch>
        </p:blipFill>
        <p:spPr bwMode="auto">
          <a:xfrm>
            <a:off x="2848184" y="2857500"/>
            <a:ext cx="4245901" cy="2857500"/>
          </a:xfrm>
          <a:prstGeom prst="rect">
            <a:avLst/>
          </a:prstGeom>
          <a:noFill/>
        </p:spPr>
      </p:pic>
      <p:pic>
        <p:nvPicPr>
          <p:cNvPr id="52230" name="Picture 6" descr="http://static1.notigatos.es/wp-content/uploads/2011/12/mini_500_4209_1221370291171025.jpg"/>
          <p:cNvPicPr>
            <a:picLocks noChangeAspect="1" noChangeArrowheads="1"/>
          </p:cNvPicPr>
          <p:nvPr/>
        </p:nvPicPr>
        <p:blipFill>
          <a:blip r:embed="rId5" cstate="print"/>
          <a:srcRect r="15329"/>
          <a:stretch>
            <a:fillRect/>
          </a:stretch>
        </p:blipFill>
        <p:spPr bwMode="auto">
          <a:xfrm>
            <a:off x="-441919" y="3289548"/>
            <a:ext cx="2898677" cy="2304000"/>
          </a:xfrm>
          <a:prstGeom prst="rect">
            <a:avLst/>
          </a:prstGeom>
          <a:noFill/>
          <a:effectLst>
            <a:softEdge rad="317500"/>
          </a:effectLst>
        </p:spPr>
      </p:pic>
    </p:spTree>
  </p:cSld>
  <p:clrMapOvr>
    <a:masterClrMapping/>
  </p:clrMapOvr>
  <p:transition spd="slow" advTm="11000">
    <p:fade thruBlk="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4034" name="Picture 2" descr="http://www.explora.cl/images/arcoiris.jpg"/>
          <p:cNvPicPr>
            <a:picLocks noChangeAspect="1" noChangeArrowheads="1"/>
          </p:cNvPicPr>
          <p:nvPr/>
        </p:nvPicPr>
        <p:blipFill>
          <a:blip r:embed="rId2" cstate="print"/>
          <a:srcRect/>
          <a:stretch>
            <a:fillRect/>
          </a:stretch>
        </p:blipFill>
        <p:spPr bwMode="auto">
          <a:xfrm>
            <a:off x="-602413" y="0"/>
            <a:ext cx="11394990" cy="5724000"/>
          </a:xfrm>
          <a:prstGeom prst="rect">
            <a:avLst/>
          </a:prstGeom>
          <a:noFill/>
        </p:spPr>
      </p:pic>
      <p:sp>
        <p:nvSpPr>
          <p:cNvPr id="6" name="5 Rectángulo"/>
          <p:cNvSpPr/>
          <p:nvPr/>
        </p:nvSpPr>
        <p:spPr>
          <a:xfrm>
            <a:off x="1566689" y="481236"/>
            <a:ext cx="7141931" cy="1815882"/>
          </a:xfrm>
          <a:prstGeom prst="rect">
            <a:avLst/>
          </a:prstGeom>
        </p:spPr>
        <p:txBody>
          <a:bodyPr wrap="square">
            <a:spAutoFit/>
          </a:bodyPr>
          <a:lstStyle/>
          <a:p>
            <a:r>
              <a:rPr lang="es-ES_tradnl" sz="1600" b="1" dirty="0" smtClean="0">
                <a:solidFill>
                  <a:schemeClr val="accent1">
                    <a:lumMod val="20000"/>
                    <a:lumOff val="80000"/>
                  </a:schemeClr>
                </a:solidFill>
                <a:latin typeface="Adobe Gothic Std B" pitchFamily="34" charset="-128"/>
                <a:ea typeface="Adobe Gothic Std B" pitchFamily="34" charset="-128"/>
              </a:rPr>
              <a:t>El gato contestó: “Esos pobres animales nunca tuvieron una persona que los cuidara y amara, fueron abandonados, llevados lejos, o dejados en los refugios. Éste al menos llegó hasta un refugio; entró en el refugio igual que lo ves ahora, un animal mayor, con el pelo gris y la vista algo nublada. Pero nunca consiguió salir de él, y se murió solamente con el cariño de su cuidador para acompañarle mientras se fue de la tierra”. </a:t>
            </a:r>
            <a:br>
              <a:rPr lang="es-ES_tradnl" sz="1600" b="1" dirty="0" smtClean="0">
                <a:solidFill>
                  <a:schemeClr val="accent1">
                    <a:lumMod val="20000"/>
                    <a:lumOff val="80000"/>
                  </a:schemeClr>
                </a:solidFill>
                <a:latin typeface="Adobe Gothic Std B" pitchFamily="34" charset="-128"/>
                <a:ea typeface="Adobe Gothic Std B" pitchFamily="34" charset="-128"/>
              </a:rPr>
            </a:br>
            <a:endParaRPr lang="es-ES_tradnl" sz="1600" b="1" dirty="0">
              <a:solidFill>
                <a:schemeClr val="accent1">
                  <a:lumMod val="20000"/>
                  <a:lumOff val="80000"/>
                </a:schemeClr>
              </a:solidFill>
              <a:latin typeface="Adobe Gothic Std B" pitchFamily="34" charset="-128"/>
              <a:ea typeface="Adobe Gothic Std B" pitchFamily="34" charset="-128"/>
            </a:endParaRPr>
          </a:p>
        </p:txBody>
      </p:sp>
      <p:pic>
        <p:nvPicPr>
          <p:cNvPr id="50178" name="Picture 2" descr="http://pitsisters.org/wp-content/uploads/2013/07/How-do-I-adopt-a-dog-element44.jpg"/>
          <p:cNvPicPr>
            <a:picLocks noChangeAspect="1" noChangeArrowheads="1"/>
          </p:cNvPicPr>
          <p:nvPr/>
        </p:nvPicPr>
        <p:blipFill>
          <a:blip r:embed="rId3" cstate="print"/>
          <a:srcRect/>
          <a:stretch>
            <a:fillRect/>
          </a:stretch>
        </p:blipFill>
        <p:spPr bwMode="auto">
          <a:xfrm>
            <a:off x="5817299" y="2569468"/>
            <a:ext cx="3868936" cy="2736000"/>
          </a:xfrm>
          <a:prstGeom prst="rect">
            <a:avLst/>
          </a:prstGeom>
          <a:noFill/>
          <a:effectLst>
            <a:softEdge rad="635000"/>
          </a:effectLst>
        </p:spPr>
      </p:pic>
      <p:pic>
        <p:nvPicPr>
          <p:cNvPr id="50180" name="Picture 4" descr="http://i.dailymail.co.uk/i/pix/2012/12/25/article-2253187-16A68D04000005DC-406_634x419.jpg"/>
          <p:cNvPicPr>
            <a:picLocks noChangeAspect="1" noChangeArrowheads="1"/>
          </p:cNvPicPr>
          <p:nvPr/>
        </p:nvPicPr>
        <p:blipFill>
          <a:blip r:embed="rId4" cstate="print"/>
          <a:srcRect/>
          <a:stretch>
            <a:fillRect/>
          </a:stretch>
        </p:blipFill>
        <p:spPr bwMode="auto">
          <a:xfrm>
            <a:off x="1163009" y="2929508"/>
            <a:ext cx="4249328" cy="2520000"/>
          </a:xfrm>
          <a:prstGeom prst="rect">
            <a:avLst/>
          </a:prstGeom>
          <a:noFill/>
          <a:effectLst>
            <a:softEdge rad="635000"/>
          </a:effectLst>
        </p:spPr>
      </p:pic>
      <p:sp>
        <p:nvSpPr>
          <p:cNvPr id="8" name="7 Rectángulo"/>
          <p:cNvSpPr/>
          <p:nvPr/>
        </p:nvSpPr>
        <p:spPr>
          <a:xfrm>
            <a:off x="691753" y="5089748"/>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2400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7586" name="Picture 2" descr="https://fbcdn-sphotos-h-a.akamaihd.net/hphotos-ak-snc7/457428_452167448160954_1406349355_o.jpg"/>
          <p:cNvPicPr>
            <a:picLocks noChangeAspect="1" noChangeArrowheads="1"/>
          </p:cNvPicPr>
          <p:nvPr/>
        </p:nvPicPr>
        <p:blipFill>
          <a:blip r:embed="rId2" cstate="print"/>
          <a:srcRect l="9962"/>
          <a:stretch>
            <a:fillRect/>
          </a:stretch>
        </p:blipFill>
        <p:spPr bwMode="auto">
          <a:xfrm>
            <a:off x="-682661" y="0"/>
            <a:ext cx="11555484" cy="5953844"/>
          </a:xfrm>
          <a:prstGeom prst="rect">
            <a:avLst/>
          </a:prstGeom>
          <a:noFill/>
        </p:spPr>
      </p:pic>
      <p:sp>
        <p:nvSpPr>
          <p:cNvPr id="5" name="4 Rectángulo"/>
          <p:cNvSpPr/>
          <p:nvPr/>
        </p:nvSpPr>
        <p:spPr>
          <a:xfrm>
            <a:off x="1638697" y="553244"/>
            <a:ext cx="6499961" cy="1077218"/>
          </a:xfrm>
          <a:prstGeom prst="rect">
            <a:avLst/>
          </a:prstGeom>
        </p:spPr>
        <p:txBody>
          <a:bodyPr wrap="square">
            <a:spAutoFit/>
          </a:bodyPr>
          <a:lstStyle/>
          <a:p>
            <a:r>
              <a:rPr lang="es-ES_tradnl" sz="1600" b="1" dirty="0" smtClean="0">
                <a:solidFill>
                  <a:srgbClr val="FFFF00"/>
                </a:solidFill>
                <a:latin typeface="Adobe Gothic Std B" pitchFamily="34" charset="-128"/>
                <a:ea typeface="Adobe Gothic Std B" pitchFamily="34" charset="-128"/>
              </a:rPr>
              <a:t>Pero nunca encontraron un hogar en la Tierra. Todos ellos pasaron por allí solamente con el amor de un protector para confortarlos. Porque no tuvieron ninguna persona para amarlos, no tienen a nadie para que los acompañen a través del Puente del arco iris ...</a:t>
            </a:r>
            <a:endParaRPr lang="es-ES_tradnl" sz="1600" b="1" dirty="0">
              <a:solidFill>
                <a:srgbClr val="FFFF00"/>
              </a:solidFill>
              <a:latin typeface="Adobe Gothic Std B" pitchFamily="34" charset="-128"/>
              <a:ea typeface="Adobe Gothic Std B" pitchFamily="34" charset="-128"/>
            </a:endParaRPr>
          </a:p>
        </p:txBody>
      </p:sp>
      <p:pic>
        <p:nvPicPr>
          <p:cNvPr id="50178" name="Picture 2" descr="http://www.piensopet.es/images/gatos/piensos/piensos-edades/piensopet-gatos-senior-viejos.jpg"/>
          <p:cNvPicPr>
            <a:picLocks noChangeAspect="1" noChangeArrowheads="1"/>
          </p:cNvPicPr>
          <p:nvPr/>
        </p:nvPicPr>
        <p:blipFill>
          <a:blip r:embed="rId3" cstate="print"/>
          <a:srcRect l="2730"/>
          <a:stretch>
            <a:fillRect/>
          </a:stretch>
        </p:blipFill>
        <p:spPr bwMode="auto">
          <a:xfrm>
            <a:off x="1" y="2065412"/>
            <a:ext cx="2860040" cy="3810000"/>
          </a:xfrm>
          <a:prstGeom prst="ellipse">
            <a:avLst/>
          </a:prstGeom>
          <a:noFill/>
          <a:effectLst>
            <a:softEdge rad="317500"/>
          </a:effectLst>
        </p:spPr>
      </p:pic>
      <p:pic>
        <p:nvPicPr>
          <p:cNvPr id="50180" name="Picture 4" descr="https://pbs.twimg.com/media/B0pusAuIAAEY1Zp.png:large"/>
          <p:cNvPicPr>
            <a:picLocks noChangeAspect="1" noChangeArrowheads="1"/>
          </p:cNvPicPr>
          <p:nvPr/>
        </p:nvPicPr>
        <p:blipFill>
          <a:blip r:embed="rId4" cstate="print"/>
          <a:srcRect/>
          <a:stretch>
            <a:fillRect/>
          </a:stretch>
        </p:blipFill>
        <p:spPr bwMode="auto">
          <a:xfrm>
            <a:off x="6960272" y="1849388"/>
            <a:ext cx="3229892" cy="2736000"/>
          </a:xfrm>
          <a:prstGeom prst="rect">
            <a:avLst/>
          </a:prstGeom>
          <a:noFill/>
          <a:effectLst>
            <a:softEdge rad="317500"/>
          </a:effectLst>
        </p:spPr>
      </p:pic>
      <p:pic>
        <p:nvPicPr>
          <p:cNvPr id="51202" name="Picture 2" descr="http://www.culturandalucia.com/Perro%20enfermo.jpg"/>
          <p:cNvPicPr>
            <a:picLocks noChangeAspect="1" noChangeArrowheads="1"/>
          </p:cNvPicPr>
          <p:nvPr/>
        </p:nvPicPr>
        <p:blipFill>
          <a:blip r:embed="rId5" cstate="print"/>
          <a:srcRect/>
          <a:stretch>
            <a:fillRect/>
          </a:stretch>
        </p:blipFill>
        <p:spPr bwMode="auto">
          <a:xfrm>
            <a:off x="3570402" y="3217547"/>
            <a:ext cx="2452009" cy="2286001"/>
          </a:xfrm>
          <a:prstGeom prst="rect">
            <a:avLst/>
          </a:prstGeom>
          <a:noFill/>
          <a:effectLst>
            <a:softEdge rad="317500"/>
          </a:effectLst>
        </p:spPr>
      </p:pic>
      <p:sp>
        <p:nvSpPr>
          <p:cNvPr id="9" name="8 Rectángulo"/>
          <p:cNvSpPr/>
          <p:nvPr/>
        </p:nvSpPr>
        <p:spPr>
          <a:xfrm>
            <a:off x="7460505" y="5161756"/>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1800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3490" name="Picture 2" descr="http://images2.fanpop.com/images/photos/7800000/Nature-Full-HD-Wallpaper-national-geographic-7822493-1920-1080.jpg"/>
          <p:cNvPicPr>
            <a:picLocks noChangeAspect="1" noChangeArrowheads="1"/>
          </p:cNvPicPr>
          <p:nvPr/>
        </p:nvPicPr>
        <p:blipFill>
          <a:blip r:embed="rId2" cstate="print"/>
          <a:srcRect/>
          <a:stretch>
            <a:fillRect/>
          </a:stretch>
        </p:blipFill>
        <p:spPr bwMode="auto">
          <a:xfrm>
            <a:off x="-682658" y="0"/>
            <a:ext cx="11475236" cy="5953844"/>
          </a:xfrm>
          <a:prstGeom prst="rect">
            <a:avLst/>
          </a:prstGeom>
          <a:noFill/>
        </p:spPr>
      </p:pic>
      <p:sp>
        <p:nvSpPr>
          <p:cNvPr id="5" name="4 Rectángulo"/>
          <p:cNvSpPr/>
          <p:nvPr/>
        </p:nvSpPr>
        <p:spPr>
          <a:xfrm>
            <a:off x="2286459" y="625253"/>
            <a:ext cx="5857989" cy="1077218"/>
          </a:xfrm>
          <a:prstGeom prst="rect">
            <a:avLst/>
          </a:prstGeom>
        </p:spPr>
        <p:txBody>
          <a:bodyPr wrap="square">
            <a:spAutoFit/>
          </a:bodyPr>
          <a:lstStyle/>
          <a:p>
            <a:r>
              <a:rPr lang="es-ES_tradnl" sz="1600" b="1" dirty="0" smtClean="0">
                <a:solidFill>
                  <a:srgbClr val="FFFF00"/>
                </a:solidFill>
                <a:latin typeface="Adobe Gothic Std B" pitchFamily="34" charset="-128"/>
                <a:ea typeface="Adobe Gothic Std B" pitchFamily="34" charset="-128"/>
              </a:rPr>
              <a:t>El perro preguntó al gato, "Entonces qué les sucederá a esos animales?”. Antes de que el gato pudiera contestar, las nubes comenzaron a desvanecerse y el frío cambio en sol brillante. El gato contestó, "mira, y verás".</a:t>
            </a:r>
            <a:endParaRPr lang="es-ES_tradnl" sz="1600" b="1" dirty="0">
              <a:solidFill>
                <a:srgbClr val="FFFF00"/>
              </a:solidFill>
              <a:latin typeface="Adobe Gothic Std B" pitchFamily="34" charset="-128"/>
              <a:ea typeface="Adobe Gothic Std B" pitchFamily="34" charset="-128"/>
            </a:endParaRPr>
          </a:p>
        </p:txBody>
      </p:sp>
      <p:pic>
        <p:nvPicPr>
          <p:cNvPr id="49154" name="Picture 2" descr="http://www.mundoanimalia.com/images/articles/df/cd/68/01161aaa0b6d1345dd8fe4e481144d84/bynasikabatrachus.jpg"/>
          <p:cNvPicPr>
            <a:picLocks noChangeAspect="1" noChangeArrowheads="1"/>
          </p:cNvPicPr>
          <p:nvPr/>
        </p:nvPicPr>
        <p:blipFill>
          <a:blip r:embed="rId3" cstate="print"/>
          <a:srcRect t="20618" b="6532"/>
          <a:stretch>
            <a:fillRect/>
          </a:stretch>
        </p:blipFill>
        <p:spPr bwMode="auto">
          <a:xfrm>
            <a:off x="-522165" y="1898576"/>
            <a:ext cx="4171598" cy="3816424"/>
          </a:xfrm>
          <a:prstGeom prst="rect">
            <a:avLst/>
          </a:prstGeom>
          <a:noFill/>
          <a:effectLst>
            <a:softEdge rad="317500"/>
          </a:effectLst>
        </p:spPr>
      </p:pic>
      <p:sp>
        <p:nvSpPr>
          <p:cNvPr id="7" name="6 Rectángulo"/>
          <p:cNvSpPr/>
          <p:nvPr/>
        </p:nvSpPr>
        <p:spPr>
          <a:xfrm>
            <a:off x="7820545" y="5233764"/>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16000">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682658" y="-94828"/>
            <a:ext cx="11635731" cy="6288699"/>
          </a:xfrm>
        </p:spPr>
        <p:style>
          <a:lnRef idx="3">
            <a:schemeClr val="lt1"/>
          </a:lnRef>
          <a:fillRef idx="1">
            <a:schemeClr val="accent3"/>
          </a:fillRef>
          <a:effectRef idx="1">
            <a:schemeClr val="accent3"/>
          </a:effectRef>
          <a:fontRef idx="minor">
            <a:schemeClr val="lt1"/>
          </a:fontRef>
        </p:style>
        <p:txBody>
          <a:bodyPr/>
          <a:lstStyle/>
          <a:p>
            <a:pPr>
              <a:buNone/>
            </a:pPr>
            <a:endParaRPr lang="es-ES_tradnl" dirty="0"/>
          </a:p>
        </p:txBody>
      </p:sp>
      <p:sp>
        <p:nvSpPr>
          <p:cNvPr id="5" name="4 Rectángulo"/>
          <p:cNvSpPr/>
          <p:nvPr/>
        </p:nvSpPr>
        <p:spPr>
          <a:xfrm>
            <a:off x="1566689" y="481236"/>
            <a:ext cx="7462917" cy="1323439"/>
          </a:xfrm>
          <a:prstGeom prst="rect">
            <a:avLst/>
          </a:prstGeom>
        </p:spPr>
        <p:txBody>
          <a:bodyPr wrap="square">
            <a:spAutoFit/>
          </a:bodyPr>
          <a:lstStyle/>
          <a:p>
            <a:r>
              <a:rPr lang="es-ES_tradnl" sz="1600" b="1" dirty="0" smtClean="0">
                <a:solidFill>
                  <a:schemeClr val="bg1"/>
                </a:solidFill>
                <a:latin typeface="Adobe Gothic Std B" pitchFamily="34" charset="-128"/>
                <a:ea typeface="Adobe Gothic Std B" pitchFamily="34" charset="-128"/>
              </a:rPr>
              <a:t>En la distancia estaba una sola persona, y cuando ella se acercó al Puente, los viejos, enfermizos y tristes animales en el campo fueron bañados en una luz dorada de golpe se volvieron jóvenes y sanos. Otro grupo de animales de los que estaban esperando, también se acercaron al camino y bajaron sus cabezas mientras se acercaba aquella persona. </a:t>
            </a:r>
            <a:endParaRPr lang="es-ES_tradnl" sz="1600" b="1" dirty="0">
              <a:solidFill>
                <a:schemeClr val="bg1"/>
              </a:solidFill>
              <a:latin typeface="Adobe Gothic Std B" pitchFamily="34" charset="-128"/>
              <a:ea typeface="Adobe Gothic Std B" pitchFamily="34" charset="-128"/>
            </a:endParaRPr>
          </a:p>
        </p:txBody>
      </p:sp>
      <p:pic>
        <p:nvPicPr>
          <p:cNvPr id="49154" name="Picture 2" descr="http://1.bp.blogspot.com/-uGQOOKLwS-U/T7V0LXaKChI/AAAAAAAABxY/CInB9P8UFYo/s1600/rainbowbridge-300x186.png"/>
          <p:cNvPicPr>
            <a:picLocks noChangeAspect="1" noChangeArrowheads="1"/>
          </p:cNvPicPr>
          <p:nvPr/>
        </p:nvPicPr>
        <p:blipFill>
          <a:blip r:embed="rId2" cstate="print"/>
          <a:srcRect/>
          <a:stretch>
            <a:fillRect/>
          </a:stretch>
        </p:blipFill>
        <p:spPr bwMode="auto">
          <a:xfrm>
            <a:off x="1804980" y="2209428"/>
            <a:ext cx="5306007" cy="2952000"/>
          </a:xfrm>
          <a:prstGeom prst="rect">
            <a:avLst/>
          </a:prstGeom>
          <a:noFill/>
          <a:effectLst>
            <a:softEdge rad="635000"/>
          </a:effectLst>
        </p:spPr>
      </p:pic>
      <p:pic>
        <p:nvPicPr>
          <p:cNvPr id="49158" name="Picture 6" descr="https://encrypted-tbn3.gstatic.com/images?q=tbn:ANd9GcRZFL-kO82vIqKkb3fQNVr8pcsmYTKHpoPF5mFYXw-PZ0cPIsHd"/>
          <p:cNvPicPr>
            <a:picLocks noChangeAspect="1" noChangeArrowheads="1"/>
          </p:cNvPicPr>
          <p:nvPr/>
        </p:nvPicPr>
        <p:blipFill>
          <a:blip r:embed="rId3" cstate="print"/>
          <a:srcRect/>
          <a:stretch>
            <a:fillRect/>
          </a:stretch>
        </p:blipFill>
        <p:spPr bwMode="auto">
          <a:xfrm>
            <a:off x="6459273" y="2209428"/>
            <a:ext cx="3996412" cy="2628000"/>
          </a:xfrm>
          <a:prstGeom prst="rect">
            <a:avLst/>
          </a:prstGeom>
          <a:noFill/>
          <a:effectLst>
            <a:softEdge rad="635000"/>
          </a:effectLst>
        </p:spPr>
      </p:pic>
      <p:pic>
        <p:nvPicPr>
          <p:cNvPr id="17416" name="Picture 8" descr="http://fc07.deviantart.net/fs71/f/2013/154/b/5/destello_4_by_azulita1212-d67qj1h.png"/>
          <p:cNvPicPr>
            <a:picLocks noChangeAspect="1" noChangeArrowheads="1"/>
          </p:cNvPicPr>
          <p:nvPr/>
        </p:nvPicPr>
        <p:blipFill>
          <a:blip r:embed="rId4" cstate="print"/>
          <a:srcRect/>
          <a:stretch>
            <a:fillRect/>
          </a:stretch>
        </p:blipFill>
        <p:spPr bwMode="auto">
          <a:xfrm>
            <a:off x="1134642" y="2065412"/>
            <a:ext cx="5760640" cy="2988000"/>
          </a:xfrm>
          <a:prstGeom prst="rect">
            <a:avLst/>
          </a:prstGeom>
          <a:noFill/>
        </p:spPr>
      </p:pic>
      <p:pic>
        <p:nvPicPr>
          <p:cNvPr id="11" name="Picture 8" descr="http://fc07.deviantart.net/fs71/f/2013/154/b/5/destello_4_by_azulita1212-d67qj1h.png"/>
          <p:cNvPicPr>
            <a:picLocks noChangeAspect="1" noChangeArrowheads="1"/>
          </p:cNvPicPr>
          <p:nvPr/>
        </p:nvPicPr>
        <p:blipFill>
          <a:blip r:embed="rId4" cstate="print"/>
          <a:srcRect/>
          <a:stretch>
            <a:fillRect/>
          </a:stretch>
        </p:blipFill>
        <p:spPr bwMode="auto">
          <a:xfrm>
            <a:off x="1494681" y="1417340"/>
            <a:ext cx="5194467" cy="2988000"/>
          </a:xfrm>
          <a:prstGeom prst="rect">
            <a:avLst/>
          </a:prstGeom>
          <a:noFill/>
        </p:spPr>
      </p:pic>
      <p:sp>
        <p:nvSpPr>
          <p:cNvPr id="9" name="8 Rectángulo"/>
          <p:cNvSpPr/>
          <p:nvPr/>
        </p:nvSpPr>
        <p:spPr>
          <a:xfrm>
            <a:off x="547737" y="5161756"/>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20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416"/>
                                        </p:tgtEl>
                                        <p:attrNameLst>
                                          <p:attrName>style.visibility</p:attrName>
                                        </p:attrNameLst>
                                      </p:cBhvr>
                                      <p:to>
                                        <p:strVal val="visible"/>
                                      </p:to>
                                    </p:set>
                                    <p:animEffect transition="in" filter="fade">
                                      <p:cBhvr>
                                        <p:cTn id="7" dur="5000"/>
                                        <p:tgtEl>
                                          <p:spTgt spid="17416"/>
                                        </p:tgtEl>
                                      </p:cBhvr>
                                    </p:animEffect>
                                  </p:childTnLst>
                                </p:cTn>
                              </p:par>
                              <p:par>
                                <p:cTn id="8" presetID="10"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4210" name="Picture 2" descr="http://imagenesfotos.com/wp-content/2009/06/africa-43.jpg"/>
          <p:cNvPicPr>
            <a:picLocks noChangeAspect="1" noChangeArrowheads="1"/>
          </p:cNvPicPr>
          <p:nvPr/>
        </p:nvPicPr>
        <p:blipFill>
          <a:blip r:embed="rId2" cstate="print"/>
          <a:srcRect/>
          <a:stretch>
            <a:fillRect/>
          </a:stretch>
        </p:blipFill>
        <p:spPr bwMode="auto">
          <a:xfrm>
            <a:off x="-522165" y="0"/>
            <a:ext cx="11394990" cy="5760000"/>
          </a:xfrm>
          <a:prstGeom prst="rect">
            <a:avLst/>
          </a:prstGeom>
          <a:noFill/>
        </p:spPr>
      </p:pic>
      <p:pic>
        <p:nvPicPr>
          <p:cNvPr id="6" name="Picture 4" descr="http://www.adaana.com/imagenes/FLOCK.jpg"/>
          <p:cNvPicPr>
            <a:picLocks noChangeAspect="1" noChangeArrowheads="1"/>
          </p:cNvPicPr>
          <p:nvPr/>
        </p:nvPicPr>
        <p:blipFill>
          <a:blip r:embed="rId3" cstate="print"/>
          <a:srcRect/>
          <a:stretch>
            <a:fillRect/>
          </a:stretch>
        </p:blipFill>
        <p:spPr bwMode="auto">
          <a:xfrm>
            <a:off x="-602412" y="1467000"/>
            <a:ext cx="5917517" cy="4248000"/>
          </a:xfrm>
          <a:prstGeom prst="rect">
            <a:avLst/>
          </a:prstGeom>
          <a:noFill/>
          <a:effectLst>
            <a:softEdge rad="635000"/>
          </a:effectLst>
        </p:spPr>
      </p:pic>
      <p:pic>
        <p:nvPicPr>
          <p:cNvPr id="8" name="Picture 6" descr="https://www.gruposancorseguros.com/Paginas/VideoHome/imagenes/agro.png"/>
          <p:cNvPicPr>
            <a:picLocks noChangeAspect="1" noChangeArrowheads="1"/>
          </p:cNvPicPr>
          <p:nvPr/>
        </p:nvPicPr>
        <p:blipFill>
          <a:blip r:embed="rId4" cstate="print"/>
          <a:srcRect/>
          <a:stretch>
            <a:fillRect/>
          </a:stretch>
        </p:blipFill>
        <p:spPr bwMode="auto">
          <a:xfrm>
            <a:off x="3490154" y="2583000"/>
            <a:ext cx="1939074" cy="3132000"/>
          </a:xfrm>
          <a:prstGeom prst="rect">
            <a:avLst/>
          </a:prstGeom>
          <a:noFill/>
        </p:spPr>
      </p:pic>
      <p:sp>
        <p:nvSpPr>
          <p:cNvPr id="7" name="6 Rectángulo"/>
          <p:cNvSpPr/>
          <p:nvPr/>
        </p:nvSpPr>
        <p:spPr>
          <a:xfrm>
            <a:off x="7100465" y="5089748"/>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2466" name="Picture 2" descr="http://t.wallpaperweb.org/wallpaper/nature/1920x1080/coolsummersunsetwallpaper5930_1920x1080.jpg"/>
          <p:cNvPicPr>
            <a:picLocks noChangeAspect="1" noChangeArrowheads="1"/>
          </p:cNvPicPr>
          <p:nvPr/>
        </p:nvPicPr>
        <p:blipFill>
          <a:blip r:embed="rId2" cstate="print"/>
          <a:srcRect/>
          <a:stretch>
            <a:fillRect/>
          </a:stretch>
        </p:blipFill>
        <p:spPr bwMode="auto">
          <a:xfrm>
            <a:off x="-762907" y="0"/>
            <a:ext cx="11635731" cy="5809828"/>
          </a:xfrm>
          <a:prstGeom prst="rect">
            <a:avLst/>
          </a:prstGeom>
          <a:noFill/>
        </p:spPr>
      </p:pic>
      <p:sp>
        <p:nvSpPr>
          <p:cNvPr id="5" name="4 Rectángulo"/>
          <p:cNvSpPr/>
          <p:nvPr/>
        </p:nvSpPr>
        <p:spPr>
          <a:xfrm>
            <a:off x="1885225" y="3433568"/>
            <a:ext cx="6820944" cy="1600438"/>
          </a:xfrm>
          <a:prstGeom prst="rect">
            <a:avLst/>
          </a:prstGeom>
        </p:spPr>
        <p:txBody>
          <a:bodyPr wrap="square">
            <a:spAutoFit/>
          </a:bodyPr>
          <a:lstStyle/>
          <a:p>
            <a:r>
              <a:rPr lang="es-ES_tradnl" sz="1600" b="1" dirty="0" smtClean="0">
                <a:solidFill>
                  <a:schemeClr val="bg1"/>
                </a:solidFill>
                <a:latin typeface="Adobe Gothic Std B" pitchFamily="34" charset="-128"/>
                <a:ea typeface="Adobe Gothic Std B" pitchFamily="34" charset="-128"/>
              </a:rPr>
              <a:t>Al pasar por delante de cada cabeza la persona les tocó a cada uno, a algunos les daba una caricia, a otros les rasgaba las orejas cariñosamente. Los animales que habían rejuvenecido se fueron poniendo en una fila detrás y siguieron a la persona hacia El Puente. Luego, todos cruzaron el Puente juntos. </a:t>
            </a:r>
            <a:r>
              <a:rPr lang="es-ES_tradnl" dirty="0" smtClean="0">
                <a:solidFill>
                  <a:schemeClr val="bg1"/>
                </a:solidFill>
              </a:rPr>
              <a:t/>
            </a:r>
            <a:br>
              <a:rPr lang="es-ES_tradnl" dirty="0" smtClean="0">
                <a:solidFill>
                  <a:schemeClr val="bg1"/>
                </a:solidFill>
              </a:rPr>
            </a:br>
            <a:endParaRPr lang="es-ES_tradnl" dirty="0">
              <a:solidFill>
                <a:schemeClr val="bg1"/>
              </a:solidFill>
            </a:endParaRPr>
          </a:p>
        </p:txBody>
      </p:sp>
      <p:pic>
        <p:nvPicPr>
          <p:cNvPr id="47106" name="Picture 2" descr="https://encrypted-tbn1.gstatic.com/images?q=tbn:ANd9GcT5NBZHbsbLo3VCzpUmCX8D-ToC8HgOhP0vwjP5XkS77b-Ua4XVCA"/>
          <p:cNvPicPr>
            <a:picLocks noChangeAspect="1" noChangeArrowheads="1"/>
          </p:cNvPicPr>
          <p:nvPr/>
        </p:nvPicPr>
        <p:blipFill>
          <a:blip r:embed="rId3" cstate="print"/>
          <a:srcRect l="9391" r="26983"/>
          <a:stretch>
            <a:fillRect/>
          </a:stretch>
        </p:blipFill>
        <p:spPr bwMode="auto">
          <a:xfrm>
            <a:off x="7422231" y="1489348"/>
            <a:ext cx="2174696" cy="1485900"/>
          </a:xfrm>
          <a:prstGeom prst="rect">
            <a:avLst/>
          </a:prstGeom>
          <a:noFill/>
          <a:effectLst>
            <a:softEdge rad="127000"/>
          </a:effectLst>
        </p:spPr>
      </p:pic>
      <p:pic>
        <p:nvPicPr>
          <p:cNvPr id="12290" name="Picture 2" descr="http://www.gatorada.com/wp-media/galeria/2007-03-14_2.jpg"/>
          <p:cNvPicPr>
            <a:picLocks noChangeAspect="1" noChangeArrowheads="1"/>
          </p:cNvPicPr>
          <p:nvPr/>
        </p:nvPicPr>
        <p:blipFill>
          <a:blip r:embed="rId4" cstate="print"/>
          <a:srcRect l="19695"/>
          <a:stretch>
            <a:fillRect/>
          </a:stretch>
        </p:blipFill>
        <p:spPr bwMode="auto">
          <a:xfrm>
            <a:off x="-120934" y="337221"/>
            <a:ext cx="4253558" cy="3162301"/>
          </a:xfrm>
          <a:prstGeom prst="rect">
            <a:avLst/>
          </a:prstGeom>
          <a:noFill/>
          <a:effectLst>
            <a:softEdge rad="635000"/>
          </a:effectLst>
        </p:spPr>
      </p:pic>
      <p:sp>
        <p:nvSpPr>
          <p:cNvPr id="8" name="7 Rectángulo"/>
          <p:cNvSpPr/>
          <p:nvPr/>
        </p:nvSpPr>
        <p:spPr>
          <a:xfrm>
            <a:off x="331713" y="5089748"/>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22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8" name="Picture 4" descr="http://kepguru.hu/dyn/download.php?id=202345&amp;size=w7&amp;sh=0_izdDCBCKhzi-rjEo2GFg&amp;e=1415643474"/>
          <p:cNvPicPr>
            <a:picLocks noChangeAspect="1" noChangeArrowheads="1"/>
          </p:cNvPicPr>
          <p:nvPr/>
        </p:nvPicPr>
        <p:blipFill>
          <a:blip r:embed="rId2" cstate="print"/>
          <a:srcRect/>
          <a:stretch>
            <a:fillRect/>
          </a:stretch>
        </p:blipFill>
        <p:spPr bwMode="auto">
          <a:xfrm>
            <a:off x="-923399" y="0"/>
            <a:ext cx="11635731" cy="5715000"/>
          </a:xfrm>
          <a:prstGeom prst="rect">
            <a:avLst/>
          </a:prstGeom>
          <a:noFill/>
        </p:spPr>
      </p:pic>
      <p:pic>
        <p:nvPicPr>
          <p:cNvPr id="5" name="Picture 2" descr="kutya   cica barátság :)"/>
          <p:cNvPicPr>
            <a:picLocks noChangeAspect="1" noChangeArrowheads="1"/>
          </p:cNvPicPr>
          <p:nvPr/>
        </p:nvPicPr>
        <p:blipFill>
          <a:blip r:embed="rId3" cstate="print"/>
          <a:srcRect/>
          <a:stretch>
            <a:fillRect/>
          </a:stretch>
        </p:blipFill>
        <p:spPr bwMode="auto">
          <a:xfrm>
            <a:off x="4051878" y="2641476"/>
            <a:ext cx="2375030" cy="1332000"/>
          </a:xfrm>
          <a:prstGeom prst="rect">
            <a:avLst/>
          </a:prstGeom>
          <a:noFill/>
          <a:effectLst>
            <a:softEdge rad="317500"/>
          </a:effectLst>
        </p:spPr>
      </p:pic>
      <p:pic>
        <p:nvPicPr>
          <p:cNvPr id="6" name="Picture 1" descr="C:\Users\abuelitos\Desktop\Nueva carpeta\cielo de los animales.jpg"/>
          <p:cNvPicPr>
            <a:picLocks noChangeAspect="1" noChangeArrowheads="1"/>
          </p:cNvPicPr>
          <p:nvPr/>
        </p:nvPicPr>
        <p:blipFill>
          <a:blip r:embed="rId4" cstate="print"/>
          <a:srcRect/>
          <a:stretch>
            <a:fillRect/>
          </a:stretch>
        </p:blipFill>
        <p:spPr bwMode="auto">
          <a:xfrm>
            <a:off x="3249414" y="-670892"/>
            <a:ext cx="3649304" cy="4068000"/>
          </a:xfrm>
          <a:prstGeom prst="rect">
            <a:avLst/>
          </a:prstGeom>
          <a:noFill/>
          <a:effectLst>
            <a:softEdge rad="635000"/>
          </a:effectLst>
        </p:spPr>
      </p:pic>
      <p:pic>
        <p:nvPicPr>
          <p:cNvPr id="7" name="Picture 6" descr="https://www.gruposancorseguros.com/Paginas/VideoHome/imagenes/agro.png"/>
          <p:cNvPicPr>
            <a:picLocks noChangeAspect="1" noChangeArrowheads="1"/>
          </p:cNvPicPr>
          <p:nvPr/>
        </p:nvPicPr>
        <p:blipFill>
          <a:blip r:embed="rId5" cstate="print"/>
          <a:srcRect/>
          <a:stretch>
            <a:fillRect/>
          </a:stretch>
        </p:blipFill>
        <p:spPr bwMode="auto">
          <a:xfrm>
            <a:off x="5014836" y="99000"/>
            <a:ext cx="3476957" cy="5616000"/>
          </a:xfrm>
          <a:prstGeom prst="rect">
            <a:avLst/>
          </a:prstGeom>
          <a:noFill/>
        </p:spPr>
      </p:pic>
      <p:sp>
        <p:nvSpPr>
          <p:cNvPr id="8" name="7 Rectángulo"/>
          <p:cNvSpPr/>
          <p:nvPr/>
        </p:nvSpPr>
        <p:spPr>
          <a:xfrm>
            <a:off x="1051793" y="5017740"/>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6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6258" name="Picture 2" descr="http://4.bp.blogspot.com/-E8B2B_KzleI/UwMhZ_IY36I/AAAAAAAARec/vXOs_Q0-G0c/s1600/1503331_658950610814527_270525453_n.jpg"/>
          <p:cNvPicPr>
            <a:picLocks noChangeAspect="1" noChangeArrowheads="1"/>
          </p:cNvPicPr>
          <p:nvPr/>
        </p:nvPicPr>
        <p:blipFill>
          <a:blip r:embed="rId2" cstate="print"/>
          <a:srcRect/>
          <a:stretch>
            <a:fillRect/>
          </a:stretch>
        </p:blipFill>
        <p:spPr bwMode="auto">
          <a:xfrm>
            <a:off x="-682659" y="0"/>
            <a:ext cx="11394990" cy="5715000"/>
          </a:xfrm>
          <a:prstGeom prst="rect">
            <a:avLst/>
          </a:prstGeom>
          <a:noFill/>
        </p:spPr>
      </p:pic>
      <p:pic>
        <p:nvPicPr>
          <p:cNvPr id="96262" name="Picture 6" descr="http://3.bp.blogspot.com/_B-NnLhbEbgY/TDc391DCSKI/AAAAAAAAAEA/SS0qDAFGlKI/s1600/Rainbow_Bridge_Golden_Retriever.jpg"/>
          <p:cNvPicPr>
            <a:picLocks noChangeAspect="1" noChangeArrowheads="1"/>
          </p:cNvPicPr>
          <p:nvPr/>
        </p:nvPicPr>
        <p:blipFill>
          <a:blip r:embed="rId3" cstate="print"/>
          <a:srcRect l="24865" t="52494" r="2092"/>
          <a:stretch>
            <a:fillRect/>
          </a:stretch>
        </p:blipFill>
        <p:spPr bwMode="auto">
          <a:xfrm>
            <a:off x="7903709" y="2857500"/>
            <a:ext cx="3771580" cy="2303960"/>
          </a:xfrm>
          <a:prstGeom prst="ellipse">
            <a:avLst/>
          </a:prstGeom>
          <a:noFill/>
          <a:effectLst>
            <a:softEdge rad="635000"/>
          </a:effectLst>
        </p:spPr>
      </p:pic>
      <p:pic>
        <p:nvPicPr>
          <p:cNvPr id="96264" name="Picture 8" descr="http://www.prensanimalista.cl/web/wp-content/uploads/2014/02/puente.jpg"/>
          <p:cNvPicPr>
            <a:picLocks noChangeAspect="1" noChangeArrowheads="1"/>
          </p:cNvPicPr>
          <p:nvPr/>
        </p:nvPicPr>
        <p:blipFill>
          <a:blip r:embed="rId4" cstate="print"/>
          <a:srcRect/>
          <a:stretch>
            <a:fillRect/>
          </a:stretch>
        </p:blipFill>
        <p:spPr bwMode="auto">
          <a:xfrm>
            <a:off x="3169171" y="1921397"/>
            <a:ext cx="4245901" cy="3076575"/>
          </a:xfrm>
          <a:prstGeom prst="rect">
            <a:avLst/>
          </a:prstGeom>
          <a:noFill/>
          <a:effectLst>
            <a:softEdge rad="635000"/>
          </a:effectLst>
        </p:spPr>
      </p:pic>
      <p:pic>
        <p:nvPicPr>
          <p:cNvPr id="96266" name="Picture 10" descr="http://www.conradsen-koester-film.de/mediac/400_0/media/laufender-schaeferhund.gif"/>
          <p:cNvPicPr>
            <a:picLocks noChangeAspect="1" noChangeArrowheads="1" noCrop="1"/>
          </p:cNvPicPr>
          <p:nvPr/>
        </p:nvPicPr>
        <p:blipFill>
          <a:blip r:embed="rId5" cstate="print"/>
          <a:srcRect/>
          <a:stretch>
            <a:fillRect/>
          </a:stretch>
        </p:blipFill>
        <p:spPr bwMode="auto">
          <a:xfrm rot="1239593">
            <a:off x="6578067" y="3873197"/>
            <a:ext cx="1588076" cy="864000"/>
          </a:xfrm>
          <a:prstGeom prst="rect">
            <a:avLst/>
          </a:prstGeom>
          <a:noFill/>
        </p:spPr>
      </p:pic>
      <p:pic>
        <p:nvPicPr>
          <p:cNvPr id="96268" name="Picture 12" descr="http://www.letspetpuppies.net/pix/animdogs/chiens_3-27.gif"/>
          <p:cNvPicPr>
            <a:picLocks noChangeAspect="1" noChangeArrowheads="1" noCrop="1"/>
          </p:cNvPicPr>
          <p:nvPr/>
        </p:nvPicPr>
        <p:blipFill>
          <a:blip r:embed="rId6" cstate="print"/>
          <a:srcRect/>
          <a:stretch>
            <a:fillRect/>
          </a:stretch>
        </p:blipFill>
        <p:spPr bwMode="auto">
          <a:xfrm>
            <a:off x="3971634" y="3937627"/>
            <a:ext cx="2398933" cy="1371601"/>
          </a:xfrm>
          <a:prstGeom prst="rect">
            <a:avLst/>
          </a:prstGeom>
          <a:noFill/>
        </p:spPr>
      </p:pic>
      <p:pic>
        <p:nvPicPr>
          <p:cNvPr id="96270" name="Picture 14" descr="http://hundepension-buchhellertal.de/wp-content/uploads/Laufender%20Hund.gif"/>
          <p:cNvPicPr>
            <a:picLocks noChangeAspect="1" noChangeArrowheads="1" noCrop="1"/>
          </p:cNvPicPr>
          <p:nvPr/>
        </p:nvPicPr>
        <p:blipFill>
          <a:blip r:embed="rId7" cstate="print"/>
          <a:srcRect/>
          <a:stretch>
            <a:fillRect/>
          </a:stretch>
        </p:blipFill>
        <p:spPr bwMode="auto">
          <a:xfrm>
            <a:off x="1403749" y="3865612"/>
            <a:ext cx="2193156" cy="1476000"/>
          </a:xfrm>
          <a:prstGeom prst="rect">
            <a:avLst/>
          </a:prstGeom>
          <a:noFill/>
        </p:spPr>
      </p:pic>
      <p:pic>
        <p:nvPicPr>
          <p:cNvPr id="96272" name="Picture 16" descr="http://www.chatlibre-meze.fr/images/gifs_chats/chat-marche.gif"/>
          <p:cNvPicPr>
            <a:picLocks noChangeAspect="1" noChangeArrowheads="1" noCrop="1"/>
          </p:cNvPicPr>
          <p:nvPr/>
        </p:nvPicPr>
        <p:blipFill>
          <a:blip r:embed="rId8" cstate="print"/>
          <a:srcRect/>
          <a:stretch>
            <a:fillRect/>
          </a:stretch>
        </p:blipFill>
        <p:spPr bwMode="auto">
          <a:xfrm>
            <a:off x="4132125" y="2641476"/>
            <a:ext cx="1290779" cy="720000"/>
          </a:xfrm>
          <a:prstGeom prst="rect">
            <a:avLst/>
          </a:prstGeom>
          <a:noFill/>
        </p:spPr>
      </p:pic>
      <p:sp>
        <p:nvSpPr>
          <p:cNvPr id="11" name="10 Rectángulo"/>
          <p:cNvSpPr/>
          <p:nvPr/>
        </p:nvSpPr>
        <p:spPr>
          <a:xfrm>
            <a:off x="619745" y="5017740"/>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10000">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843151" y="2"/>
            <a:ext cx="11475239" cy="5714999"/>
          </a:xfrm>
        </p:spPr>
        <p:style>
          <a:lnRef idx="1">
            <a:schemeClr val="accent3"/>
          </a:lnRef>
          <a:fillRef idx="3">
            <a:schemeClr val="accent3"/>
          </a:fillRef>
          <a:effectRef idx="2">
            <a:schemeClr val="accent3"/>
          </a:effectRef>
          <a:fontRef idx="minor">
            <a:schemeClr val="lt1"/>
          </a:fontRef>
        </p:style>
        <p:txBody>
          <a:bodyPr/>
          <a:lstStyle/>
          <a:p>
            <a:endParaRPr lang="es-ES_tradnl" dirty="0"/>
          </a:p>
        </p:txBody>
      </p:sp>
      <p:pic>
        <p:nvPicPr>
          <p:cNvPr id="69634" name="Picture 2" descr="http://www.hdwallpapersos.com/wp-content/uploads/2014/07/Wallpapers-1080p-Full-HD.jpg"/>
          <p:cNvPicPr>
            <a:picLocks noChangeAspect="1" noChangeArrowheads="1"/>
          </p:cNvPicPr>
          <p:nvPr/>
        </p:nvPicPr>
        <p:blipFill>
          <a:blip r:embed="rId2" cstate="print"/>
          <a:srcRect/>
          <a:stretch>
            <a:fillRect/>
          </a:stretch>
        </p:blipFill>
        <p:spPr bwMode="auto">
          <a:xfrm>
            <a:off x="922270" y="841276"/>
            <a:ext cx="8974877" cy="4176000"/>
          </a:xfrm>
          <a:prstGeom prst="rect">
            <a:avLst/>
          </a:prstGeom>
          <a:noFill/>
          <a:effectLst>
            <a:softEdge rad="635000"/>
          </a:effectLst>
        </p:spPr>
      </p:pic>
      <p:pic>
        <p:nvPicPr>
          <p:cNvPr id="5" name="Picture 4" descr="http://thepoc.net/wp-content/uploads/2014/10/shih-tzu.jpg"/>
          <p:cNvPicPr>
            <a:picLocks noChangeAspect="1" noChangeArrowheads="1"/>
          </p:cNvPicPr>
          <p:nvPr/>
        </p:nvPicPr>
        <p:blipFill>
          <a:blip r:embed="rId3" cstate="print"/>
          <a:srcRect/>
          <a:stretch>
            <a:fillRect/>
          </a:stretch>
        </p:blipFill>
        <p:spPr bwMode="auto">
          <a:xfrm>
            <a:off x="-843151" y="1777380"/>
            <a:ext cx="4668368" cy="3240000"/>
          </a:xfrm>
          <a:prstGeom prst="rect">
            <a:avLst/>
          </a:prstGeom>
          <a:noFill/>
          <a:effectLst>
            <a:softEdge rad="635000"/>
          </a:effectLst>
        </p:spPr>
      </p:pic>
      <p:sp>
        <p:nvSpPr>
          <p:cNvPr id="6" name="5 Rectángulo"/>
          <p:cNvSpPr/>
          <p:nvPr/>
        </p:nvSpPr>
        <p:spPr>
          <a:xfrm>
            <a:off x="2286769" y="409228"/>
            <a:ext cx="5095082" cy="1077218"/>
          </a:xfrm>
          <a:prstGeom prst="rect">
            <a:avLst/>
          </a:prstGeom>
        </p:spPr>
        <p:txBody>
          <a:bodyPr>
            <a:spAutoFit/>
          </a:bodyPr>
          <a:lstStyle/>
          <a:p>
            <a:r>
              <a:rPr lang="es-ES_tradnl" sz="1600" b="1" dirty="0" smtClean="0">
                <a:latin typeface="Adobe Gothic Std B" pitchFamily="34" charset="-128"/>
                <a:ea typeface="Adobe Gothic Std B" pitchFamily="34" charset="-128"/>
              </a:rPr>
              <a:t>El perro preguntó al gato, "qué acaba de suceder?" El gato respondió, "ese fue un protector " esa persona era gran amante de los animales y trabajaba en su defensa. </a:t>
            </a:r>
            <a:endParaRPr lang="es-ES_tradnl" sz="1600" b="1" dirty="0">
              <a:latin typeface="Adobe Gothic Std B" pitchFamily="34" charset="-128"/>
              <a:ea typeface="Adobe Gothic Std B" pitchFamily="34" charset="-128"/>
            </a:endParaRPr>
          </a:p>
        </p:txBody>
      </p:sp>
      <p:sp>
        <p:nvSpPr>
          <p:cNvPr id="7" name="6 Rectángulo"/>
          <p:cNvSpPr/>
          <p:nvPr/>
        </p:nvSpPr>
        <p:spPr>
          <a:xfrm>
            <a:off x="331713" y="5089748"/>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13000">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7522" name="Picture 2" descr="C:\Users\abuelitos\Downloads\dorado-atardecerr.jpg"/>
          <p:cNvPicPr>
            <a:picLocks noChangeAspect="1" noChangeArrowheads="1"/>
          </p:cNvPicPr>
          <p:nvPr/>
        </p:nvPicPr>
        <p:blipFill>
          <a:blip r:embed="rId2" cstate="print"/>
          <a:srcRect/>
          <a:stretch>
            <a:fillRect/>
          </a:stretch>
        </p:blipFill>
        <p:spPr bwMode="auto">
          <a:xfrm>
            <a:off x="-843151" y="0"/>
            <a:ext cx="11796223" cy="5715000"/>
          </a:xfrm>
          <a:prstGeom prst="rect">
            <a:avLst/>
          </a:prstGeom>
          <a:noFill/>
        </p:spPr>
      </p:pic>
      <p:pic>
        <p:nvPicPr>
          <p:cNvPr id="2050" name="Picture 2" descr="C:\Users\abuelitos\Desktop\ATT000147.jpg"/>
          <p:cNvPicPr>
            <a:picLocks noChangeAspect="1" noChangeArrowheads="1"/>
          </p:cNvPicPr>
          <p:nvPr/>
        </p:nvPicPr>
        <p:blipFill>
          <a:blip r:embed="rId3" cstate="print"/>
          <a:srcRect/>
          <a:stretch>
            <a:fillRect/>
          </a:stretch>
        </p:blipFill>
        <p:spPr bwMode="auto">
          <a:xfrm>
            <a:off x="3811142" y="481243"/>
            <a:ext cx="3980532" cy="3457575"/>
          </a:xfrm>
          <a:prstGeom prst="rect">
            <a:avLst/>
          </a:prstGeom>
          <a:noFill/>
          <a:effectLst>
            <a:softEdge rad="317500"/>
          </a:effectLst>
        </p:spPr>
      </p:pic>
      <p:pic>
        <p:nvPicPr>
          <p:cNvPr id="8194" name="Picture 2" descr="http://www.minifauna.com/wp-content/uploads/2010/12/Miedos-de-los-Perros-11-450x345.jpg"/>
          <p:cNvPicPr>
            <a:picLocks noChangeAspect="1" noChangeArrowheads="1"/>
          </p:cNvPicPr>
          <p:nvPr/>
        </p:nvPicPr>
        <p:blipFill>
          <a:blip r:embed="rId4" cstate="print"/>
          <a:srcRect l="12588" r="6773"/>
          <a:stretch>
            <a:fillRect/>
          </a:stretch>
        </p:blipFill>
        <p:spPr bwMode="auto">
          <a:xfrm>
            <a:off x="360543" y="2209428"/>
            <a:ext cx="3851830" cy="3286126"/>
          </a:xfrm>
          <a:prstGeom prst="rect">
            <a:avLst/>
          </a:prstGeom>
          <a:noFill/>
          <a:effectLst>
            <a:softEdge rad="635000"/>
          </a:effectLst>
        </p:spPr>
      </p:pic>
      <p:sp>
        <p:nvSpPr>
          <p:cNvPr id="7" name="6 Rectángulo"/>
          <p:cNvSpPr/>
          <p:nvPr/>
        </p:nvSpPr>
        <p:spPr>
          <a:xfrm>
            <a:off x="115689" y="193204"/>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7000">
    <p:fade thruBlk="1"/>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a:p>
        </p:txBody>
      </p:sp>
      <p:pic>
        <p:nvPicPr>
          <p:cNvPr id="100358" name="Picture 6" descr="https://public-dm2306.files.1drv.com/y2pT-vr2uVwA4KgG4iUgI1z__ZnaK9Pw8VFbvg9XFPBmwuXaFtbAMLJ1VnJrMybG8AguhLPgAQati00wKzm9MAzqnLO0QMw3c7ek886DZPt4ec/Mi%20Fondo%20Dorado.gif?psid=1&amp;rdrts=90713495"/>
          <p:cNvPicPr>
            <a:picLocks noChangeAspect="1" noChangeArrowheads="1"/>
          </p:cNvPicPr>
          <p:nvPr/>
        </p:nvPicPr>
        <p:blipFill>
          <a:blip r:embed="rId2" cstate="print"/>
          <a:srcRect/>
          <a:stretch>
            <a:fillRect/>
          </a:stretch>
        </p:blipFill>
        <p:spPr bwMode="auto">
          <a:xfrm>
            <a:off x="-1097607" y="0"/>
            <a:ext cx="12098309" cy="5790000"/>
          </a:xfrm>
          <a:prstGeom prst="rect">
            <a:avLst/>
          </a:prstGeom>
          <a:noFill/>
        </p:spPr>
      </p:pic>
      <p:pic>
        <p:nvPicPr>
          <p:cNvPr id="5" name="Picture 2" descr="http://www.redohiggins.com/wp-content/uploads/2014/07/perrobanca-300x200.jpg"/>
          <p:cNvPicPr>
            <a:picLocks noChangeAspect="1" noChangeArrowheads="1"/>
          </p:cNvPicPr>
          <p:nvPr/>
        </p:nvPicPr>
        <p:blipFill>
          <a:blip r:embed="rId3" cstate="print"/>
          <a:srcRect l="11875" r="17625"/>
          <a:stretch>
            <a:fillRect/>
          </a:stretch>
        </p:blipFill>
        <p:spPr bwMode="auto">
          <a:xfrm flipH="1">
            <a:off x="4663033" y="3505572"/>
            <a:ext cx="2592288" cy="2448000"/>
          </a:xfrm>
          <a:prstGeom prst="ellipse">
            <a:avLst/>
          </a:prstGeom>
          <a:noFill/>
          <a:effectLst>
            <a:softEdge rad="635000"/>
          </a:effectLst>
        </p:spPr>
      </p:pic>
      <p:sp>
        <p:nvSpPr>
          <p:cNvPr id="6" name="5 Rectángulo"/>
          <p:cNvSpPr/>
          <p:nvPr/>
        </p:nvSpPr>
        <p:spPr>
          <a:xfrm>
            <a:off x="3006849" y="985292"/>
            <a:ext cx="4176464" cy="2062103"/>
          </a:xfrm>
          <a:prstGeom prst="rect">
            <a:avLst/>
          </a:prstGeom>
        </p:spPr>
        <p:txBody>
          <a:bodyPr wrap="square">
            <a:spAutoFit/>
          </a:bodyPr>
          <a:lstStyle/>
          <a:p>
            <a:r>
              <a:rPr lang="es-ES_tradnl" sz="1600" dirty="0" smtClean="0">
                <a:solidFill>
                  <a:srgbClr val="FFFF00"/>
                </a:solidFill>
                <a:latin typeface="Adobe Gothic Std B" pitchFamily="34" charset="-128"/>
                <a:ea typeface="Adobe Gothic Std B" pitchFamily="34" charset="-128"/>
              </a:rPr>
              <a:t>Los animales que viste bajando sus cabezas en señal de respeto eran los que encontraron nuevos hogares gracias al esfuerzo de tales personas.</a:t>
            </a:r>
          </a:p>
          <a:p>
            <a:r>
              <a:rPr lang="es-ES_tradnl" sz="1600" dirty="0" smtClean="0">
                <a:solidFill>
                  <a:srgbClr val="FFFF00"/>
                </a:solidFill>
                <a:latin typeface="Adobe Gothic Std B" pitchFamily="34" charset="-128"/>
                <a:ea typeface="Adobe Gothic Std B" pitchFamily="34" charset="-128"/>
              </a:rPr>
              <a:t>Claro, todos esos animales cruzarán el Puente cuando llegue su momento, cuando lleguen los que eran sus nuevas familias. </a:t>
            </a:r>
            <a:endParaRPr lang="es-ES_tradnl" sz="1600" dirty="0">
              <a:solidFill>
                <a:srgbClr val="FFFF00"/>
              </a:solidFill>
              <a:latin typeface="Adobe Gothic Std B" pitchFamily="34" charset="-128"/>
              <a:ea typeface="Adobe Gothic Std B" pitchFamily="34" charset="-128"/>
            </a:endParaRPr>
          </a:p>
        </p:txBody>
      </p:sp>
      <p:sp>
        <p:nvSpPr>
          <p:cNvPr id="7" name="6 Rectángulo"/>
          <p:cNvSpPr/>
          <p:nvPr/>
        </p:nvSpPr>
        <p:spPr>
          <a:xfrm>
            <a:off x="342553" y="5089748"/>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15000">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10594" name="Picture 2" descr="http://fondosli.com/wallpaper-original/wallpapers/gran-puesta-de-sol-10757.jpg"/>
          <p:cNvPicPr>
            <a:picLocks noChangeAspect="1" noChangeArrowheads="1"/>
          </p:cNvPicPr>
          <p:nvPr/>
        </p:nvPicPr>
        <p:blipFill>
          <a:blip r:embed="rId2" cstate="print"/>
          <a:srcRect t="3109"/>
          <a:stretch>
            <a:fillRect/>
          </a:stretch>
        </p:blipFill>
        <p:spPr bwMode="auto">
          <a:xfrm>
            <a:off x="-682659" y="6"/>
            <a:ext cx="11433845" cy="5814803"/>
          </a:xfrm>
          <a:prstGeom prst="rect">
            <a:avLst/>
          </a:prstGeom>
          <a:noFill/>
        </p:spPr>
      </p:pic>
      <p:sp>
        <p:nvSpPr>
          <p:cNvPr id="5" name="4 Rectángulo"/>
          <p:cNvSpPr/>
          <p:nvPr/>
        </p:nvSpPr>
        <p:spPr>
          <a:xfrm>
            <a:off x="1638697" y="409228"/>
            <a:ext cx="5095082" cy="830997"/>
          </a:xfrm>
          <a:prstGeom prst="rect">
            <a:avLst/>
          </a:prstGeom>
        </p:spPr>
        <p:txBody>
          <a:bodyPr>
            <a:spAutoFit/>
          </a:bodyPr>
          <a:lstStyle/>
          <a:p>
            <a:r>
              <a:rPr lang="es-ES_tradnl" sz="1600" b="1" dirty="0" smtClean="0">
                <a:solidFill>
                  <a:schemeClr val="accent2">
                    <a:lumMod val="50000"/>
                  </a:schemeClr>
                </a:solidFill>
                <a:latin typeface="Adobe Gothic Std B" pitchFamily="34" charset="-128"/>
                <a:ea typeface="Adobe Gothic Std B" pitchFamily="34" charset="-128"/>
              </a:rPr>
              <a:t>Pero los que viste mayores y luego rejuvenecidos, eran los que nunca encontraron una casa... y como no tuvieron familia, no podían cruzar el Puente."</a:t>
            </a:r>
            <a:endParaRPr lang="es-ES_tradnl" sz="1600" b="1" dirty="0">
              <a:solidFill>
                <a:schemeClr val="accent2">
                  <a:lumMod val="50000"/>
                </a:schemeClr>
              </a:solidFill>
              <a:latin typeface="Adobe Gothic Std B" pitchFamily="34" charset="-128"/>
              <a:ea typeface="Adobe Gothic Std B" pitchFamily="34" charset="-128"/>
            </a:endParaRPr>
          </a:p>
        </p:txBody>
      </p:sp>
      <p:pic>
        <p:nvPicPr>
          <p:cNvPr id="6" name="Picture 2" descr="http://anousdeux04.a.n.pic.centerblog.net/101bd395.png"/>
          <p:cNvPicPr>
            <a:picLocks noChangeAspect="1" noChangeArrowheads="1"/>
          </p:cNvPicPr>
          <p:nvPr/>
        </p:nvPicPr>
        <p:blipFill>
          <a:blip r:embed="rId3" cstate="print"/>
          <a:srcRect/>
          <a:stretch>
            <a:fillRect/>
          </a:stretch>
        </p:blipFill>
        <p:spPr bwMode="auto">
          <a:xfrm>
            <a:off x="5416068" y="2497460"/>
            <a:ext cx="4328493" cy="2880000"/>
          </a:xfrm>
          <a:prstGeom prst="rect">
            <a:avLst/>
          </a:prstGeom>
          <a:noFill/>
        </p:spPr>
      </p:pic>
      <p:sp>
        <p:nvSpPr>
          <p:cNvPr id="7" name="6 Rectángulo"/>
          <p:cNvSpPr/>
          <p:nvPr/>
        </p:nvSpPr>
        <p:spPr>
          <a:xfrm>
            <a:off x="763761" y="5089748"/>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10000">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1" descr="C:\Users\abuelitos\Desktop\Nueva carpeta\REBAJAR 6.jpg"/>
          <p:cNvPicPr>
            <a:picLocks noChangeAspect="1" noChangeArrowheads="1"/>
          </p:cNvPicPr>
          <p:nvPr/>
        </p:nvPicPr>
        <p:blipFill>
          <a:blip r:embed="rId2" cstate="print"/>
          <a:srcRect t="7938"/>
          <a:stretch>
            <a:fillRect/>
          </a:stretch>
        </p:blipFill>
        <p:spPr bwMode="auto">
          <a:xfrm>
            <a:off x="-843151" y="0"/>
            <a:ext cx="11391500" cy="5760000"/>
          </a:xfrm>
          <a:prstGeom prst="rect">
            <a:avLst/>
          </a:prstGeom>
          <a:noFill/>
        </p:spPr>
      </p:pic>
      <p:pic>
        <p:nvPicPr>
          <p:cNvPr id="6" name="Picture 2" descr="http://lh5.ggpht.com/-YUHx37oTtco/VCRdCrHGzWI/AAAAAAAAZTk/OgkV59dUxTo/s640/598773_706625549370369_1908150881_n.jpg"/>
          <p:cNvPicPr>
            <a:picLocks noChangeAspect="1" noChangeArrowheads="1"/>
          </p:cNvPicPr>
          <p:nvPr/>
        </p:nvPicPr>
        <p:blipFill>
          <a:blip r:embed="rId3" cstate="print"/>
          <a:srcRect/>
          <a:stretch>
            <a:fillRect/>
          </a:stretch>
        </p:blipFill>
        <p:spPr bwMode="auto">
          <a:xfrm>
            <a:off x="3650649" y="2569468"/>
            <a:ext cx="3265046" cy="2988000"/>
          </a:xfrm>
          <a:prstGeom prst="rect">
            <a:avLst/>
          </a:prstGeom>
          <a:noFill/>
          <a:effectLst>
            <a:softEdge rad="635000"/>
          </a:effectLst>
        </p:spPr>
      </p:pic>
      <p:sp>
        <p:nvSpPr>
          <p:cNvPr id="7" name="6 Rectángulo"/>
          <p:cNvSpPr/>
          <p:nvPr/>
        </p:nvSpPr>
        <p:spPr>
          <a:xfrm>
            <a:off x="1965473" y="697263"/>
            <a:ext cx="6339466" cy="830997"/>
          </a:xfrm>
          <a:prstGeom prst="rect">
            <a:avLst/>
          </a:prstGeom>
        </p:spPr>
        <p:txBody>
          <a:bodyPr wrap="square">
            <a:spAutoFit/>
          </a:bodyPr>
          <a:lstStyle/>
          <a:p>
            <a:r>
              <a:rPr lang="es-ES_tradnl" sz="1600" b="1" dirty="0" smtClean="0">
                <a:latin typeface="Adobe Gothic Std B" pitchFamily="34" charset="-128"/>
                <a:ea typeface="Adobe Gothic Std B" pitchFamily="34" charset="-128"/>
              </a:rPr>
              <a:t>Cuando llega una persona que haya trabajado en la tierra para ayudar a los animales abandonados, y como tributo a ellos se les permite un último acto de rescate y amor</a:t>
            </a:r>
            <a:endParaRPr lang="es-ES_tradnl" sz="1600" b="1" dirty="0">
              <a:latin typeface="Adobe Gothic Std B" pitchFamily="34" charset="-128"/>
              <a:ea typeface="Adobe Gothic Std B" pitchFamily="34" charset="-128"/>
            </a:endParaRPr>
          </a:p>
        </p:txBody>
      </p:sp>
      <p:sp>
        <p:nvSpPr>
          <p:cNvPr id="8" name="7 Rectángulo"/>
          <p:cNvSpPr/>
          <p:nvPr/>
        </p:nvSpPr>
        <p:spPr>
          <a:xfrm>
            <a:off x="619745" y="5161756"/>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12000">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1378" name="Picture 2" descr="http://static.panoramio.com/photos/large/42295665.jpg"/>
          <p:cNvPicPr>
            <a:picLocks noChangeAspect="1" noChangeArrowheads="1"/>
          </p:cNvPicPr>
          <p:nvPr/>
        </p:nvPicPr>
        <p:blipFill>
          <a:blip r:embed="rId2" cstate="print"/>
          <a:srcRect/>
          <a:stretch>
            <a:fillRect/>
          </a:stretch>
        </p:blipFill>
        <p:spPr bwMode="auto">
          <a:xfrm>
            <a:off x="-923400" y="-262847"/>
            <a:ext cx="11475239" cy="6111876"/>
          </a:xfrm>
          <a:prstGeom prst="rect">
            <a:avLst/>
          </a:prstGeom>
          <a:noFill/>
        </p:spPr>
      </p:pic>
      <p:pic>
        <p:nvPicPr>
          <p:cNvPr id="6" name="Picture 4" descr="http://www.schnauzi.com/wp-content/uploads/2012/10/perro-ayuda-enfermo-esclerosis.jpg"/>
          <p:cNvPicPr>
            <a:picLocks noChangeAspect="1" noChangeArrowheads="1"/>
          </p:cNvPicPr>
          <p:nvPr/>
        </p:nvPicPr>
        <p:blipFill>
          <a:blip r:embed="rId3" cstate="print"/>
          <a:srcRect r="21186"/>
          <a:stretch>
            <a:fillRect/>
          </a:stretch>
        </p:blipFill>
        <p:spPr bwMode="auto">
          <a:xfrm>
            <a:off x="440791" y="841276"/>
            <a:ext cx="3049364" cy="1620000"/>
          </a:xfrm>
          <a:prstGeom prst="rect">
            <a:avLst/>
          </a:prstGeom>
          <a:noFill/>
          <a:effectLst>
            <a:softEdge rad="127000"/>
          </a:effectLst>
        </p:spPr>
      </p:pic>
      <p:pic>
        <p:nvPicPr>
          <p:cNvPr id="7" name="Picture 2" descr="http://www.dovaldeportela.com/archivos/image/Brief-Logo_Hund_Kopie.gif"/>
          <p:cNvPicPr>
            <a:picLocks noChangeAspect="1" noChangeArrowheads="1"/>
          </p:cNvPicPr>
          <p:nvPr/>
        </p:nvPicPr>
        <p:blipFill>
          <a:blip r:embed="rId4" cstate="print"/>
          <a:srcRect/>
          <a:stretch>
            <a:fillRect/>
          </a:stretch>
        </p:blipFill>
        <p:spPr bwMode="auto">
          <a:xfrm>
            <a:off x="7020996" y="1345332"/>
            <a:ext cx="825726" cy="756000"/>
          </a:xfrm>
          <a:prstGeom prst="rect">
            <a:avLst/>
          </a:prstGeom>
          <a:noFill/>
        </p:spPr>
      </p:pic>
      <p:pic>
        <p:nvPicPr>
          <p:cNvPr id="8" name="Picture 2" descr="http://static3.creativosonline.org/blog/wp-content/uploads/2014/02/perro-imagenes-gratis-de-animales.jpg"/>
          <p:cNvPicPr>
            <a:picLocks noChangeAspect="1" noChangeArrowheads="1"/>
          </p:cNvPicPr>
          <p:nvPr/>
        </p:nvPicPr>
        <p:blipFill>
          <a:blip r:embed="rId5" cstate="print"/>
          <a:srcRect l="2653" r="38990"/>
          <a:stretch>
            <a:fillRect/>
          </a:stretch>
        </p:blipFill>
        <p:spPr bwMode="auto">
          <a:xfrm>
            <a:off x="3409910" y="1129308"/>
            <a:ext cx="1921668" cy="1296000"/>
          </a:xfrm>
          <a:prstGeom prst="rect">
            <a:avLst/>
          </a:prstGeom>
          <a:noFill/>
          <a:effectLst>
            <a:softEdge rad="127000"/>
          </a:effectLst>
        </p:spPr>
      </p:pic>
      <p:pic>
        <p:nvPicPr>
          <p:cNvPr id="9" name="Picture 2" descr="http://www.ivanik.com.ar/imagenes/arco_iris.gif"/>
          <p:cNvPicPr>
            <a:picLocks noChangeAspect="1" noChangeArrowheads="1"/>
          </p:cNvPicPr>
          <p:nvPr/>
        </p:nvPicPr>
        <p:blipFill>
          <a:blip r:embed="rId6" cstate="print"/>
          <a:srcRect l="11898" r="4817"/>
          <a:stretch>
            <a:fillRect/>
          </a:stretch>
        </p:blipFill>
        <p:spPr bwMode="auto">
          <a:xfrm>
            <a:off x="5335821" y="1273324"/>
            <a:ext cx="1685175" cy="1044000"/>
          </a:xfrm>
          <a:prstGeom prst="rect">
            <a:avLst/>
          </a:prstGeom>
          <a:noFill/>
          <a:effectLst>
            <a:softEdge rad="127000"/>
          </a:effectLst>
        </p:spPr>
      </p:pic>
      <p:pic>
        <p:nvPicPr>
          <p:cNvPr id="10" name="Picture 6" descr="http://3.bp.blogspot.com/_oLxAw7PJfU0/TICtaFaAAlI/AAAAAAAAIQc/gwvzmQawUCk/s1600/animales%2Bfull%2BHD008.jpg"/>
          <p:cNvPicPr>
            <a:picLocks noChangeAspect="1" noChangeArrowheads="1"/>
          </p:cNvPicPr>
          <p:nvPr/>
        </p:nvPicPr>
        <p:blipFill>
          <a:blip r:embed="rId7" cstate="print"/>
          <a:srcRect l="13308" t="4445" r="38577"/>
          <a:stretch>
            <a:fillRect/>
          </a:stretch>
        </p:blipFill>
        <p:spPr bwMode="auto">
          <a:xfrm flipH="1">
            <a:off x="7903706" y="1345332"/>
            <a:ext cx="950610" cy="792000"/>
          </a:xfrm>
          <a:prstGeom prst="rect">
            <a:avLst/>
          </a:prstGeom>
          <a:noFill/>
          <a:effectLst>
            <a:softEdge rad="127000"/>
          </a:effectLst>
        </p:spPr>
      </p:pic>
      <p:pic>
        <p:nvPicPr>
          <p:cNvPr id="11" name="Picture 2" descr="http://i43.tinypic.com/2jciyx.jpg"/>
          <p:cNvPicPr>
            <a:picLocks noChangeAspect="1" noChangeArrowheads="1"/>
          </p:cNvPicPr>
          <p:nvPr/>
        </p:nvPicPr>
        <p:blipFill>
          <a:blip r:embed="rId8" cstate="print"/>
          <a:srcRect/>
          <a:stretch>
            <a:fillRect/>
          </a:stretch>
        </p:blipFill>
        <p:spPr bwMode="auto">
          <a:xfrm>
            <a:off x="360543" y="769268"/>
            <a:ext cx="8491803" cy="1889126"/>
          </a:xfrm>
          <a:prstGeom prst="rect">
            <a:avLst/>
          </a:prstGeom>
          <a:noFill/>
        </p:spPr>
      </p:pic>
      <p:sp>
        <p:nvSpPr>
          <p:cNvPr id="12" name="11 Rectángulo"/>
          <p:cNvSpPr/>
          <p:nvPr/>
        </p:nvSpPr>
        <p:spPr>
          <a:xfrm>
            <a:off x="1243255" y="4441676"/>
            <a:ext cx="7623410" cy="830997"/>
          </a:xfrm>
          <a:prstGeom prst="rect">
            <a:avLst/>
          </a:prstGeom>
        </p:spPr>
        <p:txBody>
          <a:bodyPr wrap="square">
            <a:spAutoFit/>
          </a:bodyPr>
          <a:lstStyle/>
          <a:p>
            <a:r>
              <a:rPr lang="es-ES_tradnl" sz="1600" b="1" dirty="0" smtClean="0">
                <a:solidFill>
                  <a:schemeClr val="bg1"/>
                </a:solidFill>
                <a:latin typeface="Adobe Gothic Std B" pitchFamily="34" charset="-128"/>
                <a:ea typeface="Adobe Gothic Std B" pitchFamily="34" charset="-128"/>
              </a:rPr>
              <a:t>A todos aquellos pobres animales para los que no pudieron conseguir familias en la tierra, se les permite acompañarlos para que también puedan cruzar el Puente del Arco Iris.</a:t>
            </a:r>
            <a:endParaRPr lang="es-ES_tradnl" sz="1600" b="1" dirty="0">
              <a:solidFill>
                <a:schemeClr val="bg1"/>
              </a:solidFill>
              <a:latin typeface="Adobe Gothic Std B" pitchFamily="34" charset="-128"/>
              <a:ea typeface="Adobe Gothic Std B" pitchFamily="34" charset="-128"/>
            </a:endParaRPr>
          </a:p>
        </p:txBody>
      </p:sp>
      <p:sp>
        <p:nvSpPr>
          <p:cNvPr id="13" name="12 Rectángulo"/>
          <p:cNvSpPr/>
          <p:nvPr/>
        </p:nvSpPr>
        <p:spPr>
          <a:xfrm>
            <a:off x="8108577" y="121196"/>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12000">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3426" name="Picture 2" descr="http://img.fondosypantallas.com/wp-content/uploads/2010/07/2yltngl1.jpg"/>
          <p:cNvPicPr>
            <a:picLocks noChangeAspect="1" noChangeArrowheads="1"/>
          </p:cNvPicPr>
          <p:nvPr/>
        </p:nvPicPr>
        <p:blipFill>
          <a:blip r:embed="rId2" cstate="print"/>
          <a:srcRect/>
          <a:stretch>
            <a:fillRect/>
          </a:stretch>
        </p:blipFill>
        <p:spPr bwMode="auto">
          <a:xfrm>
            <a:off x="-602412" y="0"/>
            <a:ext cx="11475239" cy="5715000"/>
          </a:xfrm>
          <a:prstGeom prst="rect">
            <a:avLst/>
          </a:prstGeom>
          <a:noFill/>
        </p:spPr>
      </p:pic>
      <p:sp>
        <p:nvSpPr>
          <p:cNvPr id="5" name="4 Rectángulo"/>
          <p:cNvSpPr/>
          <p:nvPr/>
        </p:nvSpPr>
        <p:spPr>
          <a:xfrm>
            <a:off x="2646809" y="3649588"/>
            <a:ext cx="5095082" cy="1077218"/>
          </a:xfrm>
          <a:prstGeom prst="rect">
            <a:avLst/>
          </a:prstGeom>
        </p:spPr>
        <p:txBody>
          <a:bodyPr>
            <a:spAutoFit/>
          </a:bodyPr>
          <a:lstStyle/>
          <a:p>
            <a:r>
              <a:rPr lang="es-ES_tradnl" sz="1600" b="1" dirty="0" smtClean="0">
                <a:solidFill>
                  <a:schemeClr val="bg1"/>
                </a:solidFill>
                <a:latin typeface="Adobe Gothic Std B" pitchFamily="34" charset="-128"/>
                <a:ea typeface="Adobe Gothic Std B" pitchFamily="34" charset="-128"/>
              </a:rPr>
              <a:t>El perro pensó por un momento, y después dijo:</a:t>
            </a:r>
          </a:p>
          <a:p>
            <a:r>
              <a:rPr lang="es-ES_tradnl" sz="1600" b="1" dirty="0" smtClean="0">
                <a:solidFill>
                  <a:schemeClr val="bg1"/>
                </a:solidFill>
                <a:latin typeface="Adobe Gothic Std B" pitchFamily="34" charset="-128"/>
                <a:ea typeface="Adobe Gothic Std B" pitchFamily="34" charset="-128"/>
              </a:rPr>
              <a:t>“Me gustan los salvadores." </a:t>
            </a:r>
          </a:p>
          <a:p>
            <a:r>
              <a:rPr lang="es-ES_tradnl" sz="1600" b="1" dirty="0" smtClean="0">
                <a:solidFill>
                  <a:schemeClr val="bg1"/>
                </a:solidFill>
                <a:latin typeface="Adobe Gothic Std B" pitchFamily="34" charset="-128"/>
                <a:ea typeface="Adobe Gothic Std B" pitchFamily="34" charset="-128"/>
              </a:rPr>
              <a:t>El gato sonrió y contestó: </a:t>
            </a:r>
          </a:p>
          <a:p>
            <a:r>
              <a:rPr lang="es-ES_tradnl" sz="1600" b="1" dirty="0" smtClean="0">
                <a:solidFill>
                  <a:schemeClr val="bg1"/>
                </a:solidFill>
                <a:latin typeface="Adobe Gothic Std B" pitchFamily="34" charset="-128"/>
                <a:ea typeface="Adobe Gothic Std B" pitchFamily="34" charset="-128"/>
              </a:rPr>
              <a:t>“ A mí también  amigo, a mí también”.</a:t>
            </a:r>
            <a:endParaRPr lang="es-ES_tradnl" sz="1600" b="1" dirty="0">
              <a:solidFill>
                <a:schemeClr val="bg1"/>
              </a:solidFill>
              <a:latin typeface="Adobe Gothic Std B" pitchFamily="34" charset="-128"/>
              <a:ea typeface="Adobe Gothic Std B" pitchFamily="34" charset="-128"/>
            </a:endParaRPr>
          </a:p>
        </p:txBody>
      </p:sp>
      <p:pic>
        <p:nvPicPr>
          <p:cNvPr id="6" name="Picture 2" descr="https://pensamientocritico.files.wordpress.com/2008/03/iris.jpg"/>
          <p:cNvPicPr>
            <a:picLocks noChangeAspect="1" noChangeArrowheads="1"/>
          </p:cNvPicPr>
          <p:nvPr/>
        </p:nvPicPr>
        <p:blipFill>
          <a:blip r:embed="rId3" cstate="print"/>
          <a:srcRect b="30359"/>
          <a:stretch>
            <a:fillRect/>
          </a:stretch>
        </p:blipFill>
        <p:spPr bwMode="auto">
          <a:xfrm>
            <a:off x="4693851" y="-238844"/>
            <a:ext cx="5841290" cy="2281436"/>
          </a:xfrm>
          <a:prstGeom prst="rect">
            <a:avLst/>
          </a:prstGeom>
          <a:noFill/>
          <a:effectLst>
            <a:softEdge rad="635000"/>
          </a:effectLst>
        </p:spPr>
      </p:pic>
      <p:pic>
        <p:nvPicPr>
          <p:cNvPr id="7" name="Picture 2" descr="http://www.animaatjes.nl/plaatjes/h/honden_poezen/animaatjes-honden_poezen-1467086.jpg"/>
          <p:cNvPicPr>
            <a:picLocks noChangeAspect="1" noChangeArrowheads="1"/>
          </p:cNvPicPr>
          <p:nvPr/>
        </p:nvPicPr>
        <p:blipFill>
          <a:blip r:embed="rId4" cstate="print"/>
          <a:srcRect/>
          <a:stretch>
            <a:fillRect/>
          </a:stretch>
        </p:blipFill>
        <p:spPr bwMode="auto">
          <a:xfrm>
            <a:off x="1" y="193205"/>
            <a:ext cx="4277747" cy="3198813"/>
          </a:xfrm>
          <a:prstGeom prst="rect">
            <a:avLst/>
          </a:prstGeom>
          <a:noFill/>
          <a:effectLst>
            <a:softEdge rad="635000"/>
          </a:effectLst>
        </p:spPr>
      </p:pic>
      <p:pic>
        <p:nvPicPr>
          <p:cNvPr id="4098" name="Picture 2" descr="http://img.desmotivaciones.es/201110/GatitoRisa_800.jpg"/>
          <p:cNvPicPr>
            <a:picLocks noChangeAspect="1" noChangeArrowheads="1"/>
          </p:cNvPicPr>
          <p:nvPr/>
        </p:nvPicPr>
        <p:blipFill>
          <a:blip r:embed="rId5" cstate="print"/>
          <a:srcRect l="18609" t="7395" r="5792" b="19739"/>
          <a:stretch>
            <a:fillRect/>
          </a:stretch>
        </p:blipFill>
        <p:spPr bwMode="auto">
          <a:xfrm>
            <a:off x="6619763" y="1201316"/>
            <a:ext cx="3306203" cy="2556000"/>
          </a:xfrm>
          <a:prstGeom prst="rect">
            <a:avLst/>
          </a:prstGeom>
          <a:noFill/>
          <a:effectLst>
            <a:softEdge rad="317500"/>
          </a:effectLst>
        </p:spPr>
      </p:pic>
      <p:sp>
        <p:nvSpPr>
          <p:cNvPr id="9" name="8 Rectángulo"/>
          <p:cNvSpPr/>
          <p:nvPr/>
        </p:nvSpPr>
        <p:spPr>
          <a:xfrm>
            <a:off x="619745" y="5017740"/>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10000">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074" name="Picture 2" descr="http://fondos-escritorio.org/wallpapers/2012/03/1280x800/fondo-de-gato-sonriendo-lindo-710.jpg"/>
          <p:cNvPicPr>
            <a:picLocks noChangeAspect="1" noChangeArrowheads="1"/>
          </p:cNvPicPr>
          <p:nvPr/>
        </p:nvPicPr>
        <p:blipFill>
          <a:blip r:embed="rId2" cstate="print"/>
          <a:srcRect/>
          <a:stretch>
            <a:fillRect/>
          </a:stretch>
        </p:blipFill>
        <p:spPr bwMode="auto">
          <a:xfrm>
            <a:off x="-682661" y="0"/>
            <a:ext cx="11555484" cy="5976000"/>
          </a:xfrm>
          <a:prstGeom prst="rect">
            <a:avLst/>
          </a:prstGeom>
          <a:noFill/>
        </p:spPr>
      </p:pic>
      <p:sp>
        <p:nvSpPr>
          <p:cNvPr id="5" name="4 Rectángulo"/>
          <p:cNvSpPr/>
          <p:nvPr/>
        </p:nvSpPr>
        <p:spPr>
          <a:xfrm>
            <a:off x="702593" y="5233764"/>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5000">
    <p:fade thruBlk="1"/>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8370" name="Picture 2" descr="http://p1.pichost.me/i/59/1828992.jpg"/>
          <p:cNvPicPr>
            <a:picLocks noChangeAspect="1" noChangeArrowheads="1"/>
          </p:cNvPicPr>
          <p:nvPr/>
        </p:nvPicPr>
        <p:blipFill>
          <a:blip r:embed="rId2" cstate="print"/>
          <a:srcRect/>
          <a:stretch>
            <a:fillRect/>
          </a:stretch>
        </p:blipFill>
        <p:spPr bwMode="auto">
          <a:xfrm>
            <a:off x="-1003645" y="0"/>
            <a:ext cx="11555484" cy="5715000"/>
          </a:xfrm>
          <a:prstGeom prst="rect">
            <a:avLst/>
          </a:prstGeom>
          <a:noFill/>
        </p:spPr>
      </p:pic>
      <p:pic>
        <p:nvPicPr>
          <p:cNvPr id="2050" name="Picture 2" descr="http://4.bp.blogspot.com/-5RCy78GXtDQ/UZv-P_UwwnI/AAAAAAAALOU/ZF8FNdyrX7I/s1600/49.jpg"/>
          <p:cNvPicPr>
            <a:picLocks noChangeAspect="1" noChangeArrowheads="1"/>
          </p:cNvPicPr>
          <p:nvPr/>
        </p:nvPicPr>
        <p:blipFill>
          <a:blip r:embed="rId3" cstate="print"/>
          <a:srcRect l="16420" t="23336"/>
          <a:stretch>
            <a:fillRect/>
          </a:stretch>
        </p:blipFill>
        <p:spPr bwMode="auto">
          <a:xfrm>
            <a:off x="3438897" y="2497460"/>
            <a:ext cx="3059809" cy="1872016"/>
          </a:xfrm>
          <a:prstGeom prst="rect">
            <a:avLst/>
          </a:prstGeom>
          <a:noFill/>
          <a:effectLst>
            <a:softEdge rad="317500"/>
          </a:effectLst>
        </p:spPr>
      </p:pic>
      <p:pic>
        <p:nvPicPr>
          <p:cNvPr id="6" name="Picture 8" descr="https://public.dm2301.livefilestore.com/y2ptT5dXhN2CEzZmurPKeVxmU1sAZ4pCbd-0Y19FCLXQJ0BF8seSUFw9tPK50i4YXdtUr81xE9OBXdURPHDHrwU6PqJkXaQTDeub53KiM-QUyk/arcoiris8.png?psid=1&amp;rdrts=91132452"/>
          <p:cNvPicPr>
            <a:picLocks noChangeAspect="1" noChangeArrowheads="1"/>
          </p:cNvPicPr>
          <p:nvPr/>
        </p:nvPicPr>
        <p:blipFill>
          <a:blip r:embed="rId4" cstate="print"/>
          <a:srcRect/>
          <a:stretch>
            <a:fillRect/>
          </a:stretch>
        </p:blipFill>
        <p:spPr bwMode="auto">
          <a:xfrm>
            <a:off x="4807049" y="1849388"/>
            <a:ext cx="4762500" cy="2409826"/>
          </a:xfrm>
          <a:prstGeom prst="rect">
            <a:avLst/>
          </a:prstGeom>
          <a:noFill/>
        </p:spPr>
      </p:pic>
      <p:sp>
        <p:nvSpPr>
          <p:cNvPr id="7" name="6 Rectángulo"/>
          <p:cNvSpPr/>
          <p:nvPr/>
        </p:nvSpPr>
        <p:spPr>
          <a:xfrm>
            <a:off x="547737" y="5017740"/>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dirty="0"/>
          </a:p>
        </p:txBody>
      </p:sp>
      <p:pic>
        <p:nvPicPr>
          <p:cNvPr id="1030" name="Picture 6" descr="http://4.bp.blogspot.com/--zb_tcMAlcI/Ui6JW98SpJI/AAAAAAABBes/7MewQlpvxbg/s1600/Wallpaper+Landscape+-+Fondo+de+pantalla+Paisaje+HD+(6).jpg"/>
          <p:cNvPicPr>
            <a:picLocks noChangeAspect="1" noChangeArrowheads="1"/>
          </p:cNvPicPr>
          <p:nvPr/>
        </p:nvPicPr>
        <p:blipFill>
          <a:blip r:embed="rId2" cstate="print"/>
          <a:srcRect/>
          <a:stretch>
            <a:fillRect/>
          </a:stretch>
        </p:blipFill>
        <p:spPr bwMode="auto">
          <a:xfrm>
            <a:off x="-233511" y="0"/>
            <a:ext cx="10688000" cy="6012000"/>
          </a:xfrm>
          <a:prstGeom prst="rect">
            <a:avLst/>
          </a:prstGeom>
          <a:noFill/>
        </p:spPr>
      </p:pic>
      <p:pic>
        <p:nvPicPr>
          <p:cNvPr id="7" name="Picture 2" descr="http://p1.pichost.me/i/59/1828992.jpg"/>
          <p:cNvPicPr>
            <a:picLocks noChangeAspect="1" noChangeArrowheads="1"/>
          </p:cNvPicPr>
          <p:nvPr/>
        </p:nvPicPr>
        <p:blipFill>
          <a:blip r:embed="rId3" cstate="print"/>
          <a:srcRect l="31590" t="62600" r="29774" b="15980"/>
          <a:stretch>
            <a:fillRect/>
          </a:stretch>
        </p:blipFill>
        <p:spPr bwMode="auto">
          <a:xfrm>
            <a:off x="4663033" y="3577580"/>
            <a:ext cx="4464496" cy="1224136"/>
          </a:xfrm>
          <a:prstGeom prst="rect">
            <a:avLst/>
          </a:prstGeom>
          <a:noFill/>
          <a:effectLst>
            <a:softEdge rad="317500"/>
          </a:effectLst>
        </p:spPr>
      </p:pic>
      <p:pic>
        <p:nvPicPr>
          <p:cNvPr id="8" name="Picture 2" descr="http://4.bp.blogspot.com/-5RCy78GXtDQ/UZv-P_UwwnI/AAAAAAAALOU/ZF8FNdyrX7I/s1600/49.jpg"/>
          <p:cNvPicPr>
            <a:picLocks noChangeAspect="1" noChangeArrowheads="1"/>
          </p:cNvPicPr>
          <p:nvPr/>
        </p:nvPicPr>
        <p:blipFill>
          <a:blip r:embed="rId4" cstate="print"/>
          <a:srcRect l="16420" t="23336"/>
          <a:stretch>
            <a:fillRect/>
          </a:stretch>
        </p:blipFill>
        <p:spPr bwMode="auto">
          <a:xfrm>
            <a:off x="5887169" y="2929508"/>
            <a:ext cx="2353679" cy="1440000"/>
          </a:xfrm>
          <a:prstGeom prst="rect">
            <a:avLst/>
          </a:prstGeom>
          <a:noFill/>
          <a:effectLst>
            <a:softEdge rad="317500"/>
          </a:effectLst>
        </p:spPr>
      </p:pic>
      <p:pic>
        <p:nvPicPr>
          <p:cNvPr id="9" name="Picture 8" descr="https://public.dm2301.livefilestore.com/y2ptT5dXhN2CEzZmurPKeVxmU1sAZ4pCbd-0Y19FCLXQJ0BF8seSUFw9tPK50i4YXdtUr81xE9OBXdURPHDHrwU6PqJkXaQTDeub53KiM-QUyk/arcoiris8.png?psid=1&amp;rdrts=91132452"/>
          <p:cNvPicPr>
            <a:picLocks noChangeAspect="1" noChangeArrowheads="1"/>
          </p:cNvPicPr>
          <p:nvPr/>
        </p:nvPicPr>
        <p:blipFill>
          <a:blip r:embed="rId5" cstate="print"/>
          <a:srcRect/>
          <a:stretch>
            <a:fillRect/>
          </a:stretch>
        </p:blipFill>
        <p:spPr bwMode="auto">
          <a:xfrm>
            <a:off x="4807049" y="1777380"/>
            <a:ext cx="4762500" cy="2409826"/>
          </a:xfrm>
          <a:prstGeom prst="rect">
            <a:avLst/>
          </a:prstGeom>
          <a:noFill/>
        </p:spPr>
      </p:pic>
      <p:sp>
        <p:nvSpPr>
          <p:cNvPr id="10" name="9 Rectángulo"/>
          <p:cNvSpPr/>
          <p:nvPr/>
        </p:nvSpPr>
        <p:spPr>
          <a:xfrm>
            <a:off x="1267817" y="5233764"/>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5000">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7346" name="Picture 2" descr="Bellas nubes, cielo azul, nubes blancas Fondos de pantalla - 1680x1050"/>
          <p:cNvPicPr>
            <a:picLocks noChangeAspect="1" noChangeArrowheads="1"/>
          </p:cNvPicPr>
          <p:nvPr/>
        </p:nvPicPr>
        <p:blipFill>
          <a:blip r:embed="rId2" cstate="print"/>
          <a:srcRect t="18929"/>
          <a:stretch>
            <a:fillRect/>
          </a:stretch>
        </p:blipFill>
        <p:spPr bwMode="auto">
          <a:xfrm>
            <a:off x="-1385639" y="-238844"/>
            <a:ext cx="11750400" cy="5953844"/>
          </a:xfrm>
          <a:prstGeom prst="rect">
            <a:avLst/>
          </a:prstGeom>
          <a:noFill/>
        </p:spPr>
      </p:pic>
      <p:pic>
        <p:nvPicPr>
          <p:cNvPr id="57348" name="Picture 4" descr="http://www.la-razon.com/suplementos/mia/Desparasita-mascota-Foto-Internet_LRZIMA20121031_0101_11.jpg"/>
          <p:cNvPicPr>
            <a:picLocks noChangeAspect="1" noChangeArrowheads="1"/>
          </p:cNvPicPr>
          <p:nvPr/>
        </p:nvPicPr>
        <p:blipFill>
          <a:blip r:embed="rId3" cstate="print"/>
          <a:srcRect t="5538" r="5900"/>
          <a:stretch>
            <a:fillRect/>
          </a:stretch>
        </p:blipFill>
        <p:spPr bwMode="auto">
          <a:xfrm>
            <a:off x="2286769" y="3591000"/>
            <a:ext cx="3673707" cy="2124000"/>
          </a:xfrm>
          <a:prstGeom prst="rect">
            <a:avLst/>
          </a:prstGeom>
          <a:noFill/>
          <a:effectLst>
            <a:softEdge rad="635000"/>
          </a:effectLst>
        </p:spPr>
      </p:pic>
      <p:pic>
        <p:nvPicPr>
          <p:cNvPr id="57350" name="Picture 6" descr="http://www.rpp.com.pe/filecdn.php?f=/fotos/entretenimiento/03102012twittermascotas/kim1.jpg"/>
          <p:cNvPicPr>
            <a:picLocks noChangeAspect="1" noChangeArrowheads="1"/>
          </p:cNvPicPr>
          <p:nvPr/>
        </p:nvPicPr>
        <p:blipFill>
          <a:blip r:embed="rId4" cstate="print"/>
          <a:srcRect l="-8930" r="12490"/>
          <a:stretch>
            <a:fillRect/>
          </a:stretch>
        </p:blipFill>
        <p:spPr bwMode="auto">
          <a:xfrm>
            <a:off x="6895281" y="3001516"/>
            <a:ext cx="3055194" cy="2376000"/>
          </a:xfrm>
          <a:prstGeom prst="rect">
            <a:avLst/>
          </a:prstGeom>
          <a:noFill/>
          <a:effectLst>
            <a:softEdge rad="635000"/>
          </a:effectLst>
        </p:spPr>
      </p:pic>
      <p:pic>
        <p:nvPicPr>
          <p:cNvPr id="57352" name="Picture 8" descr="http://veterinariasaludanimal.com/wp-content/uploads/2012/05/veterinaria-salud-animal-sur-quito-perro-amo-400x246.jpg"/>
          <p:cNvPicPr>
            <a:picLocks noChangeAspect="1" noChangeArrowheads="1"/>
          </p:cNvPicPr>
          <p:nvPr/>
        </p:nvPicPr>
        <p:blipFill>
          <a:blip r:embed="rId5" cstate="print"/>
          <a:srcRect/>
          <a:stretch>
            <a:fillRect/>
          </a:stretch>
        </p:blipFill>
        <p:spPr bwMode="auto">
          <a:xfrm>
            <a:off x="0" y="3505572"/>
            <a:ext cx="2751216" cy="1692000"/>
          </a:xfrm>
          <a:prstGeom prst="rect">
            <a:avLst/>
          </a:prstGeom>
          <a:noFill/>
          <a:effectLst>
            <a:softEdge rad="635000"/>
          </a:effectLst>
        </p:spPr>
      </p:pic>
      <p:pic>
        <p:nvPicPr>
          <p:cNvPr id="57354" name="Picture 10" descr="http://www.cannes.cl/wp/wp-content/uploads/2012/04/HUG.jpg"/>
          <p:cNvPicPr>
            <a:picLocks noChangeAspect="1" noChangeArrowheads="1"/>
          </p:cNvPicPr>
          <p:nvPr/>
        </p:nvPicPr>
        <p:blipFill>
          <a:blip r:embed="rId6" cstate="print"/>
          <a:srcRect r="15434"/>
          <a:stretch>
            <a:fillRect/>
          </a:stretch>
        </p:blipFill>
        <p:spPr bwMode="auto">
          <a:xfrm>
            <a:off x="3150865" y="2281436"/>
            <a:ext cx="2324304" cy="1836000"/>
          </a:xfrm>
          <a:prstGeom prst="rect">
            <a:avLst/>
          </a:prstGeom>
          <a:noFill/>
          <a:effectLst>
            <a:softEdge rad="635000"/>
          </a:effectLst>
        </p:spPr>
      </p:pic>
      <p:pic>
        <p:nvPicPr>
          <p:cNvPr id="57358" name="Picture 14" descr="http://cl.selecciones.com/upload/contents/secondaryImage_813.jpg"/>
          <p:cNvPicPr>
            <a:picLocks noChangeAspect="1" noChangeArrowheads="1"/>
          </p:cNvPicPr>
          <p:nvPr/>
        </p:nvPicPr>
        <p:blipFill>
          <a:blip r:embed="rId7" cstate="print"/>
          <a:srcRect/>
          <a:stretch>
            <a:fillRect/>
          </a:stretch>
        </p:blipFill>
        <p:spPr bwMode="auto">
          <a:xfrm>
            <a:off x="7327329" y="1345332"/>
            <a:ext cx="2544000" cy="1908000"/>
          </a:xfrm>
          <a:prstGeom prst="rect">
            <a:avLst/>
          </a:prstGeom>
          <a:noFill/>
          <a:effectLst>
            <a:softEdge rad="635000"/>
          </a:effectLst>
        </p:spPr>
      </p:pic>
      <p:pic>
        <p:nvPicPr>
          <p:cNvPr id="57360" name="Picture 16" descr="http://www.srperro.com/sites/default/files/imagecache/350h/_LCC7665%20copia.jpg"/>
          <p:cNvPicPr>
            <a:picLocks noChangeAspect="1" noChangeArrowheads="1"/>
          </p:cNvPicPr>
          <p:nvPr/>
        </p:nvPicPr>
        <p:blipFill>
          <a:blip r:embed="rId8" cstate="print"/>
          <a:srcRect l="8640" t="6480" r="13601" b="15761"/>
          <a:stretch>
            <a:fillRect/>
          </a:stretch>
        </p:blipFill>
        <p:spPr bwMode="auto">
          <a:xfrm>
            <a:off x="5167089" y="2569468"/>
            <a:ext cx="2340000" cy="2340000"/>
          </a:xfrm>
          <a:prstGeom prst="rect">
            <a:avLst/>
          </a:prstGeom>
          <a:noFill/>
          <a:effectLst>
            <a:softEdge rad="635000"/>
          </a:effectLst>
        </p:spPr>
      </p:pic>
      <p:pic>
        <p:nvPicPr>
          <p:cNvPr id="57362" name="Picture 18" descr="http://www.vidaysalud.com/wp-content/uploads/iStock_000016031832XSmall_Sharon-Dominick.jpg"/>
          <p:cNvPicPr>
            <a:picLocks noChangeAspect="1" noChangeArrowheads="1"/>
          </p:cNvPicPr>
          <p:nvPr/>
        </p:nvPicPr>
        <p:blipFill>
          <a:blip r:embed="rId9" cstate="print"/>
          <a:srcRect l="3558" r="21733"/>
          <a:stretch>
            <a:fillRect/>
          </a:stretch>
        </p:blipFill>
        <p:spPr bwMode="auto">
          <a:xfrm>
            <a:off x="3150865" y="985292"/>
            <a:ext cx="2067226" cy="1836000"/>
          </a:xfrm>
          <a:prstGeom prst="rect">
            <a:avLst/>
          </a:prstGeom>
          <a:noFill/>
          <a:effectLst>
            <a:softEdge rad="635000"/>
          </a:effectLst>
        </p:spPr>
      </p:pic>
      <p:pic>
        <p:nvPicPr>
          <p:cNvPr id="57364" name="Picture 20" descr="http://2.bp.blogspot.com/-CUL4OLNaODc/TVi9-r_dMoI/AAAAAAAAAWA/FOrsBR-ozjY/s1600/mujer-con-el-gato-thumb1077289.jpg"/>
          <p:cNvPicPr>
            <a:picLocks noChangeAspect="1" noChangeArrowheads="1"/>
          </p:cNvPicPr>
          <p:nvPr/>
        </p:nvPicPr>
        <p:blipFill>
          <a:blip r:embed="rId10" cstate="print"/>
          <a:srcRect/>
          <a:stretch>
            <a:fillRect/>
          </a:stretch>
        </p:blipFill>
        <p:spPr bwMode="auto">
          <a:xfrm>
            <a:off x="5383113" y="985292"/>
            <a:ext cx="1440160" cy="1872000"/>
          </a:xfrm>
          <a:prstGeom prst="rect">
            <a:avLst/>
          </a:prstGeom>
          <a:noFill/>
          <a:effectLst>
            <a:softEdge rad="317500"/>
          </a:effectLst>
        </p:spPr>
      </p:pic>
      <p:pic>
        <p:nvPicPr>
          <p:cNvPr id="57366" name="Picture 22" descr="http://1.bp.blogspot.com/_EDMddeVAyzc/TS73jkea6qI/AAAAAAAADuw/cudGRy6pBuo/s400/amor-mascota.jpg"/>
          <p:cNvPicPr>
            <a:picLocks noChangeAspect="1" noChangeArrowheads="1"/>
          </p:cNvPicPr>
          <p:nvPr/>
        </p:nvPicPr>
        <p:blipFill>
          <a:blip r:embed="rId11" cstate="print"/>
          <a:srcRect/>
          <a:stretch>
            <a:fillRect/>
          </a:stretch>
        </p:blipFill>
        <p:spPr bwMode="auto">
          <a:xfrm>
            <a:off x="990625" y="0"/>
            <a:ext cx="2355559" cy="1908000"/>
          </a:xfrm>
          <a:prstGeom prst="rect">
            <a:avLst/>
          </a:prstGeom>
          <a:noFill/>
          <a:effectLst>
            <a:softEdge rad="635000"/>
          </a:effectLst>
        </p:spPr>
      </p:pic>
      <p:pic>
        <p:nvPicPr>
          <p:cNvPr id="15" name="Picture 12" descr="http://3.bp.blogspot.com/-G02jyF9fOS4/TsvF4PAeQrI/AAAAAAAAHIw/XlqiTTgqJZw/s1600/perro+y+amo.jpg"/>
          <p:cNvPicPr>
            <a:picLocks noChangeAspect="1" noChangeArrowheads="1"/>
          </p:cNvPicPr>
          <p:nvPr/>
        </p:nvPicPr>
        <p:blipFill>
          <a:blip r:embed="rId12" cstate="print"/>
          <a:srcRect r="583"/>
          <a:stretch>
            <a:fillRect/>
          </a:stretch>
        </p:blipFill>
        <p:spPr bwMode="auto">
          <a:xfrm>
            <a:off x="342553" y="1777380"/>
            <a:ext cx="3132552" cy="1908000"/>
          </a:xfrm>
          <a:prstGeom prst="rect">
            <a:avLst/>
          </a:prstGeom>
          <a:noFill/>
          <a:effectLst>
            <a:softEdge rad="635000"/>
          </a:effectLst>
        </p:spPr>
      </p:pic>
      <p:pic>
        <p:nvPicPr>
          <p:cNvPr id="2052" name="Picture 4" descr="https://public.dm2301.livefilestore.com/y2pef3TpW0GLmndiFgrZ2pSqYQb4bPNR5O33OI9XN0gXidQYldaMFq3azLBrmjRGk3UgaVQE8xUiCpnh_kl6lgUAuVxvj1AdggIx8ypEkratIA/arcoiris8.png%3fpsid%3d1?rdrts=91132379"/>
          <p:cNvPicPr>
            <a:picLocks noChangeAspect="1" noChangeArrowheads="1"/>
          </p:cNvPicPr>
          <p:nvPr/>
        </p:nvPicPr>
        <p:blipFill>
          <a:blip r:embed="rId13" cstate="print"/>
          <a:srcRect/>
          <a:stretch>
            <a:fillRect/>
          </a:stretch>
        </p:blipFill>
        <p:spPr bwMode="auto">
          <a:xfrm>
            <a:off x="3870945" y="193204"/>
            <a:ext cx="4762500" cy="2409826"/>
          </a:xfrm>
          <a:prstGeom prst="rect">
            <a:avLst/>
          </a:prstGeom>
          <a:noFill/>
        </p:spPr>
      </p:pic>
      <p:sp>
        <p:nvSpPr>
          <p:cNvPr id="16" name="15 Rectángulo"/>
          <p:cNvSpPr/>
          <p:nvPr/>
        </p:nvSpPr>
        <p:spPr>
          <a:xfrm>
            <a:off x="1134641" y="5161756"/>
            <a:ext cx="1249060" cy="276999"/>
          </a:xfrm>
          <a:prstGeom prst="rect">
            <a:avLst/>
          </a:prstGeom>
        </p:spPr>
        <p:txBody>
          <a:bodyPr wrap="none">
            <a:spAutoFit/>
          </a:bodyPr>
          <a:lstStyle/>
          <a:p>
            <a:pPr algn="ctr"/>
            <a:r>
              <a:rPr lang="es-ES" sz="1200" spc="150" dirty="0" err="1" smtClean="0">
                <a:ln w="11430"/>
                <a:solidFill>
                  <a:srgbClr val="F8F8F8"/>
                </a:solidFill>
                <a:latin typeface="Blackadder ITC" pitchFamily="82" charset="0"/>
              </a:rPr>
              <a:t>Pps</a:t>
            </a:r>
            <a:r>
              <a:rPr lang="es-ES" sz="1200" spc="150" dirty="0" smtClean="0">
                <a:ln w="11430"/>
                <a:solidFill>
                  <a:srgbClr val="F8F8F8"/>
                </a:solidFill>
                <a:latin typeface="Blackadder ITC" pitchFamily="82" charset="0"/>
              </a:rPr>
              <a:t> Mari Tere</a:t>
            </a:r>
            <a:endParaRPr lang="es-ES" sz="1200" spc="150" dirty="0">
              <a:ln w="11430"/>
              <a:solidFill>
                <a:srgbClr val="F8F8F8"/>
              </a:solidFill>
              <a:latin typeface="Blackadder ITC" pitchFamily="82" charset="0"/>
            </a:endParaRPr>
          </a:p>
        </p:txBody>
      </p:sp>
    </p:spTree>
  </p:cSld>
  <p:clrMapOvr>
    <a:masterClrMapping/>
  </p:clrMapOvr>
  <p:transition spd="slow" advTm="11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fade">
                                      <p:cBhvr>
                                        <p:cTn id="7" dur="5000"/>
                                        <p:tgtEl>
                                          <p:spTgt spid="20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8370" name="Picture 2" descr="http://blog.chainmen.com/wp-content/archivos/fotografias/momento_magico/momento-magico_00.jpg"/>
          <p:cNvPicPr>
            <a:picLocks noChangeAspect="1" noChangeArrowheads="1"/>
          </p:cNvPicPr>
          <p:nvPr/>
        </p:nvPicPr>
        <p:blipFill>
          <a:blip r:embed="rId2" cstate="print"/>
          <a:srcRect/>
          <a:stretch>
            <a:fillRect/>
          </a:stretch>
        </p:blipFill>
        <p:spPr bwMode="auto">
          <a:xfrm>
            <a:off x="-809575" y="-310852"/>
            <a:ext cx="12241360" cy="6120680"/>
          </a:xfrm>
          <a:prstGeom prst="rect">
            <a:avLst/>
          </a:prstGeom>
          <a:noFill/>
        </p:spPr>
      </p:pic>
      <p:pic>
        <p:nvPicPr>
          <p:cNvPr id="1028" name="Picture 4" descr="Rendered Image"/>
          <p:cNvPicPr>
            <a:picLocks noChangeAspect="1" noChangeArrowheads="1"/>
          </p:cNvPicPr>
          <p:nvPr/>
        </p:nvPicPr>
        <p:blipFill>
          <a:blip r:embed="rId3" cstate="print"/>
          <a:srcRect/>
          <a:stretch>
            <a:fillRect/>
          </a:stretch>
        </p:blipFill>
        <p:spPr bwMode="auto">
          <a:xfrm>
            <a:off x="1998737" y="1705372"/>
            <a:ext cx="2390775" cy="704851"/>
          </a:xfrm>
          <a:prstGeom prst="rect">
            <a:avLst/>
          </a:prstGeom>
          <a:noFill/>
        </p:spPr>
      </p:pic>
      <p:pic>
        <p:nvPicPr>
          <p:cNvPr id="1030" name="Picture 6" descr="Rendered Image"/>
          <p:cNvPicPr>
            <a:picLocks noChangeAspect="1" noChangeArrowheads="1"/>
          </p:cNvPicPr>
          <p:nvPr/>
        </p:nvPicPr>
        <p:blipFill>
          <a:blip r:embed="rId4" cstate="print"/>
          <a:srcRect/>
          <a:stretch>
            <a:fillRect/>
          </a:stretch>
        </p:blipFill>
        <p:spPr bwMode="auto">
          <a:xfrm>
            <a:off x="2934841" y="2641476"/>
            <a:ext cx="809625" cy="314326"/>
          </a:xfrm>
          <a:prstGeom prst="rect">
            <a:avLst/>
          </a:prstGeom>
          <a:noFill/>
        </p:spPr>
      </p:pic>
      <p:pic>
        <p:nvPicPr>
          <p:cNvPr id="1032" name="Picture 8" descr="https://public.dm2301.livefilestore.com/y2ptT5dXhN2CEzZmurPKeVxmU1sAZ4pCbd-0Y19FCLXQJ0BF8seSUFw9tPK50i4YXdtUr81xE9OBXdURPHDHrwU6PqJkXaQTDeub53KiM-QUyk/arcoiris8.png?psid=1&amp;rdrts=91132452"/>
          <p:cNvPicPr>
            <a:picLocks noChangeAspect="1" noChangeArrowheads="1"/>
          </p:cNvPicPr>
          <p:nvPr/>
        </p:nvPicPr>
        <p:blipFill>
          <a:blip r:embed="rId5" cstate="print"/>
          <a:srcRect/>
          <a:stretch>
            <a:fillRect/>
          </a:stretch>
        </p:blipFill>
        <p:spPr bwMode="auto">
          <a:xfrm>
            <a:off x="4519017" y="1057300"/>
            <a:ext cx="4762500" cy="2409826"/>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10190163" cy="5715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7" name="Rectangle 3"/>
          <p:cNvSpPr>
            <a:spLocks noChangeArrowheads="1"/>
          </p:cNvSpPr>
          <p:nvPr/>
        </p:nvSpPr>
        <p:spPr bwMode="auto">
          <a:xfrm>
            <a:off x="169836" y="127000"/>
            <a:ext cx="9850491" cy="54610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8" name="Rectangle 4"/>
          <p:cNvSpPr>
            <a:spLocks noChangeArrowheads="1"/>
          </p:cNvSpPr>
          <p:nvPr/>
        </p:nvSpPr>
        <p:spPr bwMode="auto">
          <a:xfrm>
            <a:off x="339672" y="254000"/>
            <a:ext cx="9510819" cy="52070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70" name="AutoShape 6" descr="postit"/>
          <p:cNvSpPr>
            <a:spLocks noChangeAspect="1" noChangeArrowheads="1"/>
          </p:cNvSpPr>
          <p:nvPr/>
        </p:nvSpPr>
        <p:spPr bwMode="auto">
          <a:xfrm>
            <a:off x="4670491" y="1841500"/>
            <a:ext cx="339672" cy="254000"/>
          </a:xfrm>
          <a:prstGeom prst="rect">
            <a:avLst/>
          </a:prstGeom>
          <a:noFill/>
        </p:spPr>
        <p:txBody>
          <a:bodyPr/>
          <a:lstStyle/>
          <a:p>
            <a:pPr fontAlgn="base">
              <a:spcBef>
                <a:spcPct val="0"/>
              </a:spcBef>
              <a:spcAft>
                <a:spcPct val="0"/>
              </a:spcAft>
            </a:pPr>
            <a:endParaRPr lang="es-ES_tradnl"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972132" y="4826000"/>
            <a:ext cx="4247671" cy="455083"/>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572001"/>
            <a:ext cx="10190163" cy="276999"/>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3311804" y="3810001"/>
            <a:ext cx="2830601" cy="941917"/>
          </a:xfrm>
          <a:prstGeom prst="rect">
            <a:avLst/>
          </a:prstGeom>
          <a:noFill/>
        </p:spPr>
      </p:pic>
      <p:sp>
        <p:nvSpPr>
          <p:cNvPr id="11390" name="Text Box 126"/>
          <p:cNvSpPr txBox="1">
            <a:spLocks noChangeArrowheads="1"/>
          </p:cNvSpPr>
          <p:nvPr/>
        </p:nvSpPr>
        <p:spPr bwMode="auto">
          <a:xfrm>
            <a:off x="1019016" y="2159001"/>
            <a:ext cx="1188852" cy="369332"/>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604591" y="2794002"/>
          <a:ext cx="3566557" cy="1371600"/>
        </p:xfrm>
        <a:graphic>
          <a:graphicData uri="http://schemas.openxmlformats.org/drawingml/2006/table">
            <a:tbl>
              <a:tblPr/>
              <a:tblGrid>
                <a:gridCol w="1233081"/>
                <a:gridCol w="1165853"/>
                <a:gridCol w="1167623"/>
              </a:tblGrid>
              <a:tr h="3302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2E49D5"/>
                          </a:solidFill>
                          <a:effectLst/>
                          <a:latin typeface="Arial" charset="0"/>
                          <a:hlinkClick r:id="rId6"/>
                        </a:rPr>
                        <a:t>Dedicatorias</a:t>
                      </a:r>
                      <a:endParaRPr kumimoji="0" lang="es-ES_tradnl" sz="800" b="1" i="0" u="none" strike="noStrike" cap="none" normalizeH="0" baseline="0" smtClean="0">
                        <a:ln>
                          <a:noFill/>
                        </a:ln>
                        <a:solidFill>
                          <a:srgbClr val="2E49D5"/>
                        </a:solidFill>
                        <a:effectLst/>
                        <a:latin typeface="Arial" charset="0"/>
                      </a:endParaRPr>
                    </a:p>
                  </a:txBody>
                  <a:tcPr marL="101902" marR="101902" marT="38100" marB="381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7"/>
                        </a:rPr>
                        <a:t>Fechas Especiales</a:t>
                      </a:r>
                      <a:endParaRPr kumimoji="0" lang="es-ES_tradnl" sz="800" b="1" i="0" u="none" strike="noStrike" cap="none" normalizeH="0" baseline="0" smtClean="0">
                        <a:ln>
                          <a:noFill/>
                        </a:ln>
                        <a:solidFill>
                          <a:srgbClr val="0000FF"/>
                        </a:solidFill>
                        <a:effectLst/>
                        <a:latin typeface="Arial" charset="0"/>
                      </a:endParaRPr>
                    </a:p>
                  </a:txBody>
                  <a:tcPr marL="101902" marR="101902" marT="38100" marB="381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8"/>
                        </a:rPr>
                        <a:t>Graciosos</a:t>
                      </a:r>
                      <a:endParaRPr kumimoji="0" lang="es-ES_tradnl" sz="800" b="1" i="0" u="none" strike="noStrike" cap="none" normalizeH="0" baseline="0" smtClean="0">
                        <a:ln>
                          <a:noFill/>
                        </a:ln>
                        <a:solidFill>
                          <a:srgbClr val="0000FF"/>
                        </a:solidFill>
                        <a:effectLst/>
                        <a:latin typeface="Arial" charset="0"/>
                      </a:endParaRPr>
                    </a:p>
                  </a:txBody>
                  <a:tcPr marL="101902" marR="101902" marT="38100" marB="381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55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9"/>
                        </a:rPr>
                        <a:t>Historia y Arte</a:t>
                      </a:r>
                      <a:endParaRPr kumimoji="0" lang="es-ES_tradnl" sz="8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800" b="1" i="0" u="none" strike="noStrike" cap="none" normalizeH="0" baseline="0" smtClean="0">
                        <a:ln>
                          <a:noFill/>
                        </a:ln>
                        <a:solidFill>
                          <a:srgbClr val="0000FF"/>
                        </a:solidFill>
                        <a:effectLst/>
                        <a:latin typeface="Arial" charset="0"/>
                      </a:endParaRPr>
                    </a:p>
                  </a:txBody>
                  <a:tcPr marL="101902" marR="101902" marT="38100" marB="381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10"/>
                        </a:rPr>
                        <a:t>Lugares</a:t>
                      </a:r>
                      <a:endParaRPr kumimoji="0" lang="es-ES_tradnl" sz="800" b="1" i="0" u="none" strike="noStrike" cap="none" normalizeH="0" baseline="0" smtClean="0">
                        <a:ln>
                          <a:noFill/>
                        </a:ln>
                        <a:solidFill>
                          <a:srgbClr val="0000FF"/>
                        </a:solidFill>
                        <a:effectLst/>
                        <a:latin typeface="Arial" charset="0"/>
                      </a:endParaRPr>
                    </a:p>
                  </a:txBody>
                  <a:tcPr marL="101902" marR="101902" marT="38100" marB="381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11"/>
                        </a:rPr>
                        <a:t>Musicales</a:t>
                      </a:r>
                      <a:endParaRPr kumimoji="0" lang="es-ES_tradnl" sz="800" b="1" i="0" u="none" strike="noStrike" cap="none" normalizeH="0" baseline="0" smtClean="0">
                        <a:ln>
                          <a:noFill/>
                        </a:ln>
                        <a:solidFill>
                          <a:srgbClr val="0000FF"/>
                        </a:solidFill>
                        <a:effectLst/>
                        <a:latin typeface="Arial" charset="0"/>
                      </a:endParaRPr>
                    </a:p>
                  </a:txBody>
                  <a:tcPr marL="101902" marR="101902" marT="38100" marB="381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302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12"/>
                        </a:rPr>
                        <a:t>Naturaleza y Ciencias</a:t>
                      </a:r>
                      <a:endParaRPr kumimoji="0" lang="es-ES_tradnl" sz="800" b="1" i="0" u="none" strike="noStrike" cap="none" normalizeH="0" baseline="0" smtClean="0">
                        <a:ln>
                          <a:noFill/>
                        </a:ln>
                        <a:solidFill>
                          <a:srgbClr val="0000FF"/>
                        </a:solidFill>
                        <a:effectLst/>
                        <a:latin typeface="Arial" charset="0"/>
                      </a:endParaRPr>
                    </a:p>
                  </a:txBody>
                  <a:tcPr marL="101902" marR="101902" marT="38100" marB="381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13"/>
                        </a:rPr>
                        <a:t>Política</a:t>
                      </a:r>
                      <a:endParaRPr kumimoji="0" lang="es-ES_tradnl" sz="800" b="1" i="0" u="none" strike="noStrike" cap="none" normalizeH="0" baseline="0" smtClean="0">
                        <a:ln>
                          <a:noFill/>
                        </a:ln>
                        <a:solidFill>
                          <a:srgbClr val="0000FF"/>
                        </a:solidFill>
                        <a:effectLst/>
                        <a:latin typeface="Arial" charset="0"/>
                      </a:endParaRPr>
                    </a:p>
                  </a:txBody>
                  <a:tcPr marL="101902" marR="101902" marT="38100" marB="381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14"/>
                        </a:rPr>
                        <a:t>Reflexión</a:t>
                      </a:r>
                      <a:endParaRPr kumimoji="0" lang="es-ES_tradnl" sz="800" b="1" i="0" u="none" strike="noStrike" cap="none" normalizeH="0" baseline="0" smtClean="0">
                        <a:ln>
                          <a:noFill/>
                        </a:ln>
                        <a:solidFill>
                          <a:srgbClr val="0000FF"/>
                        </a:solidFill>
                        <a:effectLst/>
                        <a:latin typeface="Arial" charset="0"/>
                      </a:endParaRPr>
                    </a:p>
                  </a:txBody>
                  <a:tcPr marL="101902" marR="101902" marT="38100" marB="381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55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15"/>
                        </a:rPr>
                        <a:t>Religiosos</a:t>
                      </a:r>
                      <a:endParaRPr kumimoji="0" lang="es-ES_tradnl" sz="8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800" b="1" i="0" u="none" strike="noStrike" cap="none" normalizeH="0" baseline="0" smtClean="0">
                        <a:ln>
                          <a:noFill/>
                        </a:ln>
                        <a:solidFill>
                          <a:srgbClr val="0000FF"/>
                        </a:solidFill>
                        <a:effectLst/>
                        <a:latin typeface="Arial" charset="0"/>
                      </a:endParaRPr>
                    </a:p>
                  </a:txBody>
                  <a:tcPr marL="101902" marR="101902" marT="38100" marB="381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16"/>
                        </a:rPr>
                        <a:t>Románticos</a:t>
                      </a:r>
                      <a:endParaRPr kumimoji="0" lang="es-ES_tradnl" sz="8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800" b="1" i="0" u="none" strike="noStrike" cap="none" normalizeH="0" baseline="0" smtClean="0">
                        <a:ln>
                          <a:noFill/>
                        </a:ln>
                        <a:solidFill>
                          <a:srgbClr val="0000FF"/>
                        </a:solidFill>
                        <a:effectLst/>
                        <a:latin typeface="Arial" charset="0"/>
                      </a:endParaRPr>
                    </a:p>
                  </a:txBody>
                  <a:tcPr marL="101902" marR="101902" marT="38100" marB="381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17"/>
                        </a:rPr>
                        <a:t>Salud</a:t>
                      </a:r>
                      <a:endParaRPr kumimoji="0" lang="es-ES_tradnl" sz="800" b="1" i="0" u="none" strike="noStrike" cap="none" normalizeH="0" baseline="0" smtClean="0">
                        <a:ln>
                          <a:noFill/>
                        </a:ln>
                        <a:solidFill>
                          <a:srgbClr val="0000FF"/>
                        </a:solidFill>
                        <a:effectLst/>
                        <a:latin typeface="Arial" charset="0"/>
                      </a:endParaRPr>
                    </a:p>
                  </a:txBody>
                  <a:tcPr marL="101902" marR="101902" marT="38100" marB="381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1019016" y="2413001"/>
            <a:ext cx="3566557" cy="369332"/>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604591" y="2413001"/>
            <a:ext cx="3566557" cy="369332"/>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1019016" y="2794000"/>
          <a:ext cx="3566557" cy="1371600"/>
        </p:xfrm>
        <a:graphic>
          <a:graphicData uri="http://schemas.openxmlformats.org/drawingml/2006/table">
            <a:tbl>
              <a:tblPr/>
              <a:tblGrid>
                <a:gridCol w="1233081"/>
                <a:gridCol w="1165853"/>
                <a:gridCol w="1167623"/>
              </a:tblGrid>
              <a:tr h="3302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2E49D5"/>
                          </a:solidFill>
                          <a:effectLst/>
                          <a:latin typeface="Arial" charset="0"/>
                          <a:hlinkClick r:id="rId18"/>
                        </a:rPr>
                        <a:t>Dedicatorias</a:t>
                      </a:r>
                      <a:endParaRPr kumimoji="0" lang="es-ES_tradnl" sz="800" b="1" i="0" u="none" strike="noStrike" cap="none" normalizeH="0" baseline="0" smtClean="0">
                        <a:ln>
                          <a:noFill/>
                        </a:ln>
                        <a:solidFill>
                          <a:srgbClr val="2E49D5"/>
                        </a:solidFill>
                        <a:effectLst/>
                        <a:latin typeface="Arial" charset="0"/>
                      </a:endParaRPr>
                    </a:p>
                  </a:txBody>
                  <a:tcPr marL="101902" marR="101902" marT="38100" marB="381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19"/>
                        </a:rPr>
                        <a:t>Fechas Especiales</a:t>
                      </a:r>
                      <a:endParaRPr kumimoji="0" lang="es-ES_tradnl" sz="800" b="1" i="0" u="none" strike="noStrike" cap="none" normalizeH="0" baseline="0" smtClean="0">
                        <a:ln>
                          <a:noFill/>
                        </a:ln>
                        <a:solidFill>
                          <a:srgbClr val="0000FF"/>
                        </a:solidFill>
                        <a:effectLst/>
                        <a:latin typeface="Arial" charset="0"/>
                      </a:endParaRPr>
                    </a:p>
                  </a:txBody>
                  <a:tcPr marL="101902" marR="101902" marT="38100" marB="381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20"/>
                        </a:rPr>
                        <a:t>Graciosos</a:t>
                      </a:r>
                      <a:endParaRPr kumimoji="0" lang="es-ES_tradnl" sz="800" b="1" i="0" u="none" strike="noStrike" cap="none" normalizeH="0" baseline="0" smtClean="0">
                        <a:ln>
                          <a:noFill/>
                        </a:ln>
                        <a:solidFill>
                          <a:srgbClr val="0000FF"/>
                        </a:solidFill>
                        <a:effectLst/>
                        <a:latin typeface="Arial" charset="0"/>
                      </a:endParaRPr>
                    </a:p>
                  </a:txBody>
                  <a:tcPr marL="101902" marR="101902" marT="38100" marB="381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55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21"/>
                        </a:rPr>
                        <a:t>Historia y Arte</a:t>
                      </a:r>
                      <a:endParaRPr kumimoji="0" lang="es-ES_tradnl" sz="8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800" b="1" i="0" u="none" strike="noStrike" cap="none" normalizeH="0" baseline="0" smtClean="0">
                        <a:ln>
                          <a:noFill/>
                        </a:ln>
                        <a:solidFill>
                          <a:srgbClr val="0000FF"/>
                        </a:solidFill>
                        <a:effectLst/>
                        <a:latin typeface="Arial" charset="0"/>
                      </a:endParaRPr>
                    </a:p>
                  </a:txBody>
                  <a:tcPr marL="101902" marR="101902" marT="38100" marB="381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22"/>
                        </a:rPr>
                        <a:t>Lugares</a:t>
                      </a:r>
                      <a:endParaRPr kumimoji="0" lang="es-ES_tradnl" sz="800" b="1" i="0" u="none" strike="noStrike" cap="none" normalizeH="0" baseline="0" smtClean="0">
                        <a:ln>
                          <a:noFill/>
                        </a:ln>
                        <a:solidFill>
                          <a:srgbClr val="0000FF"/>
                        </a:solidFill>
                        <a:effectLst/>
                        <a:latin typeface="Arial" charset="0"/>
                      </a:endParaRPr>
                    </a:p>
                  </a:txBody>
                  <a:tcPr marL="101902" marR="101902" marT="38100" marB="381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23"/>
                        </a:rPr>
                        <a:t>Musicales</a:t>
                      </a:r>
                      <a:endParaRPr kumimoji="0" lang="es-ES_tradnl" sz="800" b="1" i="0" u="none" strike="noStrike" cap="none" normalizeH="0" baseline="0" smtClean="0">
                        <a:ln>
                          <a:noFill/>
                        </a:ln>
                        <a:solidFill>
                          <a:srgbClr val="0000FF"/>
                        </a:solidFill>
                        <a:effectLst/>
                        <a:latin typeface="Arial" charset="0"/>
                      </a:endParaRPr>
                    </a:p>
                  </a:txBody>
                  <a:tcPr marL="101902" marR="101902" marT="38100" marB="381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302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24"/>
                        </a:rPr>
                        <a:t>Naturaleza y Ciencias</a:t>
                      </a:r>
                      <a:endParaRPr kumimoji="0" lang="es-ES_tradnl" sz="800" b="1" i="0" u="none" strike="noStrike" cap="none" normalizeH="0" baseline="0" smtClean="0">
                        <a:ln>
                          <a:noFill/>
                        </a:ln>
                        <a:solidFill>
                          <a:srgbClr val="0000FF"/>
                        </a:solidFill>
                        <a:effectLst/>
                        <a:latin typeface="Arial" charset="0"/>
                      </a:endParaRPr>
                    </a:p>
                  </a:txBody>
                  <a:tcPr marL="101902" marR="101902" marT="38100" marB="381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25"/>
                        </a:rPr>
                        <a:t>Política</a:t>
                      </a:r>
                      <a:endParaRPr kumimoji="0" lang="es-ES_tradnl" sz="800" b="1" i="0" u="none" strike="noStrike" cap="none" normalizeH="0" baseline="0" smtClean="0">
                        <a:ln>
                          <a:noFill/>
                        </a:ln>
                        <a:solidFill>
                          <a:srgbClr val="0000FF"/>
                        </a:solidFill>
                        <a:effectLst/>
                        <a:latin typeface="Arial" charset="0"/>
                      </a:endParaRPr>
                    </a:p>
                  </a:txBody>
                  <a:tcPr marL="101902" marR="101902" marT="38100" marB="381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26"/>
                        </a:rPr>
                        <a:t>Reflexión</a:t>
                      </a:r>
                      <a:endParaRPr kumimoji="0" lang="es-ES_tradnl" sz="800" b="1" i="0" u="none" strike="noStrike" cap="none" normalizeH="0" baseline="0" smtClean="0">
                        <a:ln>
                          <a:noFill/>
                        </a:ln>
                        <a:solidFill>
                          <a:srgbClr val="0000FF"/>
                        </a:solidFill>
                        <a:effectLst/>
                        <a:latin typeface="Arial" charset="0"/>
                      </a:endParaRPr>
                    </a:p>
                  </a:txBody>
                  <a:tcPr marL="101902" marR="101902" marT="38100" marB="381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55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27"/>
                        </a:rPr>
                        <a:t>Religiosos</a:t>
                      </a:r>
                      <a:endParaRPr kumimoji="0" lang="es-ES_tradnl" sz="8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800" b="1" i="0" u="none" strike="noStrike" cap="none" normalizeH="0" baseline="0" smtClean="0">
                        <a:ln>
                          <a:noFill/>
                        </a:ln>
                        <a:solidFill>
                          <a:srgbClr val="0000FF"/>
                        </a:solidFill>
                        <a:effectLst/>
                        <a:latin typeface="Arial" charset="0"/>
                      </a:endParaRPr>
                    </a:p>
                  </a:txBody>
                  <a:tcPr marL="101902" marR="101902" marT="38100" marB="381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28"/>
                        </a:rPr>
                        <a:t>Románticos</a:t>
                      </a:r>
                      <a:endParaRPr kumimoji="0" lang="es-ES_tradnl" sz="800" b="1" i="0" u="none" strike="noStrike" cap="none" normalizeH="0" baseline="0" smtClean="0">
                        <a:ln>
                          <a:noFill/>
                        </a:ln>
                        <a:solidFill>
                          <a:srgbClr val="0000FF"/>
                        </a:solidFill>
                        <a:effectLst/>
                        <a:latin typeface="Arial" charset="0"/>
                      </a:endParaRPr>
                    </a:p>
                  </a:txBody>
                  <a:tcPr marL="101902" marR="101902" marT="38100" marB="3810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800" b="1" i="0" u="none" strike="noStrike" cap="none" normalizeH="0" baseline="0" smtClean="0">
                          <a:ln>
                            <a:noFill/>
                          </a:ln>
                          <a:solidFill>
                            <a:srgbClr val="0000FF"/>
                          </a:solidFill>
                          <a:effectLst/>
                          <a:latin typeface="Arial" charset="0"/>
                          <a:hlinkClick r:id="rId29"/>
                        </a:rPr>
                        <a:t>Salud</a:t>
                      </a:r>
                      <a:endParaRPr kumimoji="0" lang="es-ES_tradnl" sz="8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800" b="1" i="0" u="none" strike="noStrike" cap="none" normalizeH="0" baseline="0" smtClean="0">
                        <a:ln>
                          <a:noFill/>
                        </a:ln>
                        <a:solidFill>
                          <a:srgbClr val="0000FF"/>
                        </a:solidFill>
                        <a:effectLst/>
                        <a:latin typeface="Arial" charset="0"/>
                      </a:endParaRPr>
                    </a:p>
                  </a:txBody>
                  <a:tcPr marL="101902" marR="101902" marT="38100" marB="381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79344" y="571500"/>
            <a:ext cx="8831475" cy="10795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69836" y="1968501"/>
            <a:ext cx="10190163" cy="369332"/>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ransition spd="slow" advTm="5000">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1400</TotalTime>
  <Words>1493</Words>
  <Application>Microsoft Office PowerPoint</Application>
  <PresentationFormat>Personalizado</PresentationFormat>
  <Paragraphs>114</Paragraphs>
  <Slides>46</Slides>
  <Notes>0</Notes>
  <HiddenSlides>0</HiddenSlides>
  <MMClips>0</MMClips>
  <ScaleCrop>false</ScaleCrop>
  <HeadingPairs>
    <vt:vector size="4" baseType="variant">
      <vt:variant>
        <vt:lpstr>Tema</vt:lpstr>
      </vt:variant>
      <vt:variant>
        <vt:i4>2</vt:i4>
      </vt:variant>
      <vt:variant>
        <vt:lpstr>Títulos de diapositiva</vt:lpstr>
      </vt:variant>
      <vt:variant>
        <vt:i4>46</vt:i4>
      </vt:variant>
    </vt:vector>
  </HeadingPairs>
  <TitlesOfParts>
    <vt:vector size="48"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abuelitos</dc:creator>
  <cp:lastModifiedBy>abuelitos</cp:lastModifiedBy>
  <cp:revision>642</cp:revision>
  <dcterms:created xsi:type="dcterms:W3CDTF">2014-11-09T15:54:47Z</dcterms:created>
  <dcterms:modified xsi:type="dcterms:W3CDTF">2014-11-21T18:20:42Z</dcterms:modified>
</cp:coreProperties>
</file>