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2" r:id="rId4"/>
    <p:sldId id="265" r:id="rId5"/>
    <p:sldId id="306" r:id="rId6"/>
    <p:sldId id="263" r:id="rId7"/>
    <p:sldId id="266" r:id="rId8"/>
    <p:sldId id="304" r:id="rId9"/>
    <p:sldId id="268" r:id="rId10"/>
    <p:sldId id="270" r:id="rId11"/>
    <p:sldId id="285" r:id="rId12"/>
    <p:sldId id="286" r:id="rId13"/>
    <p:sldId id="283" r:id="rId14"/>
    <p:sldId id="287" r:id="rId15"/>
    <p:sldId id="291" r:id="rId16"/>
    <p:sldId id="279" r:id="rId17"/>
    <p:sldId id="292" r:id="rId18"/>
    <p:sldId id="296" r:id="rId19"/>
    <p:sldId id="297" r:id="rId20"/>
    <p:sldId id="298" r:id="rId21"/>
    <p:sldId id="302" r:id="rId22"/>
    <p:sldId id="303" r:id="rId23"/>
    <p:sldId id="300" r:id="rId24"/>
    <p:sldId id="305" r:id="rId25"/>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dTcrCr6jUtYPidIMal0+g==" hashData="+06XoyHEYn7mRQzXZJAFPirY57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6" d="100"/>
          <a:sy n="56" d="100"/>
        </p:scale>
        <p:origin x="-90"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365BD7E-BCEA-42C8-8289-530261791890}"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50BE024-1750-4A97-A5B7-B3CC7D310A2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8EF9B1-DEF1-415E-888D-CF61C4EF05FD}" type="datetimeFigureOut">
              <a:rPr lang="es-ES_tradnl" smtClean="0"/>
              <a:pPr/>
              <a:t>27/05/2013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65BD7E-BCEA-42C8-8289-530261791890}"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F8405BA-D6E7-477A-AC6D-3513AC1E4B4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coches21.com/modelos/foto/jaguar_xkr_convertible_156.jpg" TargetMode="Externa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hyperlink" Target="http://www.stockphotos.mx/download.php?img_id=4194593&amp;img_type=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4.gif"/></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ES_tradnl" dirty="0" smtClean="0"/>
              <a:t>EL</a:t>
            </a:r>
            <a:endParaRPr lang="es-ES_tradnl" dirty="0"/>
          </a:p>
        </p:txBody>
      </p:sp>
      <p:sp>
        <p:nvSpPr>
          <p:cNvPr id="3" name="2 Subtítulo"/>
          <p:cNvSpPr>
            <a:spLocks noGrp="1"/>
          </p:cNvSpPr>
          <p:nvPr>
            <p:ph type="subTitle" idx="1"/>
          </p:nvPr>
        </p:nvSpPr>
        <p:spPr/>
        <p:txBody>
          <a:bodyPr/>
          <a:lstStyle/>
          <a:p>
            <a:endParaRPr lang="es-ES_tradnl" dirty="0"/>
          </a:p>
        </p:txBody>
      </p:sp>
      <p:sp>
        <p:nvSpPr>
          <p:cNvPr id="15362" name="AutoShape 2" descr="data:image/jpeg;base64,/9j/4AAQSkZJRgABAQAAAQABAAD/2wCEAAkGBhQSEBUUExQVFBUVFBUXFxQUFxcVGBgXFRcXFxUXFRQXHyYeFxojGhwWHy8gJScpLCwsFx4xNTAqNSYrLCkBCQoKDgwOGg8PGiokHyQsKSwsKiwpKS8sLCwsLCwsLCwpLCksLCwsLCwsKSksLCksKSksKSwsLCksKSksLCksKf/AABEIAMcA/gMBIgACEQEDEQH/xAAcAAABBQEBAQAAAAAAAAAAAAAAAQIDBAUHBgj/xABJEAABAgMEBggDBAgEBAcAAAABAAIDEfAEEiExBUFRYXGRBhMigaGxwdEHMkJSkuHxFBUjM2JygqJDY7LSJFODwhYXRFRzk7P/xAAZAQADAQEBAAAAAAAAAAAAAAAAAQIDBAX/xAAsEQACAgECBQMEAgMBAAAAAAAAAQIRAxIhBCIxQVETMvBhcYGRQqEjseEU/9oADAMBAAIRAxEAPwDtbIaUtT0sk7JoiDUs1JJJdRYUAQhCQ0CEIQCBCETQMUIKRCAGRYwa0uOQBJ4BeXf09a79zBL97okNo/sLz4LU6WxrthtDhgeqcOYl6rhRMjMT7s1hlnKO0Ts4bDHIm5HUo3TG0nJsCGOESIec2DwWVa+msUG66PEn9mDA9mPP9y8XB0vGZlEcRsOI8Zq3D6UPycxrhum3yn5Ljc83k9BcPgXb97noLTpF723v+JiDY+LFh82ve0S7llm3wge2IEI7XR2l3Hsmf9yrw9LWdxvOhuY4/UMeE5HHkrTokKIZstJhnY24w83MveKycp3zX/Zv6cK5Uv0jQs2mo0Ns2x4zm/T1BfGHe2LfA5rR0f0xtU8XO4WiFDEwNY6tzT4LFfZHkASbHafqixSTxwYfBUrVosw5mG1jR/BZhEfl9ovx5JwzyW2oifDY5b6D3lk+IzS665jXO2Q3yPcyIG+DitWF00gn5mxmbzDv/wD5F0lzaFbLzbr2x26r7y2ANn+G8HwVKNegkn9kG/bfFtMU4bgZTrhvHiZ90c0+Cx9Vfz55OvwOllkeZCPDB2ONw/dfIrUhxg4TaQRtBn4hcZh23rwJPeZbIJ6sn+aLDMuarRtICE6QhQocs3/pLIJ7hDx8FpHirdOPz80Yz4Glalt88WdyBSLlFh6UxA2cK0RHY/Kx/wCkiXCKC6VYrcsnTqOBOIyG5ozc4Ps5H3g4HkFouIgzF8HlW6V/Y95JAXmrJ08gPzD27wBEbzhknmAtSB0is78ozBucbh5OkVspJ9Gc8sco9UzRKRI2ICJggjaMRzSgqiASOCcmuQKh6EIQMEIQgASSSoQA1CUrL07p+HZWB0SZLjJrR8zpZy4b0m6BJt0jTQsvRPSSBaB+zeJ/Yd2XDuOfdNaZKYt1sxUFCEDPN9PYpbo6NPMhjdmJe0FcXK7B8TIkrA7fEhj+6fouPXlzZvcenwa5PyKWphapC7CqrlHeWB2CXUXEpTSEwBj3NPZJbwJHlXrdhabjN+su/mAd+KopHJNJ9RptdDXb0kmJRITHjX+RBBVmBpqBduhroIP/AC5N8WSKwBKqqfNTDWbxRL9SR6GDZ4DnXhGe92oRI0QAd02k81cbZojvm6uX0ua0lw3/ALS+J968jdT4UZzflJbwJHkk8TfcayJdjctbYzXYG1xMcLroDG98h5jWn2iCyJIPhwGP1dcGRDjP7BEteqSzIenYzfrvbnAHxzVlmnwf3kFjjtl/uBUOEilKJJCtHVGT3NM5dmBZnDeJPbIHbmr9jiuInDEecvljuiNGWolp81COkLJdlhG7ADwUEXpA/wCkAccVOmT7FpRXc07FabW1xddgsGGDXvvfeAl5LdhdKI8MTMXD7L7ru69KZ5rwkTScR2bj3YeAUBeTmSeK0TyeTJ48T6xTOoWH4hze1j7jrzg3sXhiSAMyV7hcI6OsvWuANsaF/rau7LuwSk07Z5HGY4QktCoAUJJoXQcNigoJTbyAUBY9ATZpQUDEK4/0w02LRaXEGbGTazgMyP5jPw2L3vTvTf6PZXBplEiTY3aJjtO7h6Lhse2kPe7GTZNAyBdnlWpc+a3yo7eGSj/kfzyarYrmuvNJHD1BzXrtBdP4rJNiES1Xpubzneb4jcF4CwW+/qkRnsx39yvTwrvXMpSg6O5wx5lZ2Oy9MYZA6xrmfxD9ozjebiBvIA3rbs1qbEbeY4OadbTMLh1g0wYOGLmkTu7N42HA+C3LF0iIdehPLX69RPEH5hxBXVHLtujhnwy/iz0vxViSsbRtjN8GvK5KSul2nTtnt8PqLWDDcDNsWHOQdKU7pnLA5GY4LJt3wsi3b1niw4zTiAewTwM3NPMKZpzdxNcE1ijonszxJKAr+kujNqgTMWBEaBm67eb99k2+Kyi+qr1ypnYpJ9CUlNvVVekLolVXq0xEUOyZzqqvRs6qvSHrEhfVV6VQrLIKeHKkHVVejg5KgsuXky8oQ5PBSoZKgKO9VV6ua5FAWoZwQkBwCaXrM27DwUoKiD05rkE2b3Q6Fet1nH+YD92bvRdvC4z8PWz0hC3XzyhuXZprrwe1nlcc+dfYaSkTZonuXTR5woTgmhPCTAEhMkqwOmWmuosziDJ7uy3idfdie5S3SsuK1Okc2+IvSbrI5li1huNAI/rPPyG1eWcGxmic8ctRBGGVe6aQs3W4g5TlrFeyz7TaCxwa04NEpbdsxvXIlq3XU9O/SVSXL0EtsEww0CeBneymeOqS1bK9xhgvOMpnVh7yTGxg7snOQvNOMp7dtd81qfIBus4nh+fkpk7pGkYqDc09vAjHTmdZxl5eEuXKQN8/w5qBj6yU7YpWpl1LLLU4DtdobDnzWrofpNFgH9lEkPsPxbymAfA71huiVzTweB3+NVJVW6G91TPV27pbaI3zPuYHswwYYyx1knjPkvJaQsUFom6TScrpLSTwGaSPbuqhl2Ilq1E8DkqX/ikHB0OfG67wkFjOGRy1Jm8MuHHDQ0l/ZWhWF73ENexw/qJAxlMyAmora/q3XXET/hM+c5S4UdWB0khASu3AcZBshybPnuTodvgEfvXcHOdLvvSnzTud7xH/AImuWe/zyYwiYA4gHImYnwJzQ1y2bXBbGldjADU1snDvuuTP1E0M1OdnO8WZ8PYqvUVbj0SbpU/r8sy54oFVXtbZoV51ylrdJwPC7IqrGgxGEgscf4mhxHkqUovoS7j7lQ4Oqq9HgqExJZ4HY4Fp8U4Oqq9HQ1K+hOntUIepWqGjQnJwHBRF6dFrkoJqUi2x4enseq80w2hoMrwmdQxPIJ0Q5V1Pd/DF07e3/wCOJ5BdjlNcJ6FaTfAimJDDb924GxJ5GROAIOoa9uGK6l0b6UvtBLYkMNeG3pNJxGAnI8RzXRipKjzOKi3LV2PSSQlkiS2OKhAEskBKgYhXHfiNpwxYz2syhza3e4/Ma/LpXSvTIs1me/6pXWja44BcBtmlT123btJOtYZW3yo6cCS5pfYpOjmFJoIMsXbzrx3CVYC+S1xEwJtkZZka0RbMx7p4Eg6t0s9qzWQ3daJzBJ8Nx2alntJWdPNj+qfRGhYbOQXOdmSSZZSxKVzi4zOZ27NVUZYxk26dfkKrVGEo77sue3Kh4qq93g1VYqMCq71K0VVetmRIwJ7U0NwqvzUNotAY0nYNoGOr0QU3RmactM3BupufFZgSvfeJJzJmkC1SpHFJ27ApEqRMQEJzIhGRcOBI8k1CALUPSkVuUR/eZ+c1OzpBGH1z4gHyWahS4RfVFrJJdGax6QuOD2tcO8eCj/ToR/wnNO2G6Xhks5Kl6cexf/on3d/hF91oZ9L3Dc9s/Fh9E5ltGuR3tPo6RWeClT0IpZ5o2RELz2GE8SAPfwR+hRi4YNaJiZBvS2ymK8sMhSMtLxk9w4OI9Vm8b7Gy4m/cn+H/AMN20aMAbk9xOv5wOLQQFHZLI4douF0YXbhaSdWDhh3KhD0zGb9ZO50j5hSnT7z8waeHZ8lGjJVGqz4m7po9HoVkjPceFBdI+HsEG/F1uaAJgTuzx5keAXKdEaaa97Ydwhz3NaCDMdoyxxG2tXa+iUABjgMhdA4AYLTFFp7nPxORSjynoZpQiSVdBwAkKVZPSXTAs1mfEOYHZG0nADmgKvZHN/if0jDowhA9mGZcXnPkPMrw0SyNneaMZEy2nbI61JpGIYjuscci5xG12c5+KoWK0uJM8QJkz1fhu3Lk3lckeitMKxyXzyRWR7g8mZAEy6ts/NadmiBwBHio40IPZgc5Y8NVfm64GtkNYlwGvzl/VzJNMuCePvsBfeM9uXDV71gtVX4AT2tVLYzuxAKqvSzCHdXimw4SmucaqtQAx+FedbViaXtGIaOJ4rVtT5A7u5ectD5uJ361UUZZJUqI0IQtDAEIRNAAUJJpSgBClQhAAlkkmhADkSSJJoAEJSlJQA0JSEEYpSK4oKNbolCvW2DufP7oLvRfQXRhn7Ina70C4V0BhTtjf4WPP9pHqu89HWygcXOVIU/abCEhRNMyEXLPirp/tiED2YYvO3uOQ7h5ro+l9ItgQXxHZNaT7Dmvn636TMWPEc7EklxOGZOXATWWV7UdHDxt2/jM2w2g9q8cM5nUTVaprTAm03Ncid/BRW2CQ2TRhOZl7bPwTbJHLQ0OxvHCWYG/dXDJ78yOhOuSX7JNFQiASThPAHdrl4KYYknVkOAT4rpNlrdh7mvya3AJLd2U1pSgh7RjVVzlYExqmY1USTMannKqKjnVV6tjxZCqrm6AztKWjJorZVDMENuZB7j716SR4hc4nb5akgCfQzrUObY4Z+pzeIn4ivR36mJ+V7HbpyPLFOYKqvSRkOqr0lyfkv0k+xWiaGijNh7iPKc1BEsj2/Mxw4tPmteHGc3JxHf6GsOVuHpZ4zuu4iR/tl5fgvUkg9BfU8sEEL17rfCd+8hT+67zAP5JjrDZH6g37zPLso9byiXg8M8mlXqndE4bhNjz3Oa/09VUi9EHj5Xg7iJZY6iZKlmgQ8E0YCFofqGOTLqzxm0DnOXcq1qsL4fztLZ8PMYLRST6MzcJLqiBCW4ZTkZbUgCZIIQWpAgBxKJJEskDR6/4bQ/+Ie7ZDlzc38az7toaFdgNG0T54rjvwl0b1sSINRuAmeQ7RK7eAANypEze1DikKFT0vpJsCC+K/JjSeOwDeTgmZ9TwHxR6QfLZ2uy7T+M+w315Lldth3Qbs5EzcfKZ4q30kt740R0R31OLnHVM5DgBkq8KLgGulMicq1/iuZu3qO+MUl6f9hAjya2+c8p7N9fjILL2w7VKQGw93eqltguJBAmMAKkroBawDM5D3rZzl+Uaxb3UlshrTNxIyGA9TzUgNVXo1glhVVxlYxUZ9dx0McqqsLLGpjGKw0YVX5cmhkbsAs3SVpkLs899Ued+M7Zy37K/Kl0osYhWkw2km41gJdmXFgc4y+kTcQBsG2atIiT7GSKqveRtVXuwJ7VJcaJWFStKhBqq9XsdVV6wzeJOE4Cqr0Y01VerwoZpQ5oqq9BK0pQpHQk9Yw35KzDt0QZPd3m9/qmoLqJIJ0ovwtNuHzNa7m3yw8FND0vDIk5jhwk7XryWSQhLSvBNM3DEgxG3bwAlk4uYMMhjhLdNLC6OwzMgNeCNd1zc9QGXcsQGqr1VhkZjPaMDzS0+GS/qifSXRAkjq7rdoM/MEy5JsPoYLovRDe1kSlwAIn4qeFpeK36y4bHdrzxVuHp4mV9jeLZjwM03KdUmRox3bRiWnomW4iJh/E0/9pPkoR0YiSEy0H7JJmO8CS9KyIHScQJ6tyfDGKqOSXcp4I9j2Pwf0I6DZ4r3yvOiBokZ4NaD5nwXQHS1rz/QRkrGN73nxA9F6EhdkeiPNn7mgXMvix0gldgNOAk+IP8AQ315Lomkba2FCfEcZNY0uJ3ATXz9pnSH6RGiOf8AM83jwJwHdlWM5HSo04eGqV+P9mfCj3gA6UzjLdqVSNZ3dZxOBGqXsliwXdZ34EbArEO0B5IGeWrLaO/0Wft3R0+/ll1JIFoBJA1HH8ORwoSSm7DIYd+v25qKBBLG4DXnv1VQswochVVylJWVNukmHVVVessNtVXqgCka1XRlZI0Ic5BamOE6qdd4Ujb6F6HNptbcOzDHWO2dmVwd7pdwKwOm9ke23Ry9jmjrCA5zXAENAaC0kAEECc11z4caE6myCI4dqMQ/gzKGOU3f1L1cQdkzExI4Z+C1Udjllk5rPlkiqr0UGqr03ul1nvWyMW4ftYokBIdl90Yashsy5YjrI7cfCq7srR0qMuqQgcnseoXgjMEeXgla+eRqq2D3NIzp0XGuUrTVV61GvUsOIs2jdSLIqq93TUbXKQFQzVDg5CanTSChZJClCEEiXUSThVV7BbVV6AUIlkgCqr0c0YoFpNWCMBwCtQc1WhqzAOKzRclsdW6IMlY4e+8eb3LaWZ0dhyskEf5bTzE/Vaa9GPRHhz9zOf8AxU0zdhtgNcJv7TwDjdb8uGwu/wBK4yGu62ZwxJJ1SC9h04MQ22N1k7webuy5hcluLbq8zaG3mkDA+2Yr8sHO5HZHHUF+x98PbhlLv3qpZbIWvmchkVHBeWAk6zKXmVpnAT8OOCTuOxaqdSfVCtxMtnn+A8+Clamw24VVc5W1Ve9pUiG23YrW1hVcpQKqvRsMJ5qq9mCEnhVfktDo1oY2q1MhS7JN55Gpjfmx35De4d+WTjVVy6v8NtA9TZuucJPjyO8Qx8g78Xd42JpWyckqR65rQBIYAYS3bk2MeyVIQorQ6TSt0cB8/wCkI4daImOcWJidc3E+oUYgjcq5M3zz7R18arGwCdnLFebPrse/w/s3GRbIyRn5yUf6vhkS7JAwG2XHPxU/WbncqrxY14H4g13qbkbNRfZFc6HbqcR3z8DOvCI6LcMnA8cPELRSSTU5E+lB9jOEJ7c2T3tIPhmpGxhkTI7HTaeRVsgV7Jr4eCeq+oaGujIkqjMKW0bxh5Js3ajPj7hMmyxKqr1FW/SCM28sU5lpbtlxTpi1IsTTpqIPmMMeBmlJSHRInw8woS5S2czcEn0GkaZdJR2TTTYcZhLA9rXAuaci0HEHuqU1Dao0hxVSGePPmpjtuVJWqPoaxWhr4bXMILXNBbLKRGCsry3w5i3tHw9znt5PJ9V6gL0Yu1Z4E46ZOPg8X8Ruif6RD6+GJxYbcWjN7MyJa3NxI24jWFx57ZYjv3jdvX0qQuT/ABE6H9S82iE39k89to+h51gfZceRO8BZZI/yOnBk/izwD7KHEE6sRLwqhITMy2ef4Dz5WHNDQcPl1b9XioWwpDHv45mqGcN9zfJS2Q8FPbVV7x1VauTwtDEmBqq9Wl3FNJNVXmCqr3ANToxoY2q0w4X0k3nkamNxdjvwHEhdzYwAAASAEgBqAyXi/hfoe5Z3Rz80UyH8jCR4uvcgvbLSKpHNklboSSp6ViXYTzsa48hNXZKppKHehubtBHMK0ZHznZXTcDqxPMfiVdcTPLvz8FS0ewgy2THKQ9PDlekvPydT3sHsGB52eiW8diUulqnwSNiT1OHEFZm4pduKj646m+PsnlqAN/khUCGhztg5pxSOG89ybLeeaAGuCgc01L2rysEKJ4VxZEkRyKic3dXNTlNNVXtoZtFcwEdY8ayeOKnQnZGhdhG2g65d0xVd88G2AGdZKFAdJS0jRWiUxpmZxrKvzc1x2JocpmFSaI7J8NGEaPYTrfEP9xHoV6sBYHQWFLR8De0u+85x9VvzXbH2o8HK7yS+4EqOPAa9pa4BzXAggiYIOBBCehUQcu0/8MIrXl9nPWw5k9WSBEHAnB8sdh3HX5C0aPcxxa9rmuGbXAtdyOK+gQq9u0dDjNuxWNeNjgDLhs7lGhdjVZX3OAGFVV6NDKqvTp+lvhgx2MCIWfwRJub3O+Yd95eP0p0StMDGJCN0fWztt4kjFv8AUAppmqmmYBYrOj7CYsVkJvzRHBg3TzPcJnuSXBx34VXL3Pwx6Pze61PHyzZD45Pd3Ds97tmAlbCcqVnQLFY2QobYcMBrGNDWtGEgBIBToSyWpyiFRRm4FSoITTJPna02Xq7THZL5IsQcnmXhKsnFes6e9H3Q7a+I1jiyMA+Ya4i8Bde0kDOYDv6l5sWN/wBl33Xey8/IuZnu8O16a3KpCQg7k+IZZkDiZeaYHA5Ob3OB8is6N7QmO7x9k0POzxT5ieYHePdIXDdzCAtDDe3eKJnXJLfG0DvHunAUExkTp7vFNI2qVzDsTS07CqRDIHJslK5tVXrHKqr1sljTVV7FVX4I4HakaCqojUOTgEhanNakUmPaFK3NQkHbLlVcnBp2nwHpXlNFJnfei0O7YbOP8mH4tBWqqWh2Ss0EbIUMcmNV1dq6HgveTBOQhMQgQUIQABIhCAMy39GrNGn1kFhJ+oC677zZFXLFY2QobYbBda0SArWhCAJwnIQgBCkQhBLBCEIGIWpoYNQkhCBMbEs7XfM1ruIB81X/AFTBy6mF/wDWz2SoQkFsfB0bCb8sKG3+VjR5BJatEwYv7yDDf/OxrvMJEIopNkLejVkGVmgD/pQ/ZRv6JWN2dlgd0Ng8ghCVD1Mrv6B2E/8ApofdeHkVA74bWA/4HKJG/wB6EIpD1y8lZ/wssJ+iIOEV/qSoD8JbHtjD/qA+bShCNK8D9SflkTvhDZT/AIloH9UM+cNMPwes3/OtHOF/sQhS4rwV6s13GH4OwNVojd4h/wC1M/8AJ+H/AO5iS/kYhCfpxB58nk99Ag3GNaMmgDkAFIhCoxP/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15364" name="AutoShape 4" descr="data:image/jpeg;base64,/9j/4AAQSkZJRgABAQAAAQABAAD/2wCEAAkGBhQSEBUUExQVFBUVFBUXFxQUFxcVGBgXFRcXFxUXFRQXHyYeFxojGhwWHy8gJScpLCwsFx4xNTAqNSYrLCkBCQoKDgwOGg8PGiokHyQsKSwsKiwpKS8sLCwsLCwsLCwpLCksLCwsLCwsKSksLCksKSksKSwsLCksKSksLCksKf/AABEIAMcA/gMBIgACEQEDEQH/xAAcAAABBQEBAQAAAAAAAAAAAAAAAQIDBAUHBgj/xABJEAABAgMEBggDBAgEBAcAAAABAAIDEfAEEiExBUFRYXGRBhMigaGxwdEHMkJSkuHxFBUjM2JygqJDY7LSJFODwhYXRFRzk7P/xAAZAQADAQEBAAAAAAAAAAAAAAAAAQIDBAX/xAAsEQACAgECBQMEAgMBAAAAAAAAAQIRAxIhBCIxQVETMvBhcYGRQqEjseEU/9oADAMBAAIRAxEAPwDtbIaUtT0sk7JoiDUs1JJJdRYUAQhCQ0CEIQCBCETQMUIKRCAGRYwa0uOQBJ4BeXf09a79zBL97okNo/sLz4LU6WxrthtDhgeqcOYl6rhRMjMT7s1hlnKO0Ts4bDHIm5HUo3TG0nJsCGOESIec2DwWVa+msUG66PEn9mDA9mPP9y8XB0vGZlEcRsOI8Zq3D6UPycxrhum3yn5Ljc83k9BcPgXb97noLTpF723v+JiDY+LFh82ve0S7llm3wge2IEI7XR2l3Hsmf9yrw9LWdxvOhuY4/UMeE5HHkrTokKIZstJhnY24w83MveKycp3zX/Zv6cK5Uv0jQs2mo0Ns2x4zm/T1BfGHe2LfA5rR0f0xtU8XO4WiFDEwNY6tzT4LFfZHkASbHafqixSTxwYfBUrVosw5mG1jR/BZhEfl9ovx5JwzyW2oifDY5b6D3lk+IzS665jXO2Q3yPcyIG+DitWF00gn5mxmbzDv/wD5F0lzaFbLzbr2x26r7y2ANn+G8HwVKNegkn9kG/bfFtMU4bgZTrhvHiZ90c0+Cx9Vfz55OvwOllkeZCPDB2ONw/dfIrUhxg4TaQRtBn4hcZh23rwJPeZbIJ6sn+aLDMuarRtICE6QhQocs3/pLIJ7hDx8FpHirdOPz80Yz4Glalt88WdyBSLlFh6UxA2cK0RHY/Kx/wCkiXCKC6VYrcsnTqOBOIyG5ozc4Ps5H3g4HkFouIgzF8HlW6V/Y95JAXmrJ08gPzD27wBEbzhknmAtSB0is78ozBucbh5OkVspJ9Gc8sco9UzRKRI2ICJggjaMRzSgqiASOCcmuQKh6EIQMEIQgASSSoQA1CUrL07p+HZWB0SZLjJrR8zpZy4b0m6BJt0jTQsvRPSSBaB+zeJ/Yd2XDuOfdNaZKYt1sxUFCEDPN9PYpbo6NPMhjdmJe0FcXK7B8TIkrA7fEhj+6fouPXlzZvcenwa5PyKWphapC7CqrlHeWB2CXUXEpTSEwBj3NPZJbwJHlXrdhabjN+su/mAd+KopHJNJ9RptdDXb0kmJRITHjX+RBBVmBpqBduhroIP/AC5N8WSKwBKqqfNTDWbxRL9SR6GDZ4DnXhGe92oRI0QAd02k81cbZojvm6uX0ua0lw3/ALS+J968jdT4UZzflJbwJHkk8TfcayJdjctbYzXYG1xMcLroDG98h5jWn2iCyJIPhwGP1dcGRDjP7BEteqSzIenYzfrvbnAHxzVlmnwf3kFjjtl/uBUOEilKJJCtHVGT3NM5dmBZnDeJPbIHbmr9jiuInDEecvljuiNGWolp81COkLJdlhG7ADwUEXpA/wCkAccVOmT7FpRXc07FabW1xddgsGGDXvvfeAl5LdhdKI8MTMXD7L7ru69KZ5rwkTScR2bj3YeAUBeTmSeK0TyeTJ48T6xTOoWH4hze1j7jrzg3sXhiSAMyV7hcI6OsvWuANsaF/rau7LuwSk07Z5HGY4QktCoAUJJoXQcNigoJTbyAUBY9ATZpQUDEK4/0w02LRaXEGbGTazgMyP5jPw2L3vTvTf6PZXBplEiTY3aJjtO7h6Lhse2kPe7GTZNAyBdnlWpc+a3yo7eGSj/kfzyarYrmuvNJHD1BzXrtBdP4rJNiES1Xpubzneb4jcF4CwW+/qkRnsx39yvTwrvXMpSg6O5wx5lZ2Oy9MYZA6xrmfxD9ozjebiBvIA3rbs1qbEbeY4OadbTMLh1g0wYOGLmkTu7N42HA+C3LF0iIdehPLX69RPEH5hxBXVHLtujhnwy/iz0vxViSsbRtjN8GvK5KSul2nTtnt8PqLWDDcDNsWHOQdKU7pnLA5GY4LJt3wsi3b1niw4zTiAewTwM3NPMKZpzdxNcE1ijonszxJKAr+kujNqgTMWBEaBm67eb99k2+Kyi+qr1ypnYpJ9CUlNvVVekLolVXq0xEUOyZzqqvRs6qvSHrEhfVV6VQrLIKeHKkHVVejg5KgsuXky8oQ5PBSoZKgKO9VV6ua5FAWoZwQkBwCaXrM27DwUoKiD05rkE2b3Q6Fet1nH+YD92bvRdvC4z8PWz0hC3XzyhuXZprrwe1nlcc+dfYaSkTZonuXTR5woTgmhPCTAEhMkqwOmWmuosziDJ7uy3idfdie5S3SsuK1Okc2+IvSbrI5li1huNAI/rPPyG1eWcGxmic8ctRBGGVe6aQs3W4g5TlrFeyz7TaCxwa04NEpbdsxvXIlq3XU9O/SVSXL0EtsEww0CeBneymeOqS1bK9xhgvOMpnVh7yTGxg7snOQvNOMp7dtd81qfIBus4nh+fkpk7pGkYqDc09vAjHTmdZxl5eEuXKQN8/w5qBj6yU7YpWpl1LLLU4DtdobDnzWrofpNFgH9lEkPsPxbymAfA71huiVzTweB3+NVJVW6G91TPV27pbaI3zPuYHswwYYyx1knjPkvJaQsUFom6TScrpLSTwGaSPbuqhl2Ilq1E8DkqX/ikHB0OfG67wkFjOGRy1Jm8MuHHDQ0l/ZWhWF73ENexw/qJAxlMyAmora/q3XXET/hM+c5S4UdWB0khASu3AcZBshybPnuTodvgEfvXcHOdLvvSnzTud7xH/AImuWe/zyYwiYA4gHImYnwJzQ1y2bXBbGldjADU1snDvuuTP1E0M1OdnO8WZ8PYqvUVbj0SbpU/r8sy54oFVXtbZoV51ylrdJwPC7IqrGgxGEgscf4mhxHkqUovoS7j7lQ4Oqq9HgqExJZ4HY4Fp8U4Oqq9HQ1K+hOntUIepWqGjQnJwHBRF6dFrkoJqUi2x4enseq80w2hoMrwmdQxPIJ0Q5V1Pd/DF07e3/wCOJ5BdjlNcJ6FaTfAimJDDb924GxJ5GROAIOoa9uGK6l0b6UvtBLYkMNeG3pNJxGAnI8RzXRipKjzOKi3LV2PSSQlkiS2OKhAEskBKgYhXHfiNpwxYz2syhza3e4/Ma/LpXSvTIs1me/6pXWja44BcBtmlT123btJOtYZW3yo6cCS5pfYpOjmFJoIMsXbzrx3CVYC+S1xEwJtkZZka0RbMx7p4Eg6t0s9qzWQ3daJzBJ8Nx2alntJWdPNj+qfRGhYbOQXOdmSSZZSxKVzi4zOZ27NVUZYxk26dfkKrVGEo77sue3Kh4qq93g1VYqMCq71K0VVetmRIwJ7U0NwqvzUNotAY0nYNoGOr0QU3RmactM3BupufFZgSvfeJJzJmkC1SpHFJ27ApEqRMQEJzIhGRcOBI8k1CALUPSkVuUR/eZ+c1OzpBGH1z4gHyWahS4RfVFrJJdGax6QuOD2tcO8eCj/ToR/wnNO2G6Xhks5Kl6cexf/on3d/hF91oZ9L3Dc9s/Fh9E5ltGuR3tPo6RWeClT0IpZ5o2RELz2GE8SAPfwR+hRi4YNaJiZBvS2ymK8sMhSMtLxk9w4OI9Vm8b7Gy4m/cn+H/AMN20aMAbk9xOv5wOLQQFHZLI4douF0YXbhaSdWDhh3KhD0zGb9ZO50j5hSnT7z8waeHZ8lGjJVGqz4m7po9HoVkjPceFBdI+HsEG/F1uaAJgTuzx5keAXKdEaaa97Ydwhz3NaCDMdoyxxG2tXa+iUABjgMhdA4AYLTFFp7nPxORSjynoZpQiSVdBwAkKVZPSXTAs1mfEOYHZG0nADmgKvZHN/if0jDowhA9mGZcXnPkPMrw0SyNneaMZEy2nbI61JpGIYjuscci5xG12c5+KoWK0uJM8QJkz1fhu3Lk3lckeitMKxyXzyRWR7g8mZAEy6ts/NadmiBwBHio40IPZgc5Y8NVfm64GtkNYlwGvzl/VzJNMuCePvsBfeM9uXDV71gtVX4AT2tVLYzuxAKqvSzCHdXimw4SmucaqtQAx+FedbViaXtGIaOJ4rVtT5A7u5ectD5uJ361UUZZJUqI0IQtDAEIRNAAUJJpSgBClQhAAlkkmhADkSSJJoAEJSlJQA0JSEEYpSK4oKNbolCvW2DufP7oLvRfQXRhn7Ina70C4V0BhTtjf4WPP9pHqu89HWygcXOVIU/abCEhRNMyEXLPirp/tiED2YYvO3uOQ7h5ro+l9ItgQXxHZNaT7Dmvn636TMWPEc7EklxOGZOXATWWV7UdHDxt2/jM2w2g9q8cM5nUTVaprTAm03Ncid/BRW2CQ2TRhOZl7bPwTbJHLQ0OxvHCWYG/dXDJ78yOhOuSX7JNFQiASThPAHdrl4KYYknVkOAT4rpNlrdh7mvya3AJLd2U1pSgh7RjVVzlYExqmY1USTMannKqKjnVV6tjxZCqrm6AztKWjJorZVDMENuZB7j716SR4hc4nb5akgCfQzrUObY4Z+pzeIn4ivR36mJ+V7HbpyPLFOYKqvSRkOqr0lyfkv0k+xWiaGijNh7iPKc1BEsj2/Mxw4tPmteHGc3JxHf6GsOVuHpZ4zuu4iR/tl5fgvUkg9BfU8sEEL17rfCd+8hT+67zAP5JjrDZH6g37zPLso9byiXg8M8mlXqndE4bhNjz3Oa/09VUi9EHj5Xg7iJZY6iZKlmgQ8E0YCFofqGOTLqzxm0DnOXcq1qsL4fztLZ8PMYLRST6MzcJLqiBCW4ZTkZbUgCZIIQWpAgBxKJJEskDR6/4bQ/+Ie7ZDlzc38az7toaFdgNG0T54rjvwl0b1sSINRuAmeQ7RK7eAANypEze1DikKFT0vpJsCC+K/JjSeOwDeTgmZ9TwHxR6QfLZ2uy7T+M+w315Lldth3Qbs5EzcfKZ4q30kt740R0R31OLnHVM5DgBkq8KLgGulMicq1/iuZu3qO+MUl6f9hAjya2+c8p7N9fjILL2w7VKQGw93eqltguJBAmMAKkroBawDM5D3rZzl+Uaxb3UlshrTNxIyGA9TzUgNVXo1glhVVxlYxUZ9dx0McqqsLLGpjGKw0YVX5cmhkbsAs3SVpkLs899Ued+M7Zy37K/Kl0osYhWkw2km41gJdmXFgc4y+kTcQBsG2atIiT7GSKqveRtVXuwJ7VJcaJWFStKhBqq9XsdVV6wzeJOE4Cqr0Y01VerwoZpQ5oqq9BK0pQpHQk9Yw35KzDt0QZPd3m9/qmoLqJIJ0ovwtNuHzNa7m3yw8FND0vDIk5jhwk7XryWSQhLSvBNM3DEgxG3bwAlk4uYMMhjhLdNLC6OwzMgNeCNd1zc9QGXcsQGqr1VhkZjPaMDzS0+GS/qifSXRAkjq7rdoM/MEy5JsPoYLovRDe1kSlwAIn4qeFpeK36y4bHdrzxVuHp4mV9jeLZjwM03KdUmRox3bRiWnomW4iJh/E0/9pPkoR0YiSEy0H7JJmO8CS9KyIHScQJ6tyfDGKqOSXcp4I9j2Pwf0I6DZ4r3yvOiBokZ4NaD5nwXQHS1rz/QRkrGN73nxA9F6EhdkeiPNn7mgXMvix0gldgNOAk+IP8AQ315Lomkba2FCfEcZNY0uJ3ATXz9pnSH6RGiOf8AM83jwJwHdlWM5HSo04eGqV+P9mfCj3gA6UzjLdqVSNZ3dZxOBGqXsliwXdZ34EbArEO0B5IGeWrLaO/0Wft3R0+/ll1JIFoBJA1HH8ORwoSSm7DIYd+v25qKBBLG4DXnv1VQswochVVylJWVNukmHVVVessNtVXqgCka1XRlZI0Ic5BamOE6qdd4Ujb6F6HNptbcOzDHWO2dmVwd7pdwKwOm9ke23Ry9jmjrCA5zXAENAaC0kAEECc11z4caE6myCI4dqMQ/gzKGOU3f1L1cQdkzExI4Z+C1Udjllk5rPlkiqr0UGqr03ul1nvWyMW4ftYokBIdl90Yashsy5YjrI7cfCq7srR0qMuqQgcnseoXgjMEeXgla+eRqq2D3NIzp0XGuUrTVV61GvUsOIs2jdSLIqq93TUbXKQFQzVDg5CanTSChZJClCEEiXUSThVV7BbVV6AUIlkgCqr0c0YoFpNWCMBwCtQc1WhqzAOKzRclsdW6IMlY4e+8eb3LaWZ0dhyskEf5bTzE/Vaa9GPRHhz9zOf8AxU0zdhtgNcJv7TwDjdb8uGwu/wBK4yGu62ZwxJJ1SC9h04MQ22N1k7webuy5hcluLbq8zaG3mkDA+2Yr8sHO5HZHHUF+x98PbhlLv3qpZbIWvmchkVHBeWAk6zKXmVpnAT8OOCTuOxaqdSfVCtxMtnn+A8+Clamw24VVc5W1Ve9pUiG23YrW1hVcpQKqvRsMJ5qq9mCEnhVfktDo1oY2q1MhS7JN55Gpjfmx35De4d+WTjVVy6v8NtA9TZuucJPjyO8Qx8g78Xd42JpWyckqR65rQBIYAYS3bk2MeyVIQorQ6TSt0cB8/wCkI4daImOcWJidc3E+oUYgjcq5M3zz7R18arGwCdnLFebPrse/w/s3GRbIyRn5yUf6vhkS7JAwG2XHPxU/WbncqrxY14H4g13qbkbNRfZFc6HbqcR3z8DOvCI6LcMnA8cPELRSSTU5E+lB9jOEJ7c2T3tIPhmpGxhkTI7HTaeRVsgV7Jr4eCeq+oaGujIkqjMKW0bxh5Js3ajPj7hMmyxKqr1FW/SCM28sU5lpbtlxTpi1IsTTpqIPmMMeBmlJSHRInw8woS5S2czcEn0GkaZdJR2TTTYcZhLA9rXAuaci0HEHuqU1Dao0hxVSGePPmpjtuVJWqPoaxWhr4bXMILXNBbLKRGCsry3w5i3tHw9znt5PJ9V6gL0Yu1Z4E46ZOPg8X8Ruif6RD6+GJxYbcWjN7MyJa3NxI24jWFx57ZYjv3jdvX0qQuT/ABE6H9S82iE39k89to+h51gfZceRO8BZZI/yOnBk/izwD7KHEE6sRLwqhITMy2ef4Dz5WHNDQcPl1b9XioWwpDHv45mqGcN9zfJS2Q8FPbVV7x1VauTwtDEmBqq9Wl3FNJNVXmCqr3ANToxoY2q0w4X0k3nkamNxdjvwHEhdzYwAAASAEgBqAyXi/hfoe5Z3Rz80UyH8jCR4uvcgvbLSKpHNklboSSp6ViXYTzsa48hNXZKppKHehubtBHMK0ZHznZXTcDqxPMfiVdcTPLvz8FS0ewgy2THKQ9PDlekvPydT3sHsGB52eiW8diUulqnwSNiT1OHEFZm4pduKj646m+PsnlqAN/khUCGhztg5pxSOG89ybLeeaAGuCgc01L2rysEKJ4VxZEkRyKic3dXNTlNNVXtoZtFcwEdY8ayeOKnQnZGhdhG2g65d0xVd88G2AGdZKFAdJS0jRWiUxpmZxrKvzc1x2JocpmFSaI7J8NGEaPYTrfEP9xHoV6sBYHQWFLR8De0u+85x9VvzXbH2o8HK7yS+4EqOPAa9pa4BzXAggiYIOBBCehUQcu0/8MIrXl9nPWw5k9WSBEHAnB8sdh3HX5C0aPcxxa9rmuGbXAtdyOK+gQq9u0dDjNuxWNeNjgDLhs7lGhdjVZX3OAGFVV6NDKqvTp+lvhgx2MCIWfwRJub3O+Yd95eP0p0StMDGJCN0fWztt4kjFv8AUAppmqmmYBYrOj7CYsVkJvzRHBg3TzPcJnuSXBx34VXL3Pwx6Pze61PHyzZD45Pd3Ds97tmAlbCcqVnQLFY2QobYcMBrGNDWtGEgBIBToSyWpyiFRRm4FSoITTJPna02Xq7THZL5IsQcnmXhKsnFes6e9H3Q7a+I1jiyMA+Ya4i8Bde0kDOYDv6l5sWN/wBl33Xey8/IuZnu8O16a3KpCQg7k+IZZkDiZeaYHA5Ob3OB8is6N7QmO7x9k0POzxT5ieYHePdIXDdzCAtDDe3eKJnXJLfG0DvHunAUExkTp7vFNI2qVzDsTS07CqRDIHJslK5tVXrHKqr1sljTVV7FVX4I4HakaCqojUOTgEhanNakUmPaFK3NQkHbLlVcnBp2nwHpXlNFJnfei0O7YbOP8mH4tBWqqWh2Ss0EbIUMcmNV1dq6HgveTBOQhMQgQUIQABIhCAMy39GrNGn1kFhJ+oC677zZFXLFY2QobYbBda0SArWhCAJwnIQgBCkQhBLBCEIGIWpoYNQkhCBMbEs7XfM1ruIB81X/AFTBy6mF/wDWz2SoQkFsfB0bCb8sKG3+VjR5BJatEwYv7yDDf/OxrvMJEIopNkLejVkGVmgD/pQ/ZRv6JWN2dlgd0Ng8ghCVD1Mrv6B2E/8ApofdeHkVA74bWA/4HKJG/wB6EIpD1y8lZ/wssJ+iIOEV/qSoD8JbHtjD/qA+bShCNK8D9SflkTvhDZT/AIloH9UM+cNMPwes3/OtHOF/sQhS4rwV6s13GH4OwNVojd4h/wC1M/8AJ+H/AO5iS/kYhCfpxB58nk99Ag3GNaMmgDkAFIhCoxP/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5366" name="Picture 6" descr="http://3.bp.blogspot.com/-2qudEiO_ENw/UMhG0j4N6tI/AAAAAAAAAVc/kuRuG5pxh7I/s1600/ladrillos.jpg"/>
          <p:cNvPicPr>
            <a:picLocks noChangeAspect="1" noChangeArrowheads="1"/>
          </p:cNvPicPr>
          <p:nvPr/>
        </p:nvPicPr>
        <p:blipFill>
          <a:blip r:embed="rId3" cstate="print"/>
          <a:srcRect/>
          <a:stretch>
            <a:fillRect/>
          </a:stretch>
        </p:blipFill>
        <p:spPr bwMode="auto">
          <a:xfrm>
            <a:off x="1357290" y="1714488"/>
            <a:ext cx="6481324" cy="4788000"/>
          </a:xfrm>
          <a:prstGeom prst="rect">
            <a:avLst/>
          </a:prstGeom>
          <a:noFill/>
        </p:spPr>
      </p:pic>
      <p:sp>
        <p:nvSpPr>
          <p:cNvPr id="7" name="6 Rectángulo"/>
          <p:cNvSpPr/>
          <p:nvPr/>
        </p:nvSpPr>
        <p:spPr>
          <a:xfrm>
            <a:off x="2231201" y="357166"/>
            <a:ext cx="4493026" cy="923330"/>
          </a:xfrm>
          <a:prstGeom prst="rect">
            <a:avLst/>
          </a:prstGeom>
          <a:noFill/>
        </p:spPr>
        <p:txBody>
          <a:bodyPr wrap="none" lIns="91440" tIns="45720" rIns="91440" bIns="45720">
            <a:spAutoFit/>
          </a:bodyPr>
          <a:lstStyle/>
          <a:p>
            <a:pPr algn="ctr"/>
            <a:r>
              <a:rPr lang="es-E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EL LADRILLAZO</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8" name="Picture 6" descr="http://3.bp.blogspot.com/-2qudEiO_ENw/UMhG0j4N6tI/AAAAAAAAAVc/kuRuG5pxh7I/s1600/ladrillos.jpg"/>
          <p:cNvPicPr>
            <a:picLocks noChangeAspect="1" noChangeArrowheads="1"/>
          </p:cNvPicPr>
          <p:nvPr/>
        </p:nvPicPr>
        <p:blipFill>
          <a:blip r:embed="rId3" cstate="print"/>
          <a:srcRect/>
          <a:stretch>
            <a:fillRect/>
          </a:stretch>
        </p:blipFill>
        <p:spPr bwMode="auto">
          <a:xfrm>
            <a:off x="1285852" y="1714488"/>
            <a:ext cx="6481324" cy="4788000"/>
          </a:xfrm>
          <a:prstGeom prst="rect">
            <a:avLst/>
          </a:prstGeom>
          <a:noFill/>
        </p:spPr>
      </p:pic>
      <p:pic>
        <p:nvPicPr>
          <p:cNvPr id="9" name="Picture 6" descr="http://3.bp.blogspot.com/-2qudEiO_ENw/UMhG0j4N6tI/AAAAAAAAAVc/kuRuG5pxh7I/s1600/ladrillos.jpg"/>
          <p:cNvPicPr>
            <a:picLocks noChangeAspect="1" noChangeArrowheads="1"/>
          </p:cNvPicPr>
          <p:nvPr/>
        </p:nvPicPr>
        <p:blipFill>
          <a:blip r:embed="rId3" cstate="print"/>
          <a:srcRect/>
          <a:stretch>
            <a:fillRect/>
          </a:stretch>
        </p:blipFill>
        <p:spPr bwMode="auto">
          <a:xfrm>
            <a:off x="1357290" y="1714488"/>
            <a:ext cx="6481324" cy="4788000"/>
          </a:xfrm>
          <a:prstGeom prst="rect">
            <a:avLst/>
          </a:prstGeom>
          <a:noFill/>
        </p:spPr>
      </p:pic>
      <p:sp>
        <p:nvSpPr>
          <p:cNvPr id="10" name="9 Rectángulo"/>
          <p:cNvSpPr/>
          <p:nvPr/>
        </p:nvSpPr>
        <p:spPr>
          <a:xfrm>
            <a:off x="6103873" y="4071942"/>
            <a:ext cx="1383712"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err="1" smtClean="0">
                <a:ln w="11430"/>
                <a:solidFill>
                  <a:srgbClr val="F8F8F8"/>
                </a:solidFill>
                <a:latin typeface="Blackadder ITC" pitchFamily="82" charset="0"/>
              </a:rPr>
              <a:t>Pps</a:t>
            </a:r>
            <a:r>
              <a:rPr lang="es-ES" sz="1400" spc="150" dirty="0" smtClean="0">
                <a:ln w="11430"/>
                <a:solidFill>
                  <a:srgbClr val="F8F8F8"/>
                </a:solidFill>
                <a:latin typeface="Blackadder ITC" pitchFamily="82" charset="0"/>
              </a:rPr>
              <a:t> Mari Tere</a:t>
            </a:r>
            <a:endParaRPr lang="es-ES" sz="1400" cap="none" spc="150" dirty="0">
              <a:ln w="11430"/>
              <a:solidFill>
                <a:srgbClr val="F8F8F8"/>
              </a:solidFill>
              <a:latin typeface="Blackadder ITC" pitchFamily="82" charset="0"/>
            </a:endParaRPr>
          </a:p>
        </p:txBody>
      </p:sp>
    </p:spTree>
  </p:cSld>
  <p:clrMapOvr>
    <a:masterClrMapping/>
  </p:clrMapOvr>
  <p:transition spd="slow" advTm="7000">
    <p:fade thruBlk="1"/>
    <p:sndAc>
      <p:stSnd>
        <p:snd r:embed="rId2" name="richard clayderman - Endless Lov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6" fill="hold" nodeType="clickEffect">
                                  <p:stCondLst>
                                    <p:cond delay="0"/>
                                  </p:stCondLst>
                                  <p:childTnLst>
                                    <p:animEffect transition="out" filter="barn(inHorizont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par>
                          <p:cTn id="8" fill="hold">
                            <p:stCondLst>
                              <p:cond delay="5000"/>
                            </p:stCondLst>
                            <p:childTnLst>
                              <p:par>
                                <p:cTn id="9" presetID="5" presetClass="exit" presetSubtype="10" fill="hold" nodeType="afterEffect">
                                  <p:stCondLst>
                                    <p:cond delay="0"/>
                                  </p:stCondLst>
                                  <p:childTnLst>
                                    <p:animEffect transition="out" filter="checkerboard(across)">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esktop\jaguar-.jpg"/>
          <p:cNvPicPr>
            <a:picLocks noChangeAspect="1" noChangeArrowheads="1"/>
          </p:cNvPicPr>
          <p:nvPr/>
        </p:nvPicPr>
        <p:blipFill>
          <a:blip r:embed="rId2" cstate="print"/>
          <a:srcRect/>
          <a:stretch>
            <a:fillRect/>
          </a:stretch>
        </p:blipFill>
        <p:spPr bwMode="auto">
          <a:xfrm>
            <a:off x="0" y="-214338"/>
            <a:ext cx="9696000" cy="7272000"/>
          </a:xfrm>
          <a:prstGeom prst="rect">
            <a:avLst/>
          </a:prstGeom>
          <a:noFill/>
        </p:spPr>
      </p:pic>
      <p:sp>
        <p:nvSpPr>
          <p:cNvPr id="5" name="4 Rectángulo"/>
          <p:cNvSpPr/>
          <p:nvPr/>
        </p:nvSpPr>
        <p:spPr>
          <a:xfrm>
            <a:off x="4143372" y="6357958"/>
            <a:ext cx="1383712" cy="307777"/>
          </a:xfrm>
          <a:prstGeom prst="rect">
            <a:avLst/>
          </a:prstGeom>
        </p:spPr>
        <p:txBody>
          <a:bodyPr wrap="none">
            <a:spAutoFit/>
          </a:bodyPr>
          <a:lstStyle/>
          <a:p>
            <a:pPr algn="ctr"/>
            <a:r>
              <a:rPr lang="es-ES" sz="1400" spc="150" dirty="0" err="1" smtClean="0">
                <a:ln w="11430"/>
                <a:solidFill>
                  <a:srgbClr val="F8F8F8"/>
                </a:solidFill>
                <a:latin typeface="Blackadder ITC" pitchFamily="82" charset="0"/>
              </a:rPr>
              <a:t>Pps</a:t>
            </a:r>
            <a:r>
              <a:rPr lang="es-ES" sz="1400" spc="150" dirty="0" smtClean="0">
                <a:ln w="11430"/>
                <a:solidFill>
                  <a:srgbClr val="F8F8F8"/>
                </a:solidFill>
                <a:latin typeface="Blackadder ITC" pitchFamily="82" charset="0"/>
              </a:rPr>
              <a:t> Mari Tere</a:t>
            </a:r>
            <a:endParaRPr lang="es-ES" sz="1400" spc="150" dirty="0">
              <a:ln w="11430"/>
              <a:solidFill>
                <a:srgbClr val="F8F8F8"/>
              </a:solidFill>
              <a:latin typeface="Blackadder ITC" pitchFamily="82" charset="0"/>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945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a:xfrm>
            <a:off x="357158" y="928670"/>
            <a:ext cx="8229600" cy="4525963"/>
          </a:xfrm>
        </p:spPr>
        <p:txBody>
          <a:bodyPr/>
          <a:lstStyle/>
          <a:p>
            <a:pPr>
              <a:buNone/>
            </a:pPr>
            <a:r>
              <a:rPr lang="es-ES" dirty="0" smtClean="0">
                <a:solidFill>
                  <a:schemeClr val="bg1"/>
                </a:solidFill>
              </a:rPr>
              <a:t>   Un joven y exitoso ejecutivo paseaba a toda velocidad en su auto Jaguar último modelo, con precaución de no toparse con </a:t>
            </a:r>
            <a:r>
              <a:rPr lang="es-ES" dirty="0" smtClean="0">
                <a:solidFill>
                  <a:schemeClr val="bg1"/>
                </a:solidFill>
              </a:rPr>
              <a:t>algún</a:t>
            </a:r>
            <a:r>
              <a:rPr lang="es-ES" dirty="0" smtClean="0">
                <a:solidFill>
                  <a:schemeClr val="bg1"/>
                </a:solidFill>
              </a:rPr>
              <a:t> </a:t>
            </a:r>
            <a:r>
              <a:rPr lang="es-ES" dirty="0" smtClean="0">
                <a:solidFill>
                  <a:schemeClr val="bg1"/>
                </a:solidFill>
              </a:rPr>
              <a:t>chico cruzando la calle sin mirar, </a:t>
            </a:r>
            <a:r>
              <a:rPr lang="es-ES" dirty="0" smtClean="0">
                <a:solidFill>
                  <a:schemeClr val="bg1"/>
                </a:solidFill>
              </a:rPr>
              <a:t> </a:t>
            </a:r>
            <a:r>
              <a:rPr lang="es-ES" dirty="0" smtClean="0">
                <a:solidFill>
                  <a:schemeClr val="bg1"/>
                </a:solidFill>
              </a:rPr>
              <a:t>al </a:t>
            </a:r>
            <a:r>
              <a:rPr lang="es-ES" dirty="0" smtClean="0">
                <a:solidFill>
                  <a:schemeClr val="bg1"/>
                </a:solidFill>
              </a:rPr>
              <a:t>reducir la velocidad; sintió un estruendoso golpe en la </a:t>
            </a:r>
            <a:r>
              <a:rPr lang="es-ES" dirty="0" smtClean="0">
                <a:solidFill>
                  <a:schemeClr val="bg1"/>
                </a:solidFill>
              </a:rPr>
              <a:t>puerta</a:t>
            </a:r>
            <a:r>
              <a:rPr lang="es-ES" dirty="0" smtClean="0">
                <a:solidFill>
                  <a:schemeClr val="bg1"/>
                </a:solidFill>
              </a:rPr>
              <a:t>.</a:t>
            </a:r>
            <a:endParaRPr lang="es-ES_tradnl" dirty="0">
              <a:solidFill>
                <a:schemeClr val="bg1"/>
              </a:solidFill>
            </a:endParaRPr>
          </a:p>
        </p:txBody>
      </p:sp>
      <p:sp>
        <p:nvSpPr>
          <p:cNvPr id="4" name="3 Rectángulo"/>
          <p:cNvSpPr/>
          <p:nvPr/>
        </p:nvSpPr>
        <p:spPr>
          <a:xfrm>
            <a:off x="6852998" y="6000768"/>
            <a:ext cx="1383712" cy="307777"/>
          </a:xfrm>
          <a:prstGeom prst="rect">
            <a:avLst/>
          </a:prstGeom>
        </p:spPr>
        <p:txBody>
          <a:bodyPr wrap="none">
            <a:spAutoFit/>
          </a:bodyPr>
          <a:lstStyle/>
          <a:p>
            <a:pPr algn="ctr"/>
            <a:r>
              <a:rPr lang="es-ES" sz="1400" spc="150" dirty="0" err="1" smtClean="0">
                <a:ln w="11430"/>
                <a:solidFill>
                  <a:srgbClr val="F8F8F8"/>
                </a:solidFill>
                <a:latin typeface="Blackadder ITC" pitchFamily="82" charset="0"/>
              </a:rPr>
              <a:t>Pps</a:t>
            </a:r>
            <a:r>
              <a:rPr lang="es-ES" sz="1400" spc="150" dirty="0" smtClean="0">
                <a:ln w="11430"/>
                <a:solidFill>
                  <a:srgbClr val="F8F8F8"/>
                </a:solidFill>
                <a:latin typeface="Blackadder ITC" pitchFamily="82" charset="0"/>
              </a:rPr>
              <a:t> Mari Tere</a:t>
            </a:r>
            <a:endParaRPr lang="es-ES" sz="14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358346" cy="6858000"/>
          </a:xfrm>
        </p:spPr>
        <p:style>
          <a:lnRef idx="0">
            <a:schemeClr val="accent6"/>
          </a:lnRef>
          <a:fillRef idx="3">
            <a:schemeClr val="accent6"/>
          </a:fillRef>
          <a:effectRef idx="3">
            <a:schemeClr val="accent6"/>
          </a:effectRef>
          <a:fontRef idx="minor">
            <a:schemeClr val="lt1"/>
          </a:fontRef>
        </p:style>
        <p:txBody>
          <a:bodyPr/>
          <a:lstStyle/>
          <a:p>
            <a:endParaRPr lang="es-ES_tradnl" dirty="0"/>
          </a:p>
        </p:txBody>
      </p:sp>
      <p:pic>
        <p:nvPicPr>
          <p:cNvPr id="11266" name="Picture 2" descr="http://mexico.cnn.com/media/2013/03/23/nios-esclavitud-india-ladrillos.jpg"/>
          <p:cNvPicPr>
            <a:picLocks noChangeAspect="1" noChangeArrowheads="1"/>
          </p:cNvPicPr>
          <p:nvPr/>
        </p:nvPicPr>
        <p:blipFill>
          <a:blip r:embed="rId2" cstate="print"/>
          <a:srcRect/>
          <a:stretch>
            <a:fillRect/>
          </a:stretch>
        </p:blipFill>
        <p:spPr bwMode="auto">
          <a:xfrm>
            <a:off x="504000" y="1214422"/>
            <a:ext cx="8640000" cy="4860000"/>
          </a:xfrm>
          <a:prstGeom prst="rect">
            <a:avLst/>
          </a:prstGeom>
          <a:effectLst>
            <a:outerShdw blurRad="40000" dist="23000" dir="5400000" rotWithShape="0">
              <a:srgbClr val="000000">
                <a:alpha val="35000"/>
              </a:srgbClr>
            </a:outerShdw>
            <a:softEdge rad="635000"/>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pic>
      <p:sp>
        <p:nvSpPr>
          <p:cNvPr id="5" name="4 Rectángulo"/>
          <p:cNvSpPr/>
          <p:nvPr/>
        </p:nvSpPr>
        <p:spPr>
          <a:xfrm>
            <a:off x="562342" y="614364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Desktop\fotos-coc.jpg"/>
          <p:cNvPicPr>
            <a:picLocks noChangeAspect="1" noChangeArrowheads="1"/>
          </p:cNvPicPr>
          <p:nvPr/>
        </p:nvPicPr>
        <p:blipFill>
          <a:blip r:embed="rId2" cstate="print"/>
          <a:srcRect/>
          <a:stretch>
            <a:fillRect/>
          </a:stretch>
        </p:blipFill>
        <p:spPr bwMode="auto">
          <a:xfrm>
            <a:off x="-1000164" y="0"/>
            <a:ext cx="11116800" cy="6948000"/>
          </a:xfrm>
          <a:prstGeom prst="rect">
            <a:avLst/>
          </a:prstGeom>
          <a:noFill/>
        </p:spPr>
      </p:pic>
      <p:sp>
        <p:nvSpPr>
          <p:cNvPr id="5" name="4 Rectángulo"/>
          <p:cNvSpPr/>
          <p:nvPr/>
        </p:nvSpPr>
        <p:spPr>
          <a:xfrm>
            <a:off x="4134242" y="55721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pic>
        <p:nvPicPr>
          <p:cNvPr id="20484" name="Picture 4" descr="http://www.cinelatinoamericano.org/assets/fotogramas/thumb200/hombremirandoalsudeste.jpg"/>
          <p:cNvPicPr>
            <a:picLocks noChangeAspect="1" noChangeArrowheads="1"/>
          </p:cNvPicPr>
          <p:nvPr/>
        </p:nvPicPr>
        <p:blipFill>
          <a:blip r:embed="rId3" cstate="print"/>
          <a:srcRect/>
          <a:stretch>
            <a:fillRect/>
          </a:stretch>
        </p:blipFill>
        <p:spPr bwMode="auto">
          <a:xfrm>
            <a:off x="285720" y="1928802"/>
            <a:ext cx="2559996" cy="1728000"/>
          </a:xfrm>
          <a:prstGeom prst="roundRect">
            <a:avLst/>
          </a:prstGeom>
          <a:noFill/>
          <a:effectLst>
            <a:softEdge rad="317500"/>
          </a:effectLst>
        </p:spPr>
      </p:pic>
      <p:sp>
        <p:nvSpPr>
          <p:cNvPr id="9" name="8 Rectángulo"/>
          <p:cNvSpPr/>
          <p:nvPr/>
        </p:nvSpPr>
        <p:spPr>
          <a:xfrm>
            <a:off x="928662" y="214290"/>
            <a:ext cx="6786610" cy="1200329"/>
          </a:xfrm>
          <a:prstGeom prst="rect">
            <a:avLst/>
          </a:prstGeom>
        </p:spPr>
        <p:txBody>
          <a:bodyPr wrap="square">
            <a:spAutoFit/>
          </a:bodyPr>
          <a:lstStyle/>
          <a:p>
            <a:pPr>
              <a:buNone/>
            </a:pPr>
            <a:r>
              <a:rPr lang="es-ES" sz="2400" dirty="0" smtClean="0"/>
              <a:t>Freno rápido y al </a:t>
            </a:r>
            <a:r>
              <a:rPr lang="es-ES" sz="2400" dirty="0" smtClean="0"/>
              <a:t>bajarse vio que un ladrillo le había estropeado la pintura, carrocería y luna de la puerta de su lujoso auto.</a:t>
            </a:r>
            <a:endParaRPr lang="es-ES_tradnl" sz="2400" dirty="0" smtClean="0"/>
          </a:p>
        </p:txBody>
      </p:sp>
    </p:spTree>
  </p:cSld>
  <p:clrMapOvr>
    <a:masterClrMapping/>
  </p:clrMapOvr>
  <p:transition spd="slow" advTm="9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3">
            <a:schemeClr val="dk1"/>
          </a:fillRef>
          <a:effectRef idx="0">
            <a:scrgbClr r="0" g="0" b="0"/>
          </a:effectRef>
          <a:fontRef idx="major"/>
        </p:style>
        <p:txBody>
          <a:bodyPr/>
          <a:lstStyle/>
          <a:p>
            <a:endParaRPr lang="es-ES_tradnl" dirty="0"/>
          </a:p>
        </p:txBody>
      </p:sp>
      <p:pic>
        <p:nvPicPr>
          <p:cNvPr id="21506" name="Picture 2" descr="http://www.arpem.com/pruebas/ferias/coches/2009/salon-internacional-automovil-ginebra/salon-internacional-automovil-ginebra-jaguar/salon-internacional-automovil-ginebra-jaguar-xkr.jpg"/>
          <p:cNvPicPr>
            <a:picLocks noChangeAspect="1" noChangeArrowheads="1"/>
          </p:cNvPicPr>
          <p:nvPr/>
        </p:nvPicPr>
        <p:blipFill>
          <a:blip r:embed="rId2" cstate="print"/>
          <a:srcRect/>
          <a:stretch>
            <a:fillRect/>
          </a:stretch>
        </p:blipFill>
        <p:spPr bwMode="auto">
          <a:xfrm>
            <a:off x="285720" y="2143116"/>
            <a:ext cx="8596051" cy="4176000"/>
          </a:xfrm>
          <a:prstGeom prst="rect">
            <a:avLst/>
          </a:prstGeom>
          <a:noFill/>
          <a:effectLst>
            <a:softEdge rad="635000"/>
          </a:effectLst>
        </p:spPr>
      </p:pic>
      <p:pic>
        <p:nvPicPr>
          <p:cNvPr id="5" name="Picture 2" descr="http://img.archiexpo.es/images_ae/photo-m2/-60219-1991721.jpg"/>
          <p:cNvPicPr>
            <a:picLocks noChangeAspect="1" noChangeArrowheads="1"/>
          </p:cNvPicPr>
          <p:nvPr/>
        </p:nvPicPr>
        <p:blipFill>
          <a:blip r:embed="rId3" cstate="print"/>
          <a:srcRect/>
          <a:stretch>
            <a:fillRect/>
          </a:stretch>
        </p:blipFill>
        <p:spPr bwMode="auto">
          <a:xfrm>
            <a:off x="1357290" y="3429000"/>
            <a:ext cx="1194468" cy="864000"/>
          </a:xfrm>
          <a:prstGeom prst="roundRect">
            <a:avLst/>
          </a:prstGeom>
          <a:noFill/>
          <a:effectLst>
            <a:softEdge rad="317500"/>
          </a:effectLst>
        </p:spPr>
      </p:pic>
      <p:sp>
        <p:nvSpPr>
          <p:cNvPr id="6" name="5 Rectángulo"/>
          <p:cNvSpPr/>
          <p:nvPr/>
        </p:nvSpPr>
        <p:spPr>
          <a:xfrm>
            <a:off x="5286380" y="485776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4000">
    <p:strip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46082" name="AutoShape 2" descr="data:image/jpeg;base64,/9j/4AAQSkZJRgABAQAAAQABAAD/2wCEAAkGBhQSERUUEhQUFBUVFxcUFRUVFBQXFxQUFBQVFBQXFxcXHCYeFxkjGRQUHy8gJCcpLCwsFR4xNTAqNSYsLCkBCQoKDgwOFw8PFykcHB0pKSkpKSksKSkpKSkpKSkpKSkpKSktKSwpKSkpKSwpLCkpKSkpKSkpKSkpKSkpKSkpKf/AABEIALcBEwMBIgACEQEDEQH/xAAbAAABBQEBAAAAAAAAAAAAAAACAAEDBAUGB//EAEMQAAIBAgIHBQMKBQMEAwEAAAECAAMRBCEFBhIxQVFhEyJxgZGhscEHFCMyQlJyktHwJGKCsuEzovEWU3PCF0NjFf/EABoBAAMBAQEBAAAAAAAAAAAAAAABAgMEBQb/xAAkEQEAAwACAQQCAwEAAAAAAAAAAQIRAzEhBBITQTJRInHwYf/aAAwDAQACEQMRAD8A880FVq22BUK35C5HiLjKdD/05jV79Mu/PsxkfFRlOTWmyjJmt43mtozWmrSGzcsOt8pze6JnyeY0Ka1XqEVqNmPHYAIPlmJ6PqjrBTwyinVOIGW8m65cst88+0VifnWIuVZyVyzJ3cczbync4LHilT7OtdBb7dJyp8ySPbNaZ2bvziaVdQfo3BG6oO96GUcOKRp5UWWxIJpKDYjomc8/SnTLXpVtnP6gyX+m+4HxlyhpbsCGp1cSLG7UyC6sOIGWfrNPcS9prV3ClCyVgxDX2bna2r52BYEHy4SkKlR6RQVlrWz2KpZTlu3qQfZJdYNeMBWS1SjWJPFGKkG/Wa+iNSsDXprWoGqrgX7ta5B5MpuPIiL+h/bz/FaZrY2oME4Wmdq1wxsCMxmx5cpt6X+TzF08KxOP7ioSyOu2CBnYHtPhIamHC45VxOErqwJAqrQcI33W2gbZADMGFr8tI0wqYwDLOi7Nc9O8TbzkT4iZP/jzOkVDZttLzCEXv0a0tMyCzUyL8mHHwJtNVNVa1Kn84Ao1KYFz3hUFjzCmYdfSu2+VNB0RSL+U48mPOBLUcvmSg8gJb0Yg2wXvsrmAMwT1HKVfmW2OA6cfSVyhQ27378pMRMT7pDcTSP8AEhwqWU2CkWDfiz+PCegUtdKrAKqU6ZC70JyuLbrkcec8pp1EsdpCTwbaI9h3zudTdDMKYJB2nzt04D0nTwVm12dvEN7R+F3ZTXaot+Q5D3RGgaWRFifdA+b5b7k8BwHWen2xiBB7Anj7BKeJxO01/KNXqWy5SozxxAWO0ytGNQjjIAeN7SPbjwlgPCLSsKkPtPCASbcReQ7UHagE4qZy9TrqEIHmZlbUNUJyHrwimA0qekguQGXO0ixGkNrcJUr4dl3+yVWYjnCIgbK0z33CVqxtvIkRcyKo8ok6VLUq55Un908HwdLaqKOZE9txdXZwmJP/AOTe6eN6BW+Ip/imfL1H+/TTj+3RPocX3RTp3wmcadDmcXSDcGHsk6VyozYW5WvKtPBgi6knpcA++ddoLUpMRS2lrptcUYZqfEG88KtZmfD0tYuCxoVwUOe/IW909Cw+lcTUo/Rsj5fVD3Iy+65Oc47E6IOFqCyOWXLaC7SNl1BE2NEaxPTN2VU6qlr+gymkTniSTYHRyVTeo/Z1L95HKrc8cjwm/wDNlpobrVIH3WUru6ZHynP6R0pSxNttypG5jl5cvZJ8NrIlBezAo1xfe62Njv7yn4SothufxmNphzsqbZ3BLX9+U09UNb6uEqE0yrKd9JzYHlY7xMnTFVGYstgCT3QQQvmM7eMoYdXvw2edt3lMJ5LVt+zx65rBrhTxGGuadSlWABRt6B+F+Y8pyGkdYgyD5zhsO7WsKgQH2zUw50W9NRTetRrm1tp6pp9p1DXW36zH1w0JikRXrBSg+2oUrnzIF/ZNLWmY2Eq+Exnzv6AlEDABVpqiN4BmsJraI+SLPtGxJoWzCuFbiRmwNpy2g61Baim7bYItYlc/G/wnqGBojE7IWuytsEmm9VuY4nahxzFo/l2HnmmMKqVXptXp1FXIMvZEN7iJj1sMp+ra/Dvkg+m6d++qqivVSphaeJsNsFKx28+ndBzBnMNoVHxDUqaPQYH6ouSthezZkD1hak26NV1Z1bNWsC47iG5H3jwHhuM9Z0Uy0hci5AyHW1hfpK+E0L2CoGN2sL3bNRuG0eZj4moLm27nwndxccUrjntOylbFFmLP3r8zx/fCQV8blYZX39f8SFq3L/iVatTPMzXE6Z6sj24LtBWtbllxOcohs0DbgOxMVMdCYENWvJQvG8jSrs5AZnzg1KuY/doGkduUAvAZuV/GAXvALCuPGWadY7QG7pM+x6whUzzJiDZqYy2Rt75QxVReZlQ1RwkD1YRAmT1KnKQM0ReRM8pJtM1LYDFf+Mj1nlWrS3xKT03WB7aPxHgBPNdVR/Er5zLl6hpTqXpN4pFtRTVnjgaGGJ3Ee282NCaVqYaptKQvA7ShlPipmVRDg5MPIiXmrAraoL9QR8J4vuzp3Y77B/KYpRVr00JB301sCD0Y5eUoUtY6SMzJSVwWLAEg2B6XynBoBfLnlNLDaOqOLpb1sZU3vPRxWG3jdOYeqbtRKHkpIEx6h2mPZgEcic/U2lKvRYGztu85c0ZhtonZNj42vM/bbuZXGLNXQ7hbkbI/Gn6zL7NuDe2buG0JUYsQqN+Iry6yimCbbI2d28CT32JVKeLcbzebGC1tq06ZprUcKb90kMuf8rXAmdisIVzt6iZ4tfl5RTXPMeEyt7K7x9bqBb9+c2tXcGazkGpsNsmwCMxP5TlMBaAJycDxGUvYagVO13W/C5U39JE8mdpxu4DAFcSyuzA7wzNUW/LJQSfOdzorZUX212ic22QBe+Wdr28ZwOhWY1ibkC2YJv7eM6ynWGzbd+vCel6edr7kcn6dLiB3TtPyNrHNjxvxmY7Slh9IFhZje24X4SRnnbDnkZeQO2V4tvnIXeURNUkRaNt/rBLQA+1No9yRxgU0Jzkq4gKNwJ5nOIBWrbdGZhxvLGEp7R2ja0KrTDt0HKGniqa/LdBSrI6pzIEC8CWTiCeMHakAePtQA2eRloDGATGQi0iZomgNAK2s9S2jq3UgTz/VMfxI8D8J2+tz20e45uvvnFaor/Ef0n3iZcv0unUu8JiisYpTNwlEEEH4zcoY4lLAX85rH5JMev8A9aN+Cop/utCHyd41frYep/SA39pM8Xlp+4ehVzFTE2PeT4SxhKrH6in1lzF6s4lD3qGIHjQqj22kmEwpT/U+jHNwR77S61m0QU+CoaGq1WNkAO/Ngs0tHarnaIaqiG24KX9SMpTqaVpA/R1gx5Jb4SVNLkm4Yg2tvmsccR/G1kfJ48QuUNGotRlZWfK+1s7I/wBwMip4QJVOyzIOQIb4SvQxtm7zN4iTrTBqB9snLiAfYJpanHXMFbWnsGlcG7KWszDnYicrVAvbZt1vPQNKUMQ1PuE7Nui+ychjKBt3jfPPdv4znv4aaoKthnciPSU3ut7eMlWioGRJPIyWhhdoXsAOd1B9CbzHZlA8Zp1sNRHZm1SoTYkXKqtgTyvfL1l7UrXBqjGjXIZjco24tbMqbdJyms4UVUVTfZpqD0YlmI9WmXh65R1ZcipBHiDeehxR7axCJ8vaVr2IImhtXmFg8UK1NXU3DAH9fbNjBjaAFwOd52VljMDY5wDc7heW0poOJc9BYeskNCofqqEHt849LGaadvrZe+KmL/VHmZoLgFG83MmWlb6ot1MNPFKlgeNRrDlIMa6/VRZbxddV5E8zMvtbm5iCazKMyB0kfzs84FRiYHZ849BtuLbhCmIrCGjEe1HuYe1I2MNLCaCInaNeAwisBhHLyJngGXrm38CR/Os5XU3/AFz+H4zpNc2/g/6xOb1ONqrfh+Mjl+lV6l3O1FK/amKUze9KsO0jWsv3l9RD7dfvL+YTmx0jELYB3gecj+cL95fzD9Y4xC/eX8whgQ4rR1JvrU6R/Ein3iZj6rYNz3sNhz1CqPdabLV04sv5hAWpT+8n5h+sMDGf5OsCw/0Av4Hce4yp/wDFeDDBlNZbcO0uP9ymdUMSg+2n5hF87T76fmX9ZM0ifo9ctjfk2puLLXrKN1rIw9wmDifkbc3CYpf66P6NPSRi6f30/Mv6x/naffT8y/rFPHWR7nkL/IziUB2a1B/FXQf+0pp8leKQ3c0AozLCruHOzAe+ewaU05RoUmqO62G4KQWY8AAOM8g1j1tq4pjtGyDdTB7o6t94/sWkzx1Gy4zSOpe3iHLVRsXAGwL3AUC972Gd+cOnqlhl3io56uB/as0KukAOP78IC6QFmNt0vcPGvqzo9ezamnc2TcC5awbqc99/WbmjMFsvsvmDci3Ejh6TjtBaa2MSpYnZa6nz3ZeIE7ajj1JDKRceu63Ga0lnaGl2ux9VVWw3nfKlXHC/eYt03CU3Yk5wTTvvmqFltKLwAlfEYx2vbdIQgHCOHgEHZczePa27KNUqAEyBsTygE21GZ5WaqTxgXvAJzVEE1pBEWgEprQGqGATB2oaB7cBmjbUa8BhQDHaRmGkyNc3/AIUD+eYOqP8AqN4CbOubfw6/j+EyNUB338B8ZPJ3Cq/i6zaijGKWzxoi/OGL8zLP/UNMbkp/k/UxxrGeCp5Ik5vlhvHHKBQ3WT0sM5+97Y//AFBV4AjwVR7hENL4hv8AufmaHzQr40r6PqEZK58jI10XV+48kDYlufmxj/M653ke2T8x/EsUNGVOKkeJEn//AJbdPzL+sgpaIrfet5SwuhanGo3kYvln9H8cBGiiN5Uf1j4RHCqN7r6k/CTpoIfaZz/UZn6wUUo0xs32mNhc3sOJi+SR8cMbSmMDMc7IuV+fhOax2luCwNK6QJ7q7h+7ypgdHvWbZpi54sdy33bsyeQGZ9oe6MRVMSx42kmDpM6tsBn/AAKzf2idnS1aw2EQVMUUucx2uy7E/wAtM3UehPWSYLXKhUfYpLVYDizFV8lvlu5CLTcK2Dq0+8adVdnO7UqigWzzJW07jBYsMquPtBWHLMX+M6/A1FcDIr4O3wmJpzCbNY23MA2Zz5e8SqWRaEoxAteCcUJnqMo9p0wyWHxd9wkS1SZExggxkJzmYBMTDONaLTw141omiiGGtGh3gtDTwvfBMIQDAEDBJjmCxgRXkZhMZGTAMLXRvoUH8x90zdUPrP4D4y/rv/p0/E+6UtUFzc+Hxiv3Bx06bOKKNK1DrKei0HAeglhMAn3R6SRBJNk/eI8LThdpU8GBuHskyUrQaaW+0T4ydWEnIPZEvl6CSBxyHtEEVRH2v3aHtgbKZXHI+R/xCuOZHkDINiN2fSL2hPtD7w8wZwuv2N+kCgghVG7m2futOz7EncLTzPXdz27g8wP9ojrE72VnOKhZgFttNkLmwHMk8gM/WegYTDDAYTtFQvUI7gI3X+23U7z4AcJzmp2je1r5jIWHke8f7bf1Getvo4NvzE1z6Z68B0zXq1narWY34k8uQ5CR6Bx9qyjcPf4z07XbUHtUvRFrZ2HPnPOqGrFWk521NrixF+BuZc+ITE69U0LiSVFh7ZBp9j3GPMj1zHug6v022BYgC3GSaYUvSPQ+7OZx3q56ZaMYW0ZVp1DlfjJAxN8906IZSm2zGv5ecjV8j0jhTz9kohExrxyRBgCjXiMV4ETRrxyIJgZ4Jj3iMWngDBMdxaATGk14BMIwDGHO67Hu0h4yDVEZP4j3Q9dG/wBMePwi1SXut4/CTfuBHToI0eKUl2mz1hK3nJUwd/8An9ZYWgFH/E4NduK63k6eUINytEX8ItPEi25yVVWVtuGhP7zhoWxaSK/hKopn9iTo1uflGEl55Tr3Tti3vxIPqBPVhVHWedfKZhrVkcbnX2rl7rRwmT/JzTzduRb+2n+pnoei8R2gyM4D5ODc1V63/MAP/WbGq+Nem7A57Jt6Ga55Zy7h0K/WGXPhFidB0agU2GbZy3gtZcOStOo6qzjJXyvbfa/iJT1uwtajTSvgdlitQF6bZqyWINuRvbMSkMLWmlRwxYjIDco4gG0wMJpqliUYAFLcCd/mJsaya40X2BWoFnIBamgzBOe8cZn6J+bYhitDapOB3lqLZ1624jqJMqcyVCvsjnCTec7TX1vwPZYgEWO0qkkWsbix3dQT5zKUzSEyYN3T7YSJuzMeEBNEkYiYxMUCKNCtBgZEwWjiMYAiYiY0UUmRkTCSNI2hAM0jMMwCY0uW10Pfp/hPwk+qo+jPjKuuZ+lX8MuasD6HxJ98VvyOOmztRRARRpx3iOeXukgToR6SHakqMZw47NTIwH+Ye1fiPfIh5iLtOogE1j090kUD9mQJUPQyQN5fvxgabbbpFtMOXpAWoR+7SQVv2YAa1Og9Jz2v2jjUwu0BnTO1u+yRZvgfKb4YcvQwa9NWUqRkwIIJ3gw0nmuouM2MSAdzi39QzHs2p3L4bs8Qx4ONoePGea47Cvhq5UZMjXU+Bup8N3rPV9H1VxeHR1322h0P218Rb2GbRO+WUud160A2KwZ7MXqUj2iAZE2yYflJt1AlDUAYujlWxNQ0yDemzbQAtw2rkeRnaUX2cvWVqWjxtHZFgTePcSo6Qw1NKq4qmwq0tk06jLmaT5EFxvUWG+UNO4il22FbDuGrbYB2SLmmV797cOOfKX6WiKWCxDVsOwp9oLVaZ+o3HLpc3t1MpaR1j7B1qYbCYZ8/pGVACRyBUZHy4Q+hirpLQ9WmjM7moGJKknda5tbhMy+QPOdTjtKJiUDIhQPs3U3ytfcPOclRbK3IwiTWUMO8iQwwZtCJERGvE0aMivGJijkwBo148EwBjGvFaNeAIwTEYxiMBgEwmMAxpcjre/09uSiamrotRExtaGviG8BN3Qi/Qp4RW/I/poXiiL9Io0u6RlPL3e6TAjn7f1lVQf3YydG5EeYInC7ElyOflJAL8QfGRipztHJG+/sgaYUc/wB2j7H7/wCJDTrpzkm1ya/tEBiZLcI9x4SEXPDzElRCefvmd+StI2ZOI0g54G8kF+MXZkf8R+1HTynlc/rOS38eKNb144jtzGvWgu0pisg71Md7+ZN/s+JmVqFrH2NTsqjWp1CLH7j7g3gdx8us7es/LPpPN9ZtDdhULoLU2O77h5HpPR9FPJFM5HPzRG7D1XFIA2Ytz5eXSVcRj1QWEwNStblqKuHxLAEWFKq27pTc+5v2dbWDVuoLtSBYDNk+0o5j7y9RO/GDl9cdE4utTNTDA1RYllX669QPtDoM+kzPkp0u1N2psTe5BvvvfjyM9H1VxIAAOR6zdx+h8NWPaPTTtP8AuAbL+bDMjxjwnN6ZoE94eM89qDZdlOWe6ep4zDgDZGY4XnAaXw3abTr9ekdiqOaA2Rx5WB8oog2fRq+ssKZm0znLmHrXl1lMwniMYmMZqkjHUxo14ERMFoiIJMDK8RMYRjEDMYJMTGMN0UmBjBjtGG+NLh9YHviH8Z0+i1tRQfyj3TktKtes5/mM7DDLZFHQSZ/I/oZEUcxSyx2pxFuB8j+sf51fct/W8Y1gR3SLfzC49m6NtE7gP6Tf2GcGOvViniiOJX8QuPdJu1a31VPVf0lA1yOa+IuIYYnl4qffJtMR2qFrtb7wD7D6yVaV90ChS85o0qSjpPO5/WxTxVrXj3sGHpWlxWykduvxlWsb7iPLIzzq05vUztvENZmtIW3q9PQ2lWqAecr7bDmed4Pa857XB6avFDntfTVDbjeZmPYMpVrEEWsZdrYi243HrMzF1wwO4+GU6ZnEOOxuG7Jsr7PDp06idhqp8orUgtPEXqUx9VwfpKX4T9pehmFjcGDzExK1BkOWY/fpNK3+pRar3ai+HxS9pTYPzqUbbQ/8lLeD1Fo4wr27jpUHQ2bzVrGeH6P0s9Ng1N2RhxBKn1G+dXhPlMrgWrJTrdWXZf8AMn6TVnjtcR2i/WRx4gzjMbiOyxTta4b6ykZMrKAynoc5dHyi0CO9SrL0SorD2zG0jpeniKm3SV1AUAh9m5Nyb5dCPSARaUwnZt3Dem42qZ5ruseoNwf8yltW3TYwZFRTQY22jtUmP2alrW/Cw7p8jMirTKkgixFwRxBGRB65GE/so/S9SqgqOcO8zadaxyl6nU2hNKzpTA2MEmImJzLQUAmETlAMAV4zGPeA0RmgsYRMjaIw7UG/uMcmQ13sjHkplQlwlbOoerH2mdwmQHhOIwa3qL+ITtzIj8pOeivFIGr5xTTE66bA4lioJt4jfL9EXG6458f1jxTg5fHTrp5hew1A2ya465++WqeHU7wB1EeKfP8ArOe8bkuylYT/ADWwuDBZ2EeKY+in5Y2/mdO/jpHt38fZ/iQ1amfey9v+Yop9FxViI8OW0kapGd7j985HUqqd48xeKKaJUsRSO9T8DMmstz1iimeqQ53sc/fBbCBhcZ87xRQkQzcXoRTuyMysRhqlPjcfvnFFKraYTaFU4zmJpav4q7sN2V/h8Yop0Mm3UFiJc0gvbUe3+2hWnW/mvlTqeJACnqAeZiilVKzGvJKNXZiiigSvBrxzFFN4ZhvBJjRRlJEwYopIAxgExRQMBlTSbWo1D/LFFKjsnI6JW9ZPH4Tra9SwiimdOzli1cZmYoop0Mn/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46084" name="AutoShape 4" descr="data:image/jpeg;base64,/9j/4AAQSkZJRgABAQAAAQABAAD/2wCEAAkGBhQSERUUEhQUFBUVFxcUFRUVFBQXFxQUFBQVFBQXFxcXHCYeFxkjGRQUHy8gJCcpLCwsFR4xNTAqNSYsLCkBCQoKDgwOFw8PFykcHB0pKSkpKSksKSkpKSkpKSkpKSkpKSktKSwpKSkpKSwpLCkpKSkpKSkpKSkpKSkpKSkpKf/AABEIALcBEwMBIgACEQEDEQH/xAAbAAABBQEBAAAAAAAAAAAAAAACAAEDBAUGB//EAEMQAAIBAgIHBQMKBQMEAwEAAAECAAMRBCEFBhIxQVFhEyJxgZGhscEHFCMyQlJyktHwJGKCsuEzovEWU3PCF0NjFf/EABoBAAMBAQEBAAAAAAAAAAAAAAABAgMEBQb/xAAkEQEAAwACAQQCAwEAAAAAAAAAAQIRAzEhBBITQTJRInHwYf/aAAwDAQACEQMRAD8A880FVq22BUK35C5HiLjKdD/05jV79Mu/PsxkfFRlOTWmyjJmt43mtozWmrSGzcsOt8pze6JnyeY0Ka1XqEVqNmPHYAIPlmJ6PqjrBTwyinVOIGW8m65cst88+0VifnWIuVZyVyzJ3cczbync4LHilT7OtdBb7dJyp8ySPbNaZ2bvziaVdQfo3BG6oO96GUcOKRp5UWWxIJpKDYjomc8/SnTLXpVtnP6gyX+m+4HxlyhpbsCGp1cSLG7UyC6sOIGWfrNPcS9prV3ClCyVgxDX2bna2r52BYEHy4SkKlR6RQVlrWz2KpZTlu3qQfZJdYNeMBWS1SjWJPFGKkG/Wa+iNSsDXprWoGqrgX7ta5B5MpuPIiL+h/bz/FaZrY2oME4Wmdq1wxsCMxmx5cpt6X+TzF08KxOP7ioSyOu2CBnYHtPhIamHC45VxOErqwJAqrQcI33W2gbZADMGFr8tI0wqYwDLOi7Nc9O8TbzkT4iZP/jzOkVDZttLzCEXv0a0tMyCzUyL8mHHwJtNVNVa1Kn84Ao1KYFz3hUFjzCmYdfSu2+VNB0RSL+U48mPOBLUcvmSg8gJb0Yg2wXvsrmAMwT1HKVfmW2OA6cfSVyhQ27378pMRMT7pDcTSP8AEhwqWU2CkWDfiz+PCegUtdKrAKqU6ZC70JyuLbrkcec8pp1EsdpCTwbaI9h3zudTdDMKYJB2nzt04D0nTwVm12dvEN7R+F3ZTXaot+Q5D3RGgaWRFifdA+b5b7k8BwHWen2xiBB7Anj7BKeJxO01/KNXqWy5SozxxAWO0ytGNQjjIAeN7SPbjwlgPCLSsKkPtPCASbcReQ7UHagE4qZy9TrqEIHmZlbUNUJyHrwimA0qekguQGXO0ixGkNrcJUr4dl3+yVWYjnCIgbK0z33CVqxtvIkRcyKo8ok6VLUq55Un908HwdLaqKOZE9txdXZwmJP/AOTe6eN6BW+Ip/imfL1H+/TTj+3RPocX3RTp3wmcadDmcXSDcGHsk6VyozYW5WvKtPBgi6knpcA++ddoLUpMRS2lrptcUYZqfEG88KtZmfD0tYuCxoVwUOe/IW909Cw+lcTUo/Rsj5fVD3Iy+65Oc47E6IOFqCyOWXLaC7SNl1BE2NEaxPTN2VU6qlr+gymkTniSTYHRyVTeo/Z1L95HKrc8cjwm/wDNlpobrVIH3WUru6ZHynP6R0pSxNttypG5jl5cvZJ8NrIlBezAo1xfe62Njv7yn4SothufxmNphzsqbZ3BLX9+U09UNb6uEqE0yrKd9JzYHlY7xMnTFVGYstgCT3QQQvmM7eMoYdXvw2edt3lMJ5LVt+zx65rBrhTxGGuadSlWABRt6B+F+Y8pyGkdYgyD5zhsO7WsKgQH2zUw50W9NRTetRrm1tp6pp9p1DXW36zH1w0JikRXrBSg+2oUrnzIF/ZNLWmY2Eq+Exnzv6AlEDABVpqiN4BmsJraI+SLPtGxJoWzCuFbiRmwNpy2g61Baim7bYItYlc/G/wnqGBojE7IWuytsEmm9VuY4nahxzFo/l2HnmmMKqVXptXp1FXIMvZEN7iJj1sMp+ra/Dvkg+m6d++qqivVSphaeJsNsFKx28+ndBzBnMNoVHxDUqaPQYH6ouSthezZkD1hak26NV1Z1bNWsC47iG5H3jwHhuM9Z0Uy0hci5AyHW1hfpK+E0L2CoGN2sL3bNRuG0eZj4moLm27nwndxccUrjntOylbFFmLP3r8zx/fCQV8blYZX39f8SFq3L/iVatTPMzXE6Z6sj24LtBWtbllxOcohs0DbgOxMVMdCYENWvJQvG8jSrs5AZnzg1KuY/doGkduUAvAZuV/GAXvALCuPGWadY7QG7pM+x6whUzzJiDZqYy2Rt75QxVReZlQ1RwkD1YRAmT1KnKQM0ReRM8pJtM1LYDFf+Mj1nlWrS3xKT03WB7aPxHgBPNdVR/Er5zLl6hpTqXpN4pFtRTVnjgaGGJ3Ee282NCaVqYaptKQvA7ShlPipmVRDg5MPIiXmrAraoL9QR8J4vuzp3Y77B/KYpRVr00JB301sCD0Y5eUoUtY6SMzJSVwWLAEg2B6XynBoBfLnlNLDaOqOLpb1sZU3vPRxWG3jdOYeqbtRKHkpIEx6h2mPZgEcic/U2lKvRYGztu85c0ZhtonZNj42vM/bbuZXGLNXQ7hbkbI/Gn6zL7NuDe2buG0JUYsQqN+Iry6yimCbbI2d28CT32JVKeLcbzebGC1tq06ZprUcKb90kMuf8rXAmdisIVzt6iZ4tfl5RTXPMeEyt7K7x9bqBb9+c2tXcGazkGpsNsmwCMxP5TlMBaAJycDxGUvYagVO13W/C5U39JE8mdpxu4DAFcSyuzA7wzNUW/LJQSfOdzorZUX212ic22QBe+Wdr28ZwOhWY1ibkC2YJv7eM6ynWGzbd+vCel6edr7kcn6dLiB3TtPyNrHNjxvxmY7Slh9IFhZje24X4SRnnbDnkZeQO2V4tvnIXeURNUkRaNt/rBLQA+1No9yRxgU0Jzkq4gKNwJ5nOIBWrbdGZhxvLGEp7R2ja0KrTDt0HKGniqa/LdBSrI6pzIEC8CWTiCeMHakAePtQA2eRloDGATGQi0iZomgNAK2s9S2jq3UgTz/VMfxI8D8J2+tz20e45uvvnFaor/Ef0n3iZcv0unUu8JiisYpTNwlEEEH4zcoY4lLAX85rH5JMev8A9aN+Cop/utCHyd41frYep/SA39pM8Xlp+4ehVzFTE2PeT4SxhKrH6in1lzF6s4lD3qGIHjQqj22kmEwpT/U+jHNwR77S61m0QU+CoaGq1WNkAO/Ngs0tHarnaIaqiG24KX9SMpTqaVpA/R1gx5Jb4SVNLkm4Yg2tvmsccR/G1kfJ48QuUNGotRlZWfK+1s7I/wBwMip4QJVOyzIOQIb4SvQxtm7zN4iTrTBqB9snLiAfYJpanHXMFbWnsGlcG7KWszDnYicrVAvbZt1vPQNKUMQ1PuE7Nui+ychjKBt3jfPPdv4znv4aaoKthnciPSU3ut7eMlWioGRJPIyWhhdoXsAOd1B9CbzHZlA8Zp1sNRHZm1SoTYkXKqtgTyvfL1l7UrXBqjGjXIZjco24tbMqbdJyms4UVUVTfZpqD0YlmI9WmXh65R1ZcipBHiDeehxR7axCJ8vaVr2IImhtXmFg8UK1NXU3DAH9fbNjBjaAFwOd52VljMDY5wDc7heW0poOJc9BYeskNCofqqEHt849LGaadvrZe+KmL/VHmZoLgFG83MmWlb6ot1MNPFKlgeNRrDlIMa6/VRZbxddV5E8zMvtbm5iCazKMyB0kfzs84FRiYHZ849BtuLbhCmIrCGjEe1HuYe1I2MNLCaCInaNeAwisBhHLyJngGXrm38CR/Os5XU3/AFz+H4zpNc2/g/6xOb1ONqrfh+Mjl+lV6l3O1FK/amKUze9KsO0jWsv3l9RD7dfvL+YTmx0jELYB3gecj+cL95fzD9Y4xC/eX8whgQ4rR1JvrU6R/Ein3iZj6rYNz3sNhz1CqPdabLV04sv5hAWpT+8n5h+sMDGf5OsCw/0Av4Hce4yp/wDFeDDBlNZbcO0uP9ymdUMSg+2n5hF87T76fmX9ZM0ifo9ctjfk2puLLXrKN1rIw9wmDifkbc3CYpf66P6NPSRi6f30/Mv6x/naffT8y/rFPHWR7nkL/IziUB2a1B/FXQf+0pp8leKQ3c0AozLCruHOzAe+ewaU05RoUmqO62G4KQWY8AAOM8g1j1tq4pjtGyDdTB7o6t94/sWkzx1Gy4zSOpe3iHLVRsXAGwL3AUC972Gd+cOnqlhl3io56uB/as0KukAOP78IC6QFmNt0vcPGvqzo9ezamnc2TcC5awbqc99/WbmjMFsvsvmDci3Ejh6TjtBaa2MSpYnZa6nz3ZeIE7ajj1JDKRceu63Ga0lnaGl2ux9VVWw3nfKlXHC/eYt03CU3Yk5wTTvvmqFltKLwAlfEYx2vbdIQgHCOHgEHZczePa27KNUqAEyBsTygE21GZ5WaqTxgXvAJzVEE1pBEWgEprQGqGATB2oaB7cBmjbUa8BhQDHaRmGkyNc3/AIUD+eYOqP8AqN4CbOubfw6/j+EyNUB338B8ZPJ3Cq/i6zaijGKWzxoi/OGL8zLP/UNMbkp/k/UxxrGeCp5Ik5vlhvHHKBQ3WT0sM5+97Y//AFBV4AjwVR7hENL4hv8AufmaHzQr40r6PqEZK58jI10XV+48kDYlufmxj/M653ke2T8x/EsUNGVOKkeJEn//AJbdPzL+sgpaIrfet5SwuhanGo3kYvln9H8cBGiiN5Uf1j4RHCqN7r6k/CTpoIfaZz/UZn6wUUo0xs32mNhc3sOJi+SR8cMbSmMDMc7IuV+fhOax2luCwNK6QJ7q7h+7ypgdHvWbZpi54sdy33bsyeQGZ9oe6MRVMSx42kmDpM6tsBn/AAKzf2idnS1aw2EQVMUUucx2uy7E/wAtM3UehPWSYLXKhUfYpLVYDizFV8lvlu5CLTcK2Dq0+8adVdnO7UqigWzzJW07jBYsMquPtBWHLMX+M6/A1FcDIr4O3wmJpzCbNY23MA2Zz5e8SqWRaEoxAteCcUJnqMo9p0wyWHxd9wkS1SZExggxkJzmYBMTDONaLTw141omiiGGtGh3gtDTwvfBMIQDAEDBJjmCxgRXkZhMZGTAMLXRvoUH8x90zdUPrP4D4y/rv/p0/E+6UtUFzc+Hxiv3Bx06bOKKNK1DrKei0HAeglhMAn3R6SRBJNk/eI8LThdpU8GBuHskyUrQaaW+0T4ydWEnIPZEvl6CSBxyHtEEVRH2v3aHtgbKZXHI+R/xCuOZHkDINiN2fSL2hPtD7w8wZwuv2N+kCgghVG7m2futOz7EncLTzPXdz27g8wP9ojrE72VnOKhZgFttNkLmwHMk8gM/WegYTDDAYTtFQvUI7gI3X+23U7z4AcJzmp2je1r5jIWHke8f7bf1Getvo4NvzE1z6Z68B0zXq1narWY34k8uQ5CR6Bx9qyjcPf4z07XbUHtUvRFrZ2HPnPOqGrFWk521NrixF+BuZc+ITE69U0LiSVFh7ZBp9j3GPMj1zHug6v022BYgC3GSaYUvSPQ+7OZx3q56ZaMYW0ZVp1DlfjJAxN8906IZSm2zGv5ecjV8j0jhTz9kohExrxyRBgCjXiMV4ETRrxyIJgZ4Jj3iMWngDBMdxaATGk14BMIwDGHO67Hu0h4yDVEZP4j3Q9dG/wBMePwi1SXut4/CTfuBHToI0eKUl2mz1hK3nJUwd/8An9ZYWgFH/E4NduK63k6eUINytEX8ItPEi25yVVWVtuGhP7zhoWxaSK/hKopn9iTo1uflGEl55Tr3Tti3vxIPqBPVhVHWedfKZhrVkcbnX2rl7rRwmT/JzTzduRb+2n+pnoei8R2gyM4D5ODc1V63/MAP/WbGq+Nem7A57Jt6Ga55Zy7h0K/WGXPhFidB0agU2GbZy3gtZcOStOo6qzjJXyvbfa/iJT1uwtajTSvgdlitQF6bZqyWINuRvbMSkMLWmlRwxYjIDco4gG0wMJpqliUYAFLcCd/mJsaya40X2BWoFnIBamgzBOe8cZn6J+bYhitDapOB3lqLZ1624jqJMqcyVCvsjnCTec7TX1vwPZYgEWO0qkkWsbix3dQT5zKUzSEyYN3T7YSJuzMeEBNEkYiYxMUCKNCtBgZEwWjiMYAiYiY0UUmRkTCSNI2hAM0jMMwCY0uW10Pfp/hPwk+qo+jPjKuuZ+lX8MuasD6HxJ98VvyOOmztRRARRpx3iOeXukgToR6SHakqMZw47NTIwH+Ye1fiPfIh5iLtOogE1j090kUD9mQJUPQyQN5fvxgabbbpFtMOXpAWoR+7SQVv2YAa1Og9Jz2v2jjUwu0BnTO1u+yRZvgfKb4YcvQwa9NWUqRkwIIJ3gw0nmuouM2MSAdzi39QzHs2p3L4bs8Qx4ONoePGea47Cvhq5UZMjXU+Bup8N3rPV9H1VxeHR1322h0P218Rb2GbRO+WUud160A2KwZ7MXqUj2iAZE2yYflJt1AlDUAYujlWxNQ0yDemzbQAtw2rkeRnaUX2cvWVqWjxtHZFgTePcSo6Qw1NKq4qmwq0tk06jLmaT5EFxvUWG+UNO4il22FbDuGrbYB2SLmmV797cOOfKX6WiKWCxDVsOwp9oLVaZ+o3HLpc3t1MpaR1j7B1qYbCYZ8/pGVACRyBUZHy4Q+hirpLQ9WmjM7moGJKknda5tbhMy+QPOdTjtKJiUDIhQPs3U3ytfcPOclRbK3IwiTWUMO8iQwwZtCJERGvE0aMivGJijkwBo148EwBjGvFaNeAIwTEYxiMBgEwmMAxpcjre/09uSiamrotRExtaGviG8BN3Qi/Qp4RW/I/poXiiL9Io0u6RlPL3e6TAjn7f1lVQf3YydG5EeYInC7ElyOflJAL8QfGRipztHJG+/sgaYUc/wB2j7H7/wCJDTrpzkm1ya/tEBiZLcI9x4SEXPDzElRCefvmd+StI2ZOI0g54G8kF+MXZkf8R+1HTynlc/rOS38eKNb144jtzGvWgu0pisg71Md7+ZN/s+JmVqFrH2NTsqjWp1CLH7j7g3gdx8us7es/LPpPN9ZtDdhULoLU2O77h5HpPR9FPJFM5HPzRG7D1XFIA2Ytz5eXSVcRj1QWEwNStblqKuHxLAEWFKq27pTc+5v2dbWDVuoLtSBYDNk+0o5j7y9RO/GDl9cdE4utTNTDA1RYllX669QPtDoM+kzPkp0u1N2psTe5BvvvfjyM9H1VxIAAOR6zdx+h8NWPaPTTtP8AuAbL+bDMjxjwnN6ZoE94eM89qDZdlOWe6ep4zDgDZGY4XnAaXw3abTr9ekdiqOaA2Rx5WB8oog2fRq+ssKZm0znLmHrXl1lMwniMYmMZqkjHUxo14ERMFoiIJMDK8RMYRjEDMYJMTGMN0UmBjBjtGG+NLh9YHviH8Z0+i1tRQfyj3TktKtes5/mM7DDLZFHQSZ/I/oZEUcxSyx2pxFuB8j+sf51fct/W8Y1gR3SLfzC49m6NtE7gP6Tf2GcGOvViniiOJX8QuPdJu1a31VPVf0lA1yOa+IuIYYnl4qffJtMR2qFrtb7wD7D6yVaV90ChS85o0qSjpPO5/WxTxVrXj3sGHpWlxWykduvxlWsb7iPLIzzq05vUztvENZmtIW3q9PQ2lWqAecr7bDmed4Pa857XB6avFDntfTVDbjeZmPYMpVrEEWsZdrYi243HrMzF1wwO4+GU6ZnEOOxuG7Jsr7PDp06idhqp8orUgtPEXqUx9VwfpKX4T9pehmFjcGDzExK1BkOWY/fpNK3+pRar3ai+HxS9pTYPzqUbbQ/8lLeD1Fo4wr27jpUHQ2bzVrGeH6P0s9Ng1N2RhxBKn1G+dXhPlMrgWrJTrdWXZf8AMn6TVnjtcR2i/WRx4gzjMbiOyxTta4b6ykZMrKAynoc5dHyi0CO9SrL0SorD2zG0jpeniKm3SV1AUAh9m5Nyb5dCPSARaUwnZt3Dem42qZ5ruseoNwf8yltW3TYwZFRTQY22jtUmP2alrW/Cw7p8jMirTKkgixFwRxBGRB65GE/so/S9SqgqOcO8zadaxyl6nU2hNKzpTA2MEmImJzLQUAmETlAMAV4zGPeA0RmgsYRMjaIw7UG/uMcmQ13sjHkplQlwlbOoerH2mdwmQHhOIwa3qL+ITtzIj8pOeivFIGr5xTTE66bA4lioJt4jfL9EXG6458f1jxTg5fHTrp5hew1A2ya465++WqeHU7wB1EeKfP8ArOe8bkuylYT/ADWwuDBZ2EeKY+in5Y2/mdO/jpHt38fZ/iQ1amfey9v+Yop9FxViI8OW0kapGd7j985HUqqd48xeKKaJUsRSO9T8DMmstz1iimeqQ53sc/fBbCBhcZ87xRQkQzcXoRTuyMysRhqlPjcfvnFFKraYTaFU4zmJpav4q7sN2V/h8Yop0Mm3UFiJc0gvbUe3+2hWnW/mvlTqeJACnqAeZiilVKzGvJKNXZiiigSvBrxzFFN4ZhvBJjRRlJEwYopIAxgExRQMBlTSbWo1D/LFFKjsnI6JW9ZPH4Tra9SwiimdOzli1cZmYoop0Mn/2Q=="/>
          <p:cNvSpPr>
            <a:spLocks noChangeAspect="1" noChangeArrowheads="1"/>
          </p:cNvSpPr>
          <p:nvPr/>
        </p:nvSpPr>
        <p:spPr bwMode="auto">
          <a:xfrm>
            <a:off x="635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46086" name="Picture 6" descr="Coche moviéndose muy rápido o acelerando con ruedas girando haciendo un giro izquierdo  Foto de archivo - 6927494"/>
          <p:cNvPicPr>
            <a:picLocks noChangeAspect="1" noChangeArrowheads="1"/>
          </p:cNvPicPr>
          <p:nvPr/>
        </p:nvPicPr>
        <p:blipFill>
          <a:blip r:embed="rId2" cstate="print"/>
          <a:srcRect/>
          <a:stretch>
            <a:fillRect/>
          </a:stretch>
        </p:blipFill>
        <p:spPr bwMode="auto">
          <a:xfrm>
            <a:off x="-500098" y="18000"/>
            <a:ext cx="10247182" cy="6840000"/>
          </a:xfrm>
          <a:prstGeom prst="rect">
            <a:avLst/>
          </a:prstGeom>
          <a:noFill/>
        </p:spPr>
      </p:pic>
      <p:sp>
        <p:nvSpPr>
          <p:cNvPr id="7" name="6 Rectángulo"/>
          <p:cNvSpPr/>
          <p:nvPr/>
        </p:nvSpPr>
        <p:spPr>
          <a:xfrm>
            <a:off x="1071538" y="3357562"/>
            <a:ext cx="7500990" cy="1815882"/>
          </a:xfrm>
          <a:prstGeom prst="rect">
            <a:avLst/>
          </a:prstGeom>
        </p:spPr>
        <p:txBody>
          <a:bodyPr wrap="square">
            <a:spAutoFit/>
          </a:bodyPr>
          <a:lstStyle/>
          <a:p>
            <a:r>
              <a:rPr lang="es-ES" sz="2800" dirty="0" smtClean="0">
                <a:solidFill>
                  <a:schemeClr val="bg1"/>
                </a:solidFill>
              </a:rPr>
              <a:t>Rápidamente </a:t>
            </a:r>
            <a:r>
              <a:rPr lang="es-ES" sz="2800" dirty="0" smtClean="0">
                <a:solidFill>
                  <a:schemeClr val="bg1"/>
                </a:solidFill>
              </a:rPr>
              <a:t>, </a:t>
            </a:r>
            <a:r>
              <a:rPr lang="es-ES" sz="2800" dirty="0" smtClean="0">
                <a:solidFill>
                  <a:schemeClr val="bg1"/>
                </a:solidFill>
              </a:rPr>
              <a:t>dio un brusco giro de 180 grados; y regresó a toda velocidad a donde vio salir el ladrillo que acababa de desgraciar lo hermoso que lucía su exótico auto.</a:t>
            </a:r>
            <a:endParaRPr lang="es-ES_tradnl" sz="2800" dirty="0">
              <a:solidFill>
                <a:schemeClr val="bg1"/>
              </a:solidFill>
            </a:endParaRPr>
          </a:p>
        </p:txBody>
      </p:sp>
      <p:pic>
        <p:nvPicPr>
          <p:cNvPr id="8" name="Picture 2" descr="http://img.archiexpo.es/images_ae/photo-m2/-60219-1991721.jpg"/>
          <p:cNvPicPr>
            <a:picLocks noChangeAspect="1" noChangeArrowheads="1"/>
          </p:cNvPicPr>
          <p:nvPr/>
        </p:nvPicPr>
        <p:blipFill>
          <a:blip r:embed="rId3" cstate="print"/>
          <a:srcRect/>
          <a:stretch>
            <a:fillRect/>
          </a:stretch>
        </p:blipFill>
        <p:spPr bwMode="auto">
          <a:xfrm>
            <a:off x="0" y="5634000"/>
            <a:ext cx="1592624" cy="1152000"/>
          </a:xfrm>
          <a:prstGeom prst="roundRect">
            <a:avLst/>
          </a:prstGeom>
          <a:noFill/>
          <a:effectLst>
            <a:softEdge rad="317500"/>
          </a:effectLst>
        </p:spPr>
      </p:pic>
      <p:sp>
        <p:nvSpPr>
          <p:cNvPr id="9" name="8 Rectángulo"/>
          <p:cNvSpPr/>
          <p:nvPr/>
        </p:nvSpPr>
        <p:spPr>
          <a:xfrm>
            <a:off x="6063068" y="614364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24578" name="Picture 2" descr="http://www.coches21.com/modelos/250/jaguar_xkr_convertible_156.jpg">
            <a:hlinkClick r:id="rId2" tooltip="Coches Jaguar XKR Convertible"/>
          </p:cNvPr>
          <p:cNvPicPr>
            <a:picLocks noChangeAspect="1" noChangeArrowheads="1"/>
          </p:cNvPicPr>
          <p:nvPr/>
        </p:nvPicPr>
        <p:blipFill>
          <a:blip r:embed="rId3" cstate="print"/>
          <a:srcRect/>
          <a:stretch>
            <a:fillRect/>
          </a:stretch>
        </p:blipFill>
        <p:spPr bwMode="auto">
          <a:xfrm>
            <a:off x="285720" y="1428736"/>
            <a:ext cx="6264000" cy="4176000"/>
          </a:xfrm>
          <a:prstGeom prst="rect">
            <a:avLst/>
          </a:prstGeom>
          <a:noFill/>
          <a:effectLst>
            <a:softEdge rad="635000"/>
          </a:effectLst>
        </p:spPr>
      </p:pic>
      <p:sp>
        <p:nvSpPr>
          <p:cNvPr id="24581" name="Rectangle 5"/>
          <p:cNvSpPr>
            <a:spLocks noChangeArrowheads="1"/>
          </p:cNvSpPr>
          <p:nvPr/>
        </p:nvSpPr>
        <p:spPr bwMode="auto">
          <a:xfrm>
            <a:off x="500034" y="5429264"/>
            <a:ext cx="7733207"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Sali</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ó</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del auto de un brinco y agarr</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ó</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por los brazos a un chiquillo, </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empuj</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á</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ndolo hacia un auto estacionado; le grit</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ó</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a toda voz: </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Qu</a:t>
            </a:r>
            <a:r>
              <a:rPr kumimoji="0" lang="es-ES" sz="2400" b="0" i="0" u="none" strike="noStrike" cap="none" normalizeH="0" baseline="0" dirty="0" smtClean="0">
                <a:ln>
                  <a:noFill/>
                </a:ln>
                <a:solidFill>
                  <a:schemeClr val="bg1"/>
                </a:solidFill>
                <a:effectLst/>
                <a:latin typeface="Calibri"/>
                <a:ea typeface="Times New Roman" pitchFamily="18" charset="0"/>
                <a:cs typeface="Arial" pitchFamily="34" charset="0"/>
              </a:rPr>
              <a:t>é</a:t>
            </a:r>
            <a:r>
              <a:rPr kumimoji="0" lang="es-ES" sz="2400" b="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rayos fue eso?</a:t>
            </a:r>
            <a:endParaRPr kumimoji="0" lang="es-ES" sz="2400" b="0" i="0" u="none" strike="noStrike" cap="none" normalizeH="0" baseline="0" dirty="0" smtClean="0">
              <a:ln>
                <a:noFill/>
              </a:ln>
              <a:solidFill>
                <a:schemeClr val="bg1"/>
              </a:solidFill>
              <a:effectLst/>
              <a:latin typeface="Arial" pitchFamily="34" charset="0"/>
              <a:cs typeface="Arial" pitchFamily="34" charset="0"/>
            </a:endParaRPr>
          </a:p>
        </p:txBody>
      </p:sp>
      <p:sp>
        <p:nvSpPr>
          <p:cNvPr id="7" name="6 Rectángulo"/>
          <p:cNvSpPr/>
          <p:nvPr/>
        </p:nvSpPr>
        <p:spPr>
          <a:xfrm>
            <a:off x="7206076" y="35716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pic>
        <p:nvPicPr>
          <p:cNvPr id="16386" name="Picture 2" descr="http://1.bp.blogspot.com/-SqndcVoLMtE/T6wFs1zjDEI/AAAAAAAAA28/UzBZl0fONzo/s1600/grito.jpg"/>
          <p:cNvPicPr>
            <a:picLocks noChangeAspect="1" noChangeArrowheads="1"/>
          </p:cNvPicPr>
          <p:nvPr/>
        </p:nvPicPr>
        <p:blipFill>
          <a:blip r:embed="rId4" cstate="print"/>
          <a:srcRect/>
          <a:stretch>
            <a:fillRect/>
          </a:stretch>
        </p:blipFill>
        <p:spPr bwMode="auto">
          <a:xfrm>
            <a:off x="5286380" y="2071678"/>
            <a:ext cx="3290625" cy="2340000"/>
          </a:xfrm>
          <a:prstGeom prst="roundRect">
            <a:avLst/>
          </a:prstGeom>
          <a:noFill/>
          <a:effectLst>
            <a:softEdge rad="317500"/>
          </a:effectLst>
        </p:spPr>
      </p:pic>
      <p:pic>
        <p:nvPicPr>
          <p:cNvPr id="9" name="Picture 2" descr="http://www.lasalle.es/lliria/images/stories/reflexiones/nino-pobre.jpg"/>
          <p:cNvPicPr>
            <a:picLocks noChangeAspect="1" noChangeArrowheads="1"/>
          </p:cNvPicPr>
          <p:nvPr/>
        </p:nvPicPr>
        <p:blipFill>
          <a:blip r:embed="rId5" cstate="print"/>
          <a:srcRect/>
          <a:stretch>
            <a:fillRect/>
          </a:stretch>
        </p:blipFill>
        <p:spPr bwMode="auto">
          <a:xfrm>
            <a:off x="6643702" y="2500306"/>
            <a:ext cx="3255313" cy="2733752"/>
          </a:xfrm>
          <a:prstGeom prst="ellipse">
            <a:avLst/>
          </a:prstGeom>
          <a:noFill/>
          <a:effectLst>
            <a:softEdge rad="635000"/>
          </a:effectLst>
        </p:spPr>
      </p:pic>
    </p:spTree>
  </p:cSld>
  <p:clrMapOvr>
    <a:masterClrMapping/>
  </p:clrMapOvr>
  <p:transition spd="slow" advTm="8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J:\HACER PPS\CHICOS\9dd5dff721b4[1].jpg"/>
          <p:cNvPicPr>
            <a:picLocks noChangeAspect="1" noChangeArrowheads="1"/>
          </p:cNvPicPr>
          <p:nvPr/>
        </p:nvPicPr>
        <p:blipFill>
          <a:blip r:embed="rId2" cstate="print"/>
          <a:srcRect/>
          <a:stretch>
            <a:fillRect/>
          </a:stretch>
        </p:blipFill>
        <p:spPr bwMode="auto">
          <a:xfrm>
            <a:off x="-38" y="0"/>
            <a:ext cx="9308695" cy="6984000"/>
          </a:xfrm>
          <a:prstGeom prst="rect">
            <a:avLst/>
          </a:prstGeom>
          <a:noFill/>
        </p:spPr>
      </p:pic>
      <p:sp>
        <p:nvSpPr>
          <p:cNvPr id="6" name="5 Rectángulo"/>
          <p:cNvSpPr/>
          <p:nvPr/>
        </p:nvSpPr>
        <p:spPr>
          <a:xfrm>
            <a:off x="776656" y="6215082"/>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pic>
        <p:nvPicPr>
          <p:cNvPr id="7" name="Picture 2" descr="http://img.archiexpo.es/images_ae/photo-m2/-60219-1991721.jpg"/>
          <p:cNvPicPr>
            <a:picLocks noChangeAspect="1" noChangeArrowheads="1"/>
          </p:cNvPicPr>
          <p:nvPr/>
        </p:nvPicPr>
        <p:blipFill>
          <a:blip r:embed="rId3" cstate="print"/>
          <a:srcRect/>
          <a:stretch>
            <a:fillRect/>
          </a:stretch>
        </p:blipFill>
        <p:spPr bwMode="auto">
          <a:xfrm rot="16893261">
            <a:off x="1017174" y="3168593"/>
            <a:ext cx="1194468" cy="864000"/>
          </a:xfrm>
          <a:prstGeom prst="roundRect">
            <a:avLst/>
          </a:prstGeom>
          <a:noFill/>
          <a:effectLst>
            <a:softEdge rad="127000"/>
          </a:effectLst>
        </p:spPr>
      </p:pic>
      <p:pic>
        <p:nvPicPr>
          <p:cNvPr id="15362" name="Picture 2" descr="4194593">
            <a:hlinkClick r:id="rId4"/>
          </p:cNvPr>
          <p:cNvPicPr>
            <a:picLocks noChangeAspect="1" noChangeArrowheads="1"/>
          </p:cNvPicPr>
          <p:nvPr/>
        </p:nvPicPr>
        <p:blipFill>
          <a:blip r:embed="rId5" cstate="print"/>
          <a:srcRect/>
          <a:stretch>
            <a:fillRect/>
          </a:stretch>
        </p:blipFill>
        <p:spPr bwMode="auto">
          <a:xfrm>
            <a:off x="6507767" y="428604"/>
            <a:ext cx="2636233" cy="3960000"/>
          </a:xfrm>
          <a:prstGeom prst="ellipse">
            <a:avLst/>
          </a:prstGeom>
          <a:noFill/>
          <a:effectLst>
            <a:softEdge rad="317500"/>
          </a:effectLst>
        </p:spPr>
      </p:pic>
      <p:pic>
        <p:nvPicPr>
          <p:cNvPr id="15364" name="Picture 4" descr="http://img.bebesymas.com/thumbnails/41037_200.jpg"/>
          <p:cNvPicPr>
            <a:picLocks noChangeAspect="1" noChangeArrowheads="1"/>
          </p:cNvPicPr>
          <p:nvPr/>
        </p:nvPicPr>
        <p:blipFill>
          <a:blip r:embed="rId6" cstate="print"/>
          <a:srcRect/>
          <a:stretch>
            <a:fillRect/>
          </a:stretch>
        </p:blipFill>
        <p:spPr bwMode="auto">
          <a:xfrm>
            <a:off x="6072198" y="3643314"/>
            <a:ext cx="2916000" cy="2916000"/>
          </a:xfrm>
          <a:prstGeom prst="ellipse">
            <a:avLst/>
          </a:prstGeom>
          <a:noFill/>
          <a:effectLst>
            <a:softEdge rad="317500"/>
          </a:effectLst>
        </p:spPr>
      </p:pic>
      <p:sp>
        <p:nvSpPr>
          <p:cNvPr id="10" name="9 Rectángulo"/>
          <p:cNvSpPr/>
          <p:nvPr/>
        </p:nvSpPr>
        <p:spPr>
          <a:xfrm>
            <a:off x="3000364" y="6072206"/>
            <a:ext cx="3759170" cy="52322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spc="150" dirty="0" smtClean="0">
                <a:ln w="11430"/>
                <a:solidFill>
                  <a:srgbClr val="F8F8F8"/>
                </a:solidFill>
              </a:rPr>
              <a:t>No paraba de gritarle</a:t>
            </a:r>
            <a:endParaRPr lang="es-ES" sz="2800" cap="none" spc="150" dirty="0">
              <a:ln w="11430"/>
              <a:solidFill>
                <a:srgbClr val="F8F8F8"/>
              </a:solidFill>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2000" fill="hold"/>
                                        <p:tgtEl>
                                          <p:spTgt spid="15362"/>
                                        </p:tgtEl>
                                        <p:attrNameLst>
                                          <p:attrName>ppt_w</p:attrName>
                                        </p:attrNameLst>
                                      </p:cBhvr>
                                      <p:tavLst>
                                        <p:tav tm="0">
                                          <p:val>
                                            <p:fltVal val="0"/>
                                          </p:val>
                                        </p:tav>
                                        <p:tav tm="100000">
                                          <p:val>
                                            <p:strVal val="#ppt_w"/>
                                          </p:val>
                                        </p:tav>
                                      </p:tavLst>
                                    </p:anim>
                                    <p:anim calcmode="lin" valueType="num">
                                      <p:cBhvr>
                                        <p:cTn id="8" dur="2000" fill="hold"/>
                                        <p:tgtEl>
                                          <p:spTgt spid="15362"/>
                                        </p:tgtEl>
                                        <p:attrNameLst>
                                          <p:attrName>ppt_h</p:attrName>
                                        </p:attrNameLst>
                                      </p:cBhvr>
                                      <p:tavLst>
                                        <p:tav tm="0">
                                          <p:val>
                                            <p:fltVal val="0"/>
                                          </p:val>
                                        </p:tav>
                                        <p:tav tm="100000">
                                          <p:val>
                                            <p:strVal val="#ppt_h"/>
                                          </p:val>
                                        </p:tav>
                                      </p:tavLst>
                                    </p:anim>
                                    <p:animEffect transition="in" filter="fade">
                                      <p:cBhvr>
                                        <p:cTn id="9" dur="2000"/>
                                        <p:tgtEl>
                                          <p:spTgt spid="15362"/>
                                        </p:tgtEl>
                                      </p:cBhvr>
                                    </p:animEffect>
                                  </p:childTnLst>
                                </p:cTn>
                              </p:par>
                              <p:par>
                                <p:cTn id="10" presetID="53" presetClass="entr" presetSubtype="0" fill="hold" nodeType="withEffect">
                                  <p:stCondLst>
                                    <p:cond delay="0"/>
                                  </p:stCondLst>
                                  <p:childTnLst>
                                    <p:set>
                                      <p:cBhvr>
                                        <p:cTn id="11" dur="1" fill="hold">
                                          <p:stCondLst>
                                            <p:cond delay="0"/>
                                          </p:stCondLst>
                                        </p:cTn>
                                        <p:tgtEl>
                                          <p:spTgt spid="15364"/>
                                        </p:tgtEl>
                                        <p:attrNameLst>
                                          <p:attrName>style.visibility</p:attrName>
                                        </p:attrNameLst>
                                      </p:cBhvr>
                                      <p:to>
                                        <p:strVal val="visible"/>
                                      </p:to>
                                    </p:set>
                                    <p:anim calcmode="lin" valueType="num">
                                      <p:cBhvr>
                                        <p:cTn id="12" dur="3000" fill="hold"/>
                                        <p:tgtEl>
                                          <p:spTgt spid="15364"/>
                                        </p:tgtEl>
                                        <p:attrNameLst>
                                          <p:attrName>ppt_w</p:attrName>
                                        </p:attrNameLst>
                                      </p:cBhvr>
                                      <p:tavLst>
                                        <p:tav tm="0">
                                          <p:val>
                                            <p:fltVal val="0"/>
                                          </p:val>
                                        </p:tav>
                                        <p:tav tm="100000">
                                          <p:val>
                                            <p:strVal val="#ppt_w"/>
                                          </p:val>
                                        </p:tav>
                                      </p:tavLst>
                                    </p:anim>
                                    <p:anim calcmode="lin" valueType="num">
                                      <p:cBhvr>
                                        <p:cTn id="13" dur="3000" fill="hold"/>
                                        <p:tgtEl>
                                          <p:spTgt spid="15364"/>
                                        </p:tgtEl>
                                        <p:attrNameLst>
                                          <p:attrName>ppt_h</p:attrName>
                                        </p:attrNameLst>
                                      </p:cBhvr>
                                      <p:tavLst>
                                        <p:tav tm="0">
                                          <p:val>
                                            <p:fltVal val="0"/>
                                          </p:val>
                                        </p:tav>
                                        <p:tav tm="100000">
                                          <p:val>
                                            <p:strVal val="#ppt_h"/>
                                          </p:val>
                                        </p:tav>
                                      </p:tavLst>
                                    </p:anim>
                                    <p:animEffect transition="in" filter="fade">
                                      <p:cBhvr>
                                        <p:cTn id="14" dur="3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64305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a:xfrm>
            <a:off x="0" y="1600200"/>
            <a:ext cx="9144000" cy="52578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4" name="Picture 2" descr="http://thumbs.dreamstime.com/z/casas-urbanas-15386780.jpg"/>
          <p:cNvPicPr>
            <a:picLocks noChangeAspect="1" noChangeArrowheads="1"/>
          </p:cNvPicPr>
          <p:nvPr/>
        </p:nvPicPr>
        <p:blipFill>
          <a:blip r:embed="rId2" cstate="print"/>
          <a:srcRect/>
          <a:stretch>
            <a:fillRect/>
          </a:stretch>
        </p:blipFill>
        <p:spPr bwMode="auto">
          <a:xfrm>
            <a:off x="642910" y="857232"/>
            <a:ext cx="7620000" cy="5105400"/>
          </a:xfrm>
          <a:prstGeom prst="rect">
            <a:avLst/>
          </a:prstGeom>
          <a:noFill/>
          <a:effectLst>
            <a:softEdge rad="635000"/>
          </a:effectLst>
        </p:spPr>
      </p:pic>
      <p:pic>
        <p:nvPicPr>
          <p:cNvPr id="35842" name="Picture 2" descr="http://www.elsemanaldigital.com/Archivos/Image/Motor%20Alex/ventas-coches-2012-renault-megane.jpg"/>
          <p:cNvPicPr>
            <a:picLocks noChangeAspect="1" noChangeArrowheads="1"/>
          </p:cNvPicPr>
          <p:nvPr/>
        </p:nvPicPr>
        <p:blipFill>
          <a:blip r:embed="rId3" cstate="print"/>
          <a:srcRect/>
          <a:stretch>
            <a:fillRect/>
          </a:stretch>
        </p:blipFill>
        <p:spPr bwMode="auto">
          <a:xfrm>
            <a:off x="5357818" y="4410000"/>
            <a:ext cx="4282210" cy="2448000"/>
          </a:xfrm>
          <a:prstGeom prst="roundRect">
            <a:avLst/>
          </a:prstGeom>
          <a:noFill/>
          <a:effectLst>
            <a:softEdge rad="635000"/>
          </a:effectLst>
        </p:spPr>
      </p:pic>
      <p:pic>
        <p:nvPicPr>
          <p:cNvPr id="6" name="Picture 8" descr="http://laprensa.mx/upload/foto/19/2/1/REGA%C3%91O.jpg"/>
          <p:cNvPicPr>
            <a:picLocks noChangeAspect="1" noChangeArrowheads="1"/>
          </p:cNvPicPr>
          <p:nvPr/>
        </p:nvPicPr>
        <p:blipFill>
          <a:blip r:embed="rId4" cstate="print"/>
          <a:srcRect/>
          <a:stretch>
            <a:fillRect/>
          </a:stretch>
        </p:blipFill>
        <p:spPr bwMode="auto">
          <a:xfrm>
            <a:off x="4357686" y="4518000"/>
            <a:ext cx="2484000" cy="2484000"/>
          </a:xfrm>
          <a:prstGeom prst="ellipse">
            <a:avLst/>
          </a:prstGeom>
          <a:noFill/>
          <a:effectLst>
            <a:softEdge rad="127000"/>
          </a:effectLst>
        </p:spPr>
      </p:pic>
      <p:sp>
        <p:nvSpPr>
          <p:cNvPr id="7" name="6 Rectángulo"/>
          <p:cNvSpPr/>
          <p:nvPr/>
        </p:nvSpPr>
        <p:spPr>
          <a:xfrm>
            <a:off x="357158" y="5288340"/>
            <a:ext cx="4572000" cy="1569660"/>
          </a:xfrm>
          <a:prstGeom prst="rect">
            <a:avLst/>
          </a:prstGeom>
        </p:spPr>
        <p:txBody>
          <a:bodyPr>
            <a:spAutoFit/>
          </a:bodyPr>
          <a:lstStyle/>
          <a:p>
            <a:r>
              <a:rPr lang="es-ES" sz="2400" dirty="0" smtClean="0"/>
              <a:t>¿Quién </a:t>
            </a:r>
            <a:r>
              <a:rPr lang="es-ES" sz="2400" dirty="0" smtClean="0"/>
              <a:t>eres tu? ¿Qué crees que haces con mi auto? Y enfurecido casi  echando chispas, </a:t>
            </a:r>
            <a:r>
              <a:rPr lang="es-ES" sz="2400" dirty="0" smtClean="0"/>
              <a:t>gritaba y gritaba </a:t>
            </a:r>
            <a:r>
              <a:rPr lang="es-ES" sz="2400" dirty="0" smtClean="0"/>
              <a:t>al chiquillo: </a:t>
            </a:r>
            <a:endParaRPr lang="es-ES_tradnl" sz="2400" dirty="0"/>
          </a:p>
        </p:txBody>
      </p:sp>
      <p:sp>
        <p:nvSpPr>
          <p:cNvPr id="8" name="7 Rectángulo"/>
          <p:cNvSpPr/>
          <p:nvPr/>
        </p:nvSpPr>
        <p:spPr>
          <a:xfrm rot="20697861">
            <a:off x="2514846" y="172888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7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http://www.pasqualinonet.com.ar/images/Puente-Calles-1024w.jpg"/>
          <p:cNvPicPr>
            <a:picLocks noChangeAspect="1" noChangeArrowheads="1"/>
          </p:cNvPicPr>
          <p:nvPr/>
        </p:nvPicPr>
        <p:blipFill>
          <a:blip r:embed="rId2" cstate="print"/>
          <a:srcRect/>
          <a:stretch>
            <a:fillRect/>
          </a:stretch>
        </p:blipFill>
        <p:spPr bwMode="auto">
          <a:xfrm>
            <a:off x="0" y="-2"/>
            <a:ext cx="9216000" cy="6870756"/>
          </a:xfrm>
          <a:prstGeom prst="rect">
            <a:avLst/>
          </a:prstGeom>
          <a:noFill/>
        </p:spPr>
      </p:pic>
      <p:pic>
        <p:nvPicPr>
          <p:cNvPr id="36868" name="Picture 4" descr="http://www.notodocoches.com/wp-content/uploads/2008/06/coches-nuevo-jaguar-xf-2008.jpg"/>
          <p:cNvPicPr>
            <a:picLocks noChangeAspect="1" noChangeArrowheads="1"/>
          </p:cNvPicPr>
          <p:nvPr/>
        </p:nvPicPr>
        <p:blipFill>
          <a:blip r:embed="rId3" cstate="print"/>
          <a:srcRect/>
          <a:stretch>
            <a:fillRect/>
          </a:stretch>
        </p:blipFill>
        <p:spPr bwMode="auto">
          <a:xfrm rot="490666">
            <a:off x="3745373" y="4850764"/>
            <a:ext cx="4114800" cy="2733675"/>
          </a:xfrm>
          <a:prstGeom prst="roundRect">
            <a:avLst/>
          </a:prstGeom>
          <a:noFill/>
          <a:effectLst>
            <a:softEdge rad="317500"/>
          </a:effectLst>
        </p:spPr>
      </p:pic>
      <p:sp>
        <p:nvSpPr>
          <p:cNvPr id="7" name="6 Rectángulo"/>
          <p:cNvSpPr/>
          <p:nvPr/>
        </p:nvSpPr>
        <p:spPr>
          <a:xfrm>
            <a:off x="571472" y="357166"/>
            <a:ext cx="5715040" cy="830997"/>
          </a:xfrm>
          <a:prstGeom prst="rect">
            <a:avLst/>
          </a:prstGeom>
        </p:spPr>
        <p:txBody>
          <a:bodyPr wrap="square">
            <a:spAutoFit/>
          </a:bodyPr>
          <a:lstStyle/>
          <a:p>
            <a:r>
              <a:rPr lang="es-ES" sz="2400" dirty="0" smtClean="0"/>
              <a:t>Es un auto nuevo, y ese ladrillo que lanzaste va a costarte caro! ¿Por qué hiciste eso?</a:t>
            </a:r>
            <a:endParaRPr lang="es-ES_tradnl" sz="2400" dirty="0"/>
          </a:p>
        </p:txBody>
      </p:sp>
      <p:sp>
        <p:nvSpPr>
          <p:cNvPr id="8" name="7 Llamada de nube"/>
          <p:cNvSpPr/>
          <p:nvPr/>
        </p:nvSpPr>
        <p:spPr>
          <a:xfrm rot="1032354">
            <a:off x="5612804" y="5971612"/>
            <a:ext cx="324000" cy="252000"/>
          </a:xfrm>
          <a:prstGeom prst="cloudCallout">
            <a:avLst>
              <a:gd name="adj1" fmla="val -30171"/>
              <a:gd name="adj2" fmla="val -26797"/>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_tradnl"/>
          </a:p>
        </p:txBody>
      </p:sp>
      <p:sp>
        <p:nvSpPr>
          <p:cNvPr id="9" name="8 Rectángulo"/>
          <p:cNvSpPr/>
          <p:nvPr/>
        </p:nvSpPr>
        <p:spPr>
          <a:xfrm>
            <a:off x="2000232" y="5786454"/>
            <a:ext cx="1249060"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3314" name="Picture 2" descr="http://4.bp.blogspot.com/-LPkx96mI8c0/TfFX2CIVzhI/AAAAAAAAAvA/tl-n4LuxUgo/s1600/nino+llorando.jpg"/>
          <p:cNvPicPr>
            <a:picLocks noChangeAspect="1" noChangeArrowheads="1"/>
          </p:cNvPicPr>
          <p:nvPr/>
        </p:nvPicPr>
        <p:blipFill>
          <a:blip r:embed="rId2" cstate="print"/>
          <a:srcRect/>
          <a:stretch>
            <a:fillRect/>
          </a:stretch>
        </p:blipFill>
        <p:spPr bwMode="auto">
          <a:xfrm>
            <a:off x="785786" y="500042"/>
            <a:ext cx="7059723" cy="5436000"/>
          </a:xfrm>
          <a:prstGeom prst="rect">
            <a:avLst/>
          </a:prstGeom>
          <a:noFill/>
          <a:effectLst>
            <a:softEdge rad="635000"/>
          </a:effectLst>
        </p:spPr>
      </p:pic>
      <p:sp>
        <p:nvSpPr>
          <p:cNvPr id="5" name="4 Rectángulo"/>
          <p:cNvSpPr/>
          <p:nvPr/>
        </p:nvSpPr>
        <p:spPr>
          <a:xfrm>
            <a:off x="500034" y="5429264"/>
            <a:ext cx="8215370" cy="1200329"/>
          </a:xfrm>
          <a:prstGeom prst="rect">
            <a:avLst/>
          </a:prstGeom>
        </p:spPr>
        <p:txBody>
          <a:bodyPr wrap="square">
            <a:spAutoFit/>
          </a:bodyPr>
          <a:lstStyle/>
          <a:p>
            <a:r>
              <a:rPr lang="es-ES" sz="2400" dirty="0" smtClean="0">
                <a:solidFill>
                  <a:schemeClr val="bg1"/>
                </a:solidFill>
              </a:rPr>
              <a:t>Por favor señor, por favor. Lo siento, no quería dañar su coche. Le lancé el ladrillo porque necesito ayuda y nadie se detenía, le dijo el niño llorando.</a:t>
            </a:r>
            <a:endParaRPr lang="es-ES_tradnl" sz="2400" dirty="0">
              <a:solidFill>
                <a:schemeClr val="bg1"/>
              </a:solidFill>
            </a:endParaRPr>
          </a:p>
        </p:txBody>
      </p:sp>
      <p:sp>
        <p:nvSpPr>
          <p:cNvPr id="6" name="5 Rectángulo"/>
          <p:cNvSpPr/>
          <p:nvPr/>
        </p:nvSpPr>
        <p:spPr>
          <a:xfrm>
            <a:off x="6920324" y="28572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7890" name="AutoShape 2" descr="http://www.google.es/url?sa=i&amp;source=images&amp;cd=&amp;docid=A7zPoTXNJhHewM&amp;tbnid=Rl6PIASWntpSMM:&amp;ved=0CAUQjBwwADgO&amp;url=http%3A%2F%2Fdesmotivaciones.es%2Fdemots%2F201103%2Fnino_llorando_1.jpg&amp;ei=UjqjUZ_rLYuI7AbByYB4&amp;psig=AFQjCNFbNWl0T4H3V9K6onz5g01U8XruGQ&amp;ust=13697381948187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37892" name="AutoShape 4" descr="http://www.google.es/url?sa=i&amp;source=images&amp;cd=&amp;docid=A7zPoTXNJhHewM&amp;tbnid=Rl6PIASWntpSMM:&amp;ved=0CAUQjBwwADgO&amp;url=http%3A%2F%2Fdesmotivaciones.es%2Fdemots%2F201103%2Fnino_llorando_1.jpg&amp;ei=UjqjUZ_rLYuI7AbByYB4&amp;psig=AFQjCNFbNWl0T4H3V9K6onz5g01U8XruGQ&amp;ust=13697381948187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37894" name="AutoShape 6" descr="http://www.google.es/url?sa=i&amp;source=images&amp;cd=&amp;docid=A7zPoTXNJhHewM&amp;tbnid=Rl6PIASWntpSMM:&amp;ved=0CAUQjBwwADgO&amp;url=http%3A%2F%2Fdesmotivaciones.es%2Fdemots%2F201103%2Fnino_llorando_1.jpg&amp;ei=UjqjUZ_rLYuI7AbByYB4&amp;psig=AFQjCNFbNWl0T4H3V9K6onz5g01U8XruGQ&amp;ust=13697381948187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37896" name="AutoShape 8" descr="http://www.google.es/url?sa=i&amp;source=images&amp;cd=&amp;docid=A7zPoTXNJhHewM&amp;tbnid=Rl6PIASWntpSMM:&amp;ved=0CAUQjBwwADgO&amp;url=http%3A%2F%2Fdesmotivaciones.es%2Fdemots%2F201103%2Fnino_llorando_1.jpg&amp;ei=UjqjUZ_rLYuI7AbByYB4&amp;psig=AFQjCNFbNWl0T4H3V9K6onz5g01U8XruGQ&amp;ust=13697381948187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37898" name="Picture 10" descr="http://deluzagotas.files.wordpress.com/2012/06/llanto-de-nic3b1o.jpg?w=640"/>
          <p:cNvPicPr>
            <a:picLocks noChangeAspect="1" noChangeArrowheads="1"/>
          </p:cNvPicPr>
          <p:nvPr/>
        </p:nvPicPr>
        <p:blipFill>
          <a:blip r:embed="rId2" cstate="print"/>
          <a:srcRect/>
          <a:stretch>
            <a:fillRect/>
          </a:stretch>
        </p:blipFill>
        <p:spPr bwMode="auto">
          <a:xfrm>
            <a:off x="1928794" y="642918"/>
            <a:ext cx="5999999" cy="3996000"/>
          </a:xfrm>
          <a:prstGeom prst="roundRect">
            <a:avLst/>
          </a:prstGeom>
          <a:noFill/>
          <a:effectLst>
            <a:softEdge rad="635000"/>
          </a:effectLst>
        </p:spPr>
      </p:pic>
      <p:sp>
        <p:nvSpPr>
          <p:cNvPr id="9" name="8 Rectángulo"/>
          <p:cNvSpPr/>
          <p:nvPr/>
        </p:nvSpPr>
        <p:spPr>
          <a:xfrm>
            <a:off x="857224" y="4572008"/>
            <a:ext cx="7143800" cy="1938992"/>
          </a:xfrm>
          <a:prstGeom prst="rect">
            <a:avLst/>
          </a:prstGeom>
        </p:spPr>
        <p:txBody>
          <a:bodyPr wrap="square">
            <a:spAutoFit/>
          </a:bodyPr>
          <a:lstStyle/>
          <a:p>
            <a:r>
              <a:rPr lang="es-ES" sz="2400" dirty="0" smtClean="0">
                <a:solidFill>
                  <a:schemeClr val="bg1"/>
                </a:solidFill>
              </a:rPr>
              <a:t>Por favor, Señor, por favor ¡lo siento mucho! </a:t>
            </a:r>
            <a:r>
              <a:rPr lang="es-ES" sz="2400" dirty="0" smtClean="0">
                <a:solidFill>
                  <a:schemeClr val="bg1"/>
                </a:solidFill>
              </a:rPr>
              <a:t>“no </a:t>
            </a:r>
            <a:r>
              <a:rPr lang="es-ES" sz="2400" dirty="0" smtClean="0">
                <a:solidFill>
                  <a:schemeClr val="bg1"/>
                </a:solidFill>
              </a:rPr>
              <a:t>sé que hacer", suplicó el chiquillo. Le lancé el ladrillo porque nadie se detenía, las lágrimas bajaban por sus mejillas empapando su humilde camisa,  mientras señalaba hacia alrededor de un auto estacionado.</a:t>
            </a:r>
            <a:endParaRPr lang="es-ES_tradnl" sz="2400" dirty="0">
              <a:solidFill>
                <a:schemeClr val="bg1"/>
              </a:solidFill>
            </a:endParaRPr>
          </a:p>
        </p:txBody>
      </p:sp>
      <p:sp>
        <p:nvSpPr>
          <p:cNvPr id="10" name="9 Rectángulo"/>
          <p:cNvSpPr/>
          <p:nvPr/>
        </p:nvSpPr>
        <p:spPr>
          <a:xfrm>
            <a:off x="633780" y="64291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grupoelcid.com/imagenes/ofertas/1306938504Cubik-51.jpg"/>
          <p:cNvPicPr>
            <a:picLocks noChangeAspect="1" noChangeArrowheads="1"/>
          </p:cNvPicPr>
          <p:nvPr/>
        </p:nvPicPr>
        <p:blipFill>
          <a:blip r:embed="rId2" cstate="print"/>
          <a:srcRect/>
          <a:stretch>
            <a:fillRect/>
          </a:stretch>
        </p:blipFill>
        <p:spPr bwMode="auto">
          <a:xfrm>
            <a:off x="-20" y="-1"/>
            <a:ext cx="9260012" cy="6948000"/>
          </a:xfrm>
          <a:prstGeom prst="rect">
            <a:avLst/>
          </a:prstGeom>
          <a:noFill/>
        </p:spPr>
      </p:pic>
      <p:pic>
        <p:nvPicPr>
          <p:cNvPr id="9" name="Picture 2" descr="http://www.jornada.unam.mx/2009/05/07/images/homofo.png"/>
          <p:cNvPicPr>
            <a:picLocks noChangeAspect="1" noChangeArrowheads="1"/>
          </p:cNvPicPr>
          <p:nvPr/>
        </p:nvPicPr>
        <p:blipFill>
          <a:blip r:embed="rId3" cstate="print"/>
          <a:srcRect/>
          <a:stretch>
            <a:fillRect/>
          </a:stretch>
        </p:blipFill>
        <p:spPr bwMode="auto">
          <a:xfrm>
            <a:off x="6215074" y="5000636"/>
            <a:ext cx="1833363" cy="1296000"/>
          </a:xfrm>
          <a:prstGeom prst="rect">
            <a:avLst/>
          </a:prstGeom>
          <a:noFill/>
        </p:spPr>
      </p:pic>
      <p:pic>
        <p:nvPicPr>
          <p:cNvPr id="1032" name="Picture 8" descr="http://img.123gif.es/silla-de-ruedas/silla-de-ruedas-3.gif"/>
          <p:cNvPicPr>
            <a:picLocks noChangeAspect="1" noChangeArrowheads="1"/>
          </p:cNvPicPr>
          <p:nvPr/>
        </p:nvPicPr>
        <p:blipFill>
          <a:blip r:embed="rId4" cstate="print"/>
          <a:srcRect/>
          <a:stretch>
            <a:fillRect/>
          </a:stretch>
        </p:blipFill>
        <p:spPr bwMode="auto">
          <a:xfrm rot="17719283">
            <a:off x="7092115" y="4088329"/>
            <a:ext cx="2190750" cy="1905000"/>
          </a:xfrm>
          <a:prstGeom prst="rect">
            <a:avLst/>
          </a:prstGeom>
          <a:noFill/>
        </p:spPr>
      </p:pic>
      <p:pic>
        <p:nvPicPr>
          <p:cNvPr id="12" name="Picture 2" descr="http://www.elsemanaldigital.com/Archivos/Image/Motor%20Alex/ventas-coches-2012-renault-megane.jpg"/>
          <p:cNvPicPr>
            <a:picLocks noChangeAspect="1" noChangeArrowheads="1"/>
          </p:cNvPicPr>
          <p:nvPr/>
        </p:nvPicPr>
        <p:blipFill>
          <a:blip r:embed="rId5" cstate="print"/>
          <a:srcRect/>
          <a:stretch>
            <a:fillRect/>
          </a:stretch>
        </p:blipFill>
        <p:spPr bwMode="auto">
          <a:xfrm>
            <a:off x="2857488" y="4410000"/>
            <a:ext cx="4282210" cy="2448000"/>
          </a:xfrm>
          <a:prstGeom prst="roundRect">
            <a:avLst/>
          </a:prstGeom>
          <a:noFill/>
          <a:effectLst>
            <a:softEdge rad="635000"/>
          </a:effectLst>
        </p:spPr>
      </p:pic>
      <p:sp>
        <p:nvSpPr>
          <p:cNvPr id="13" name="12 Rectángulo"/>
          <p:cNvSpPr/>
          <p:nvPr/>
        </p:nvSpPr>
        <p:spPr>
          <a:xfrm>
            <a:off x="785786" y="285728"/>
            <a:ext cx="7643866" cy="954107"/>
          </a:xfrm>
          <a:prstGeom prst="rect">
            <a:avLst/>
          </a:prstGeom>
        </p:spPr>
        <p:txBody>
          <a:bodyPr wrap="square">
            <a:spAutoFit/>
          </a:bodyPr>
          <a:lstStyle/>
          <a:p>
            <a:r>
              <a:rPr lang="es-ES" sz="2800" dirty="0" smtClean="0"/>
              <a:t>"Es mi hermano", le dijo. Se volcó su silla de ruedas y se cayó al suelo y no puedo levantarlo</a:t>
            </a:r>
            <a:endParaRPr lang="es-ES_tradnl" sz="2800" dirty="0"/>
          </a:p>
        </p:txBody>
      </p:sp>
      <p:sp>
        <p:nvSpPr>
          <p:cNvPr id="10" name="9 Rectángulo"/>
          <p:cNvSpPr/>
          <p:nvPr/>
        </p:nvSpPr>
        <p:spPr>
          <a:xfrm rot="310879">
            <a:off x="7884983" y="1984636"/>
            <a:ext cx="1249060"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8" name="Picture 4" descr="http://www.lacarinosa.com/wp-content/themes/lacarinosa/timthumb/timthumb.php?src=http://www.lacarinosa.com/wp-content/media/tunel-con-luz.jpg&amp;w=450&amp;h=300&amp;a=c&amp;zc=1"/>
          <p:cNvPicPr>
            <a:picLocks noChangeAspect="1" noChangeArrowheads="1"/>
          </p:cNvPicPr>
          <p:nvPr/>
        </p:nvPicPr>
        <p:blipFill>
          <a:blip r:embed="rId2" cstate="print"/>
          <a:srcRect/>
          <a:stretch>
            <a:fillRect/>
          </a:stretch>
        </p:blipFill>
        <p:spPr bwMode="auto">
          <a:xfrm>
            <a:off x="0" y="0"/>
            <a:ext cx="9450000" cy="6858000"/>
          </a:xfrm>
          <a:prstGeom prst="rect">
            <a:avLst/>
          </a:prstGeom>
          <a:noFill/>
        </p:spPr>
      </p:pic>
      <p:pic>
        <p:nvPicPr>
          <p:cNvPr id="8" name="Picture 2" descr="http://1.bp.blogspot.com/_4wC_0yRQx54/Scg4_fVZtzI/AAAAAAAABE8/Fqf5L45FuDE/s320/REGA%C3%91O.jpg"/>
          <p:cNvPicPr>
            <a:picLocks noChangeAspect="1" noChangeArrowheads="1"/>
          </p:cNvPicPr>
          <p:nvPr/>
        </p:nvPicPr>
        <p:blipFill>
          <a:blip r:embed="rId3" cstate="print"/>
          <a:srcRect/>
          <a:stretch>
            <a:fillRect/>
          </a:stretch>
        </p:blipFill>
        <p:spPr bwMode="auto">
          <a:xfrm>
            <a:off x="2143108" y="1714488"/>
            <a:ext cx="4509593" cy="3960000"/>
          </a:xfrm>
          <a:prstGeom prst="roundRect">
            <a:avLst/>
          </a:prstGeom>
          <a:noFill/>
          <a:effectLst>
            <a:softEdge rad="635000"/>
          </a:effectLst>
        </p:spPr>
      </p:pic>
      <p:sp>
        <p:nvSpPr>
          <p:cNvPr id="9" name="8 Rectángulo"/>
          <p:cNvSpPr/>
          <p:nvPr/>
        </p:nvSpPr>
        <p:spPr>
          <a:xfrm>
            <a:off x="642910" y="5429264"/>
            <a:ext cx="8501090" cy="1200329"/>
          </a:xfrm>
          <a:prstGeom prst="rect">
            <a:avLst/>
          </a:prstGeom>
        </p:spPr>
        <p:txBody>
          <a:bodyPr wrap="square">
            <a:spAutoFit/>
          </a:bodyPr>
          <a:lstStyle/>
          <a:p>
            <a:r>
              <a:rPr lang="es-ES" sz="2400" dirty="0" smtClean="0">
                <a:solidFill>
                  <a:schemeClr val="bg1"/>
                </a:solidFill>
              </a:rPr>
              <a:t>Sollozando, el chiquillo le preguntó al ejecutivo: "¿Puede usted, por favor; ayudarme a sentarlo en su silla? Está golpeado y pesa mucho para mí solo". Soy pequeño.</a:t>
            </a:r>
            <a:endParaRPr lang="es-ES_tradnl" sz="2400" dirty="0">
              <a:solidFill>
                <a:schemeClr val="bg1"/>
              </a:solidFill>
            </a:endParaRPr>
          </a:p>
        </p:txBody>
      </p:sp>
      <p:sp>
        <p:nvSpPr>
          <p:cNvPr id="7" name="6 Rectángulo"/>
          <p:cNvSpPr/>
          <p:nvPr/>
        </p:nvSpPr>
        <p:spPr>
          <a:xfrm>
            <a:off x="6920324" y="21429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4" name="Picture 2" descr="http://lh3.googleusercontent.com/-0KDIrGlJuJY/AAAAAAAAAAI/AAAAAAAAADc/Bs0fgOdoZ3g/s512-c/photo.jpg"/>
          <p:cNvPicPr>
            <a:picLocks noChangeAspect="1" noChangeArrowheads="1"/>
          </p:cNvPicPr>
          <p:nvPr/>
        </p:nvPicPr>
        <p:blipFill>
          <a:blip r:embed="rId2" cstate="print"/>
          <a:srcRect/>
          <a:stretch>
            <a:fillRect/>
          </a:stretch>
        </p:blipFill>
        <p:spPr bwMode="auto">
          <a:xfrm>
            <a:off x="2786050" y="642918"/>
            <a:ext cx="4876800" cy="4876800"/>
          </a:xfrm>
          <a:prstGeom prst="rect">
            <a:avLst/>
          </a:prstGeom>
          <a:noFill/>
        </p:spPr>
      </p:pic>
      <p:sp>
        <p:nvSpPr>
          <p:cNvPr id="5" name="4 Rectángulo"/>
          <p:cNvSpPr/>
          <p:nvPr/>
        </p:nvSpPr>
        <p:spPr>
          <a:xfrm>
            <a:off x="357158" y="1142984"/>
            <a:ext cx="4572000" cy="1569660"/>
          </a:xfrm>
          <a:prstGeom prst="rect">
            <a:avLst/>
          </a:prstGeom>
        </p:spPr>
        <p:txBody>
          <a:bodyPr>
            <a:spAutoFit/>
          </a:bodyPr>
          <a:lstStyle/>
          <a:p>
            <a:r>
              <a:rPr lang="es-ES" sz="2400" dirty="0" smtClean="0">
                <a:solidFill>
                  <a:schemeClr val="bg1"/>
                </a:solidFill>
              </a:rPr>
              <a:t>Visiblemente impactado por las palabras del chiquillo, el ejecutivo se tragó el grueso nudo que se le formó en su garganta.</a:t>
            </a:r>
            <a:endParaRPr lang="es-ES_tradnl" sz="2400" dirty="0">
              <a:solidFill>
                <a:schemeClr val="bg1"/>
              </a:solidFill>
            </a:endParaRPr>
          </a:p>
        </p:txBody>
      </p:sp>
      <p:pic>
        <p:nvPicPr>
          <p:cNvPr id="6" name="Picture 4" descr="Jaguar RD6 Concept"/>
          <p:cNvPicPr>
            <a:picLocks noChangeAspect="1" noChangeArrowheads="1"/>
          </p:cNvPicPr>
          <p:nvPr/>
        </p:nvPicPr>
        <p:blipFill>
          <a:blip r:embed="rId3" cstate="print"/>
          <a:srcRect/>
          <a:stretch>
            <a:fillRect/>
          </a:stretch>
        </p:blipFill>
        <p:spPr bwMode="auto">
          <a:xfrm>
            <a:off x="285720" y="3786190"/>
            <a:ext cx="3834786" cy="2520000"/>
          </a:xfrm>
          <a:prstGeom prst="rect">
            <a:avLst/>
          </a:prstGeom>
          <a:noFill/>
          <a:effectLst>
            <a:softEdge rad="635000"/>
          </a:effectLst>
        </p:spPr>
      </p:pic>
      <p:sp>
        <p:nvSpPr>
          <p:cNvPr id="7" name="6 Rectángulo"/>
          <p:cNvSpPr/>
          <p:nvPr/>
        </p:nvSpPr>
        <p:spPr>
          <a:xfrm rot="20300631">
            <a:off x="2569731" y="5558196"/>
            <a:ext cx="1184940" cy="261610"/>
          </a:xfrm>
          <a:prstGeom prst="rect">
            <a:avLst/>
          </a:prstGeom>
        </p:spPr>
        <p:txBody>
          <a:bodyPr wrap="none">
            <a:spAutoFit/>
          </a:bodyPr>
          <a:lstStyle/>
          <a:p>
            <a:pPr algn="ctr"/>
            <a:r>
              <a:rPr lang="es-ES" sz="1100" spc="150" dirty="0" err="1" smtClean="0">
                <a:ln w="11430"/>
                <a:solidFill>
                  <a:srgbClr val="F8F8F8"/>
                </a:solidFill>
                <a:latin typeface="Blackadder ITC" pitchFamily="82" charset="0"/>
              </a:rPr>
              <a:t>Pps</a:t>
            </a:r>
            <a:r>
              <a:rPr lang="es-ES" sz="1100" spc="150" dirty="0" smtClean="0">
                <a:ln w="11430"/>
                <a:solidFill>
                  <a:srgbClr val="F8F8F8"/>
                </a:solidFill>
                <a:latin typeface="Blackadder ITC" pitchFamily="82" charset="0"/>
              </a:rPr>
              <a:t> Mari Tere</a:t>
            </a:r>
            <a:endParaRPr lang="es-ES" sz="1100" spc="150" dirty="0">
              <a:ln w="11430"/>
              <a:solidFill>
                <a:srgbClr val="F8F8F8"/>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2" descr="http://www.grupocronicasrevista.org/wp-content/uploads/2013/04/silla-ruedas.jpg"/>
          <p:cNvPicPr>
            <a:picLocks noChangeAspect="1" noChangeArrowheads="1"/>
          </p:cNvPicPr>
          <p:nvPr/>
        </p:nvPicPr>
        <p:blipFill>
          <a:blip r:embed="rId2" cstate="print"/>
          <a:srcRect/>
          <a:stretch>
            <a:fillRect/>
          </a:stretch>
        </p:blipFill>
        <p:spPr bwMode="auto">
          <a:xfrm>
            <a:off x="1571604" y="928670"/>
            <a:ext cx="6360000" cy="3816000"/>
          </a:xfrm>
          <a:prstGeom prst="rect">
            <a:avLst/>
          </a:prstGeom>
          <a:noFill/>
          <a:effectLst>
            <a:softEdge rad="635000"/>
          </a:effectLst>
        </p:spPr>
      </p:pic>
      <p:sp>
        <p:nvSpPr>
          <p:cNvPr id="5" name="4 Rectángulo"/>
          <p:cNvSpPr/>
          <p:nvPr/>
        </p:nvSpPr>
        <p:spPr>
          <a:xfrm>
            <a:off x="642910" y="4643446"/>
            <a:ext cx="8001056" cy="1938992"/>
          </a:xfrm>
          <a:prstGeom prst="rect">
            <a:avLst/>
          </a:prstGeom>
        </p:spPr>
        <p:txBody>
          <a:bodyPr wrap="square">
            <a:spAutoFit/>
          </a:bodyPr>
          <a:lstStyle/>
          <a:p>
            <a:r>
              <a:rPr lang="es-ES" sz="2400" dirty="0" smtClean="0">
                <a:solidFill>
                  <a:schemeClr val="bg1"/>
                </a:solidFill>
              </a:rPr>
              <a:t>Indescriptiblemente emocionado por lo que acababa de pasarle, levantó al joven del suelo y lo sentó en su silla nuevamente, sacando su pañuelo de seda para limpiar un poco las cortaduras y la suciedad de las heridas del hermano de aquel chiquillo especial. </a:t>
            </a:r>
            <a:endParaRPr lang="es-ES_tradnl" sz="2400" dirty="0">
              <a:solidFill>
                <a:schemeClr val="bg1"/>
              </a:solidFill>
            </a:endParaRPr>
          </a:p>
        </p:txBody>
      </p:sp>
      <p:sp>
        <p:nvSpPr>
          <p:cNvPr id="6" name="5 Rectángulo"/>
          <p:cNvSpPr/>
          <p:nvPr/>
        </p:nvSpPr>
        <p:spPr>
          <a:xfrm>
            <a:off x="705218" y="57148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5" name="4 Rectángulo"/>
          <p:cNvSpPr/>
          <p:nvPr/>
        </p:nvSpPr>
        <p:spPr>
          <a:xfrm>
            <a:off x="571472" y="4429132"/>
            <a:ext cx="8001056" cy="1569660"/>
          </a:xfrm>
          <a:prstGeom prst="rect">
            <a:avLst/>
          </a:prstGeom>
        </p:spPr>
        <p:txBody>
          <a:bodyPr wrap="square">
            <a:spAutoFit/>
          </a:bodyPr>
          <a:lstStyle/>
          <a:p>
            <a:r>
              <a:rPr lang="es-ES" sz="2400" dirty="0" smtClean="0">
                <a:solidFill>
                  <a:schemeClr val="bg1"/>
                </a:solidFill>
              </a:rPr>
              <a:t>Luego de verificar que se encontraba bien, miró; </a:t>
            </a:r>
            <a:endParaRPr lang="es-ES" sz="2400" dirty="0" smtClean="0">
              <a:solidFill>
                <a:schemeClr val="bg1"/>
              </a:solidFill>
            </a:endParaRPr>
          </a:p>
          <a:p>
            <a:r>
              <a:rPr lang="es-ES" sz="2400" dirty="0" smtClean="0">
                <a:solidFill>
                  <a:schemeClr val="bg1"/>
                </a:solidFill>
              </a:rPr>
              <a:t> </a:t>
            </a:r>
            <a:r>
              <a:rPr lang="es-ES" sz="2400" dirty="0" smtClean="0">
                <a:solidFill>
                  <a:schemeClr val="bg1"/>
                </a:solidFill>
              </a:rPr>
              <a:t>el chiquillo le dio las gracias con una sonrisa que no tiene posibilidad de describir nadie... "DIOS lo bendiga, señor... y muchas gracias"  le dijo.</a:t>
            </a:r>
            <a:endParaRPr lang="es-ES_tradnl" sz="2400" dirty="0">
              <a:solidFill>
                <a:schemeClr val="bg1"/>
              </a:solidFill>
            </a:endParaRPr>
          </a:p>
        </p:txBody>
      </p:sp>
      <p:pic>
        <p:nvPicPr>
          <p:cNvPr id="41988" name="Picture 4" descr="http://cdn.noticiaaldia.com/wp-content/uploads/2012/05/etan.jpg"/>
          <p:cNvPicPr>
            <a:picLocks noChangeAspect="1" noChangeArrowheads="1"/>
          </p:cNvPicPr>
          <p:nvPr/>
        </p:nvPicPr>
        <p:blipFill>
          <a:blip r:embed="rId2" cstate="print"/>
          <a:srcRect/>
          <a:stretch>
            <a:fillRect/>
          </a:stretch>
        </p:blipFill>
        <p:spPr bwMode="auto">
          <a:xfrm>
            <a:off x="2214546" y="1000108"/>
            <a:ext cx="4069190" cy="2588066"/>
          </a:xfrm>
          <a:prstGeom prst="roundRect">
            <a:avLst/>
          </a:prstGeom>
          <a:noFill/>
          <a:effectLst>
            <a:softEdge rad="317500"/>
          </a:effectLst>
        </p:spPr>
      </p:pic>
      <p:sp>
        <p:nvSpPr>
          <p:cNvPr id="6" name="5 Rectángulo"/>
          <p:cNvSpPr/>
          <p:nvPr/>
        </p:nvSpPr>
        <p:spPr>
          <a:xfrm>
            <a:off x="633780" y="35716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http://1.bp.blogspot.com/_IXfOMgnY234/TJjAAUdBcKI/AAAAAAAADQQ/UkXGkMngyms/s1600/Por+fuga+en+el+sistema+de+drenaje+el+patio+de+casa+de+humilde+familia+se+llena+de+aguas+negr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3357554" y="4611231"/>
            <a:ext cx="7500990" cy="2246769"/>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El hombre vio como se alejaba el </a:t>
            </a:r>
          </a:p>
          <a:p>
            <a:r>
              <a:rPr lang="es-ES" sz="2800" b="1" dirty="0" smtClean="0">
                <a:effectLst>
                  <a:outerShdw blurRad="38100" dist="38100" dir="2700000" algn="tl">
                    <a:srgbClr val="000000">
                      <a:alpha val="43137"/>
                    </a:srgbClr>
                  </a:outerShdw>
                </a:effectLst>
              </a:rPr>
              <a:t>chiquillo empujando trabajosamente</a:t>
            </a:r>
          </a:p>
          <a:p>
            <a:r>
              <a:rPr lang="es-ES" sz="2800" b="1" dirty="0" smtClean="0">
                <a:effectLst>
                  <a:outerShdw blurRad="38100" dist="38100" dir="2700000" algn="tl">
                    <a:srgbClr val="000000">
                      <a:alpha val="43137"/>
                    </a:srgbClr>
                  </a:outerShdw>
                </a:effectLst>
              </a:rPr>
              <a:t> la pesada silla de ruedas de su</a:t>
            </a:r>
          </a:p>
          <a:p>
            <a:r>
              <a:rPr lang="es-ES" sz="2800" b="1" dirty="0" smtClean="0">
                <a:effectLst>
                  <a:outerShdw blurRad="38100" dist="38100" dir="2700000" algn="tl">
                    <a:srgbClr val="000000">
                      <a:alpha val="43137"/>
                    </a:srgbClr>
                  </a:outerShdw>
                </a:effectLst>
              </a:rPr>
              <a:t> hermano, hasta llegar a su humilde </a:t>
            </a:r>
          </a:p>
          <a:p>
            <a:r>
              <a:rPr lang="es-ES" sz="2800" b="1" dirty="0" smtClean="0">
                <a:effectLst>
                  <a:outerShdw blurRad="38100" dist="38100" dir="2700000" algn="tl">
                    <a:srgbClr val="000000">
                      <a:alpha val="43137"/>
                    </a:srgbClr>
                  </a:outerShdw>
                </a:effectLst>
              </a:rPr>
              <a:t>casa</a:t>
            </a:r>
            <a:endParaRPr lang="es-ES_tradnl" sz="2800" b="1" dirty="0">
              <a:effectLst>
                <a:outerShdw blurRad="38100" dist="38100" dir="2700000" algn="tl">
                  <a:srgbClr val="000000">
                    <a:alpha val="43137"/>
                  </a:srgbClr>
                </a:outerShdw>
              </a:effectLst>
            </a:endParaRPr>
          </a:p>
        </p:txBody>
      </p:sp>
      <p:pic>
        <p:nvPicPr>
          <p:cNvPr id="45060" name="Picture 4" descr="http://www.conadis.salud.gob.mx/opencms/opencms/sites/conadis/imgs/acerca-mision.jpg"/>
          <p:cNvPicPr>
            <a:picLocks noChangeAspect="1" noChangeArrowheads="1"/>
          </p:cNvPicPr>
          <p:nvPr/>
        </p:nvPicPr>
        <p:blipFill>
          <a:blip r:embed="rId3" cstate="print"/>
          <a:srcRect/>
          <a:stretch>
            <a:fillRect/>
          </a:stretch>
        </p:blipFill>
        <p:spPr bwMode="auto">
          <a:xfrm flipH="1">
            <a:off x="-642974" y="4446000"/>
            <a:ext cx="3786214" cy="2412000"/>
          </a:xfrm>
          <a:prstGeom prst="roundRect">
            <a:avLst/>
          </a:prstGeom>
          <a:noFill/>
          <a:effectLst>
            <a:softEdge rad="317500"/>
          </a:effectLst>
        </p:spPr>
      </p:pic>
      <p:sp>
        <p:nvSpPr>
          <p:cNvPr id="7" name="6 Rectángulo"/>
          <p:cNvSpPr/>
          <p:nvPr/>
        </p:nvSpPr>
        <p:spPr>
          <a:xfrm>
            <a:off x="7309574" y="285728"/>
            <a:ext cx="1184940" cy="261610"/>
          </a:xfrm>
          <a:prstGeom prst="rect">
            <a:avLst/>
          </a:prstGeom>
        </p:spPr>
        <p:txBody>
          <a:bodyPr wrap="none">
            <a:spAutoFit/>
          </a:bodyPr>
          <a:lstStyle/>
          <a:p>
            <a:pPr algn="ctr"/>
            <a:r>
              <a:rPr lang="es-ES" sz="1100" spc="150" dirty="0" err="1" smtClean="0">
                <a:ln w="11430"/>
                <a:latin typeface="Blackadder ITC" pitchFamily="82" charset="0"/>
              </a:rPr>
              <a:t>Pps</a:t>
            </a:r>
            <a:r>
              <a:rPr lang="es-ES" sz="1100" spc="150" dirty="0" smtClean="0">
                <a:ln w="11430"/>
                <a:latin typeface="Blackadder ITC" pitchFamily="82" charset="0"/>
              </a:rPr>
              <a:t> Mari Tere</a:t>
            </a:r>
            <a:endParaRPr lang="es-ES" sz="1100" spc="150" dirty="0">
              <a:ln w="11430"/>
              <a:latin typeface="Blackadder ITC" pitchFamily="82" charset="0"/>
            </a:endParaRPr>
          </a:p>
        </p:txBody>
      </p:sp>
    </p:spTree>
  </p:cSld>
  <p:clrMapOvr>
    <a:masterClrMapping/>
  </p:clrMapOvr>
  <p:transition spd="slow" advTm="12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4" name="Picture 4" descr="Jaguar RD6 Concept"/>
          <p:cNvPicPr>
            <a:picLocks noChangeAspect="1" noChangeArrowheads="1"/>
          </p:cNvPicPr>
          <p:nvPr/>
        </p:nvPicPr>
        <p:blipFill>
          <a:blip r:embed="rId2" cstate="print"/>
          <a:srcRect/>
          <a:stretch>
            <a:fillRect/>
          </a:stretch>
        </p:blipFill>
        <p:spPr bwMode="auto">
          <a:xfrm>
            <a:off x="214282" y="0"/>
            <a:ext cx="8546124" cy="5616000"/>
          </a:xfrm>
          <a:prstGeom prst="rect">
            <a:avLst/>
          </a:prstGeom>
          <a:noFill/>
          <a:effectLst>
            <a:softEdge rad="635000"/>
          </a:effectLst>
        </p:spPr>
      </p:pic>
      <p:sp>
        <p:nvSpPr>
          <p:cNvPr id="6" name="5 Rectángulo"/>
          <p:cNvSpPr/>
          <p:nvPr/>
        </p:nvSpPr>
        <p:spPr>
          <a:xfrm>
            <a:off x="285720" y="5000636"/>
            <a:ext cx="8429684" cy="1569660"/>
          </a:xfrm>
          <a:prstGeom prst="rect">
            <a:avLst/>
          </a:prstGeom>
        </p:spPr>
        <p:txBody>
          <a:bodyPr wrap="square">
            <a:spAutoFit/>
          </a:bodyPr>
          <a:lstStyle/>
          <a:p>
            <a:r>
              <a:rPr lang="es-ES" sz="2400" dirty="0" smtClean="0">
                <a:solidFill>
                  <a:schemeClr val="bg1"/>
                </a:solidFill>
              </a:rPr>
              <a:t>El ejecutivo no ha reparado aún la puerta del auto, manteniendo la hendidura que le hizo el ladrillazo; para recordarle el no ir por la vida tan de prisa que alguien tenga que lanzarle un ladrillo para que preste atención.</a:t>
            </a:r>
            <a:endParaRPr lang="es-ES_tradnl" sz="2400" dirty="0">
              <a:solidFill>
                <a:schemeClr val="bg1"/>
              </a:solidFill>
            </a:endParaRPr>
          </a:p>
        </p:txBody>
      </p:sp>
      <p:sp>
        <p:nvSpPr>
          <p:cNvPr id="7" name="6 Rectángulo"/>
          <p:cNvSpPr/>
          <p:nvPr/>
        </p:nvSpPr>
        <p:spPr>
          <a:xfrm rot="20505448">
            <a:off x="6205944" y="38323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
        <p:nvSpPr>
          <p:cNvPr id="8" name="7 Llamada de nube"/>
          <p:cNvSpPr/>
          <p:nvPr/>
        </p:nvSpPr>
        <p:spPr>
          <a:xfrm>
            <a:off x="1428728" y="2428868"/>
            <a:ext cx="684000" cy="360562"/>
          </a:xfrm>
          <a:prstGeom prst="cloudCallout">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s-ES_tradnl"/>
          </a:p>
        </p:txBody>
      </p:sp>
      <p:pic>
        <p:nvPicPr>
          <p:cNvPr id="4098" name="Picture 2" descr="http://www.paula.cl/wp-content/uploads/2011/11/Fotogrande1.jpg"/>
          <p:cNvPicPr>
            <a:picLocks noChangeAspect="1" noChangeArrowheads="1"/>
          </p:cNvPicPr>
          <p:nvPr/>
        </p:nvPicPr>
        <p:blipFill>
          <a:blip r:embed="rId3" cstate="print"/>
          <a:srcRect/>
          <a:stretch>
            <a:fillRect/>
          </a:stretch>
        </p:blipFill>
        <p:spPr bwMode="auto">
          <a:xfrm>
            <a:off x="6415680" y="0"/>
            <a:ext cx="2728320" cy="1764000"/>
          </a:xfrm>
          <a:prstGeom prst="roundRect">
            <a:avLst/>
          </a:prstGeom>
          <a:noFill/>
          <a:effectLst>
            <a:softEdge rad="635000"/>
          </a:effectLst>
        </p:spPr>
      </p:pic>
    </p:spTree>
  </p:cSld>
  <p:clrMapOvr>
    <a:masterClrMapping/>
  </p:clrMapOvr>
  <p:transition spd="slow" advTm="12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8" name="Picture 2" descr="http://img.archiexpo.es/images_ae/photo-m2/-60219-1991721.jpg"/>
          <p:cNvPicPr>
            <a:picLocks noChangeAspect="1" noChangeArrowheads="1"/>
          </p:cNvPicPr>
          <p:nvPr/>
        </p:nvPicPr>
        <p:blipFill>
          <a:blip r:embed="rId2" cstate="print"/>
          <a:srcRect/>
          <a:stretch>
            <a:fillRect/>
          </a:stretch>
        </p:blipFill>
        <p:spPr bwMode="auto">
          <a:xfrm>
            <a:off x="2357422" y="3143248"/>
            <a:ext cx="2857500" cy="2066925"/>
          </a:xfrm>
          <a:prstGeom prst="roundRect">
            <a:avLst/>
          </a:prstGeom>
          <a:noFill/>
          <a:effectLst>
            <a:softEdge rad="317500"/>
          </a:effectLst>
        </p:spPr>
      </p:pic>
      <p:pic>
        <p:nvPicPr>
          <p:cNvPr id="9" name="Picture 2" descr="http://lh5.googleusercontent.com/--Wu2WjKABXQ/AAAAAAAAAAI/AAAAAAAAABo/lHjSslHwarE/s512-c/photo.jpg"/>
          <p:cNvPicPr>
            <a:picLocks noChangeAspect="1" noChangeArrowheads="1"/>
          </p:cNvPicPr>
          <p:nvPr/>
        </p:nvPicPr>
        <p:blipFill>
          <a:blip r:embed="rId3" cstate="print"/>
          <a:srcRect/>
          <a:stretch>
            <a:fillRect/>
          </a:stretch>
        </p:blipFill>
        <p:spPr bwMode="auto">
          <a:xfrm>
            <a:off x="4267200" y="0"/>
            <a:ext cx="4876800" cy="4876800"/>
          </a:xfrm>
          <a:prstGeom prst="roundRect">
            <a:avLst/>
          </a:prstGeom>
          <a:noFill/>
          <a:effectLst>
            <a:softEdge rad="635000"/>
          </a:effectLst>
        </p:spPr>
      </p:pic>
      <p:pic>
        <p:nvPicPr>
          <p:cNvPr id="10" name="Picture 2" descr="http://reflexionesmigranosas.files.wordpress.com/2011/02/nic3b1o2.jpg"/>
          <p:cNvPicPr>
            <a:picLocks noChangeAspect="1" noChangeArrowheads="1"/>
          </p:cNvPicPr>
          <p:nvPr/>
        </p:nvPicPr>
        <p:blipFill>
          <a:blip r:embed="rId4" cstate="print"/>
          <a:srcRect/>
          <a:stretch>
            <a:fillRect/>
          </a:stretch>
        </p:blipFill>
        <p:spPr bwMode="auto">
          <a:xfrm>
            <a:off x="-214346" y="3733800"/>
            <a:ext cx="3409950" cy="3124200"/>
          </a:xfrm>
          <a:prstGeom prst="ellipse">
            <a:avLst/>
          </a:prstGeom>
          <a:noFill/>
          <a:effectLst>
            <a:softEdge rad="63500"/>
          </a:effectLst>
        </p:spPr>
      </p:pic>
      <p:pic>
        <p:nvPicPr>
          <p:cNvPr id="11" name="Picture 6" descr="http://www.stmedic.com/cgi-bin/jump.cgi?ID=569&amp;v=Imagen01"/>
          <p:cNvPicPr>
            <a:picLocks noChangeAspect="1" noChangeArrowheads="1"/>
          </p:cNvPicPr>
          <p:nvPr/>
        </p:nvPicPr>
        <p:blipFill>
          <a:blip r:embed="rId5" cstate="print"/>
          <a:srcRect/>
          <a:stretch>
            <a:fillRect/>
          </a:stretch>
        </p:blipFill>
        <p:spPr bwMode="auto">
          <a:xfrm>
            <a:off x="571472" y="642918"/>
            <a:ext cx="2562225" cy="2857500"/>
          </a:xfrm>
          <a:prstGeom prst="roundRect">
            <a:avLst/>
          </a:prstGeom>
          <a:noFill/>
          <a:effectLst>
            <a:softEdge rad="317500"/>
          </a:effectLst>
        </p:spPr>
      </p:pic>
      <p:sp>
        <p:nvSpPr>
          <p:cNvPr id="12" name="11 Rectángulo"/>
          <p:cNvSpPr/>
          <p:nvPr/>
        </p:nvSpPr>
        <p:spPr>
          <a:xfrm>
            <a:off x="3214678" y="4929198"/>
            <a:ext cx="5715040" cy="1569660"/>
          </a:xfrm>
          <a:prstGeom prst="rect">
            <a:avLst/>
          </a:prstGeom>
        </p:spPr>
        <p:txBody>
          <a:bodyPr wrap="square">
            <a:spAutoFit/>
          </a:bodyPr>
          <a:lstStyle/>
          <a:p>
            <a:r>
              <a:rPr lang="es-ES" sz="2400" dirty="0" smtClean="0">
                <a:solidFill>
                  <a:schemeClr val="bg1"/>
                </a:solidFill>
              </a:rPr>
              <a:t>DIOS nos susurra en el alma y en el corazón. Hay veces que tiene que lanzarnos un ladrillo a ver si le prestamos atención.</a:t>
            </a:r>
            <a:endParaRPr lang="es-ES_tradnl" sz="2400" dirty="0" smtClean="0">
              <a:solidFill>
                <a:schemeClr val="bg1"/>
              </a:solidFill>
            </a:endParaRPr>
          </a:p>
          <a:p>
            <a:r>
              <a:rPr lang="es-ES" sz="2400" dirty="0" smtClean="0">
                <a:solidFill>
                  <a:schemeClr val="bg1"/>
                </a:solidFill>
              </a:rPr>
              <a:t>Escoge: escucha el susurro... o el ladrillazo.</a:t>
            </a:r>
            <a:endParaRPr lang="es-ES_tradnl" sz="2400" dirty="0">
              <a:solidFill>
                <a:schemeClr val="bg1"/>
              </a:solidFill>
            </a:endParaRPr>
          </a:p>
        </p:txBody>
      </p:sp>
      <p:sp>
        <p:nvSpPr>
          <p:cNvPr id="13" name="12 Rectángulo"/>
          <p:cNvSpPr/>
          <p:nvPr/>
        </p:nvSpPr>
        <p:spPr>
          <a:xfrm>
            <a:off x="633780" y="28572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2">
            <a:schemeClr val="lt1"/>
          </a:fillRef>
          <a:effectRef idx="0">
            <a:scrgbClr r="0" g="0" b="0"/>
          </a:effectRef>
          <a:fontRef idx="major"/>
        </p:style>
        <p:txBody>
          <a:bodyPr/>
          <a:lstStyle/>
          <a:p>
            <a:r>
              <a:rPr lang="es-ES"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Escriba aquí el texto</a:t>
            </a:r>
            <a:br>
              <a:rPr lang="es-ES"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br>
            <a:endParaRPr lang="es-ES_tradnl" dirty="0"/>
          </a:p>
        </p:txBody>
      </p:sp>
      <p:sp>
        <p:nvSpPr>
          <p:cNvPr id="3" name="2 Marcador de contenido"/>
          <p:cNvSpPr>
            <a:spLocks noGrp="1"/>
          </p:cNvSpPr>
          <p:nvPr>
            <p:ph idx="1"/>
          </p:nvPr>
        </p:nvSpPr>
        <p:spPr/>
        <p:txBody>
          <a:bodyPr/>
          <a:lstStyle/>
          <a:p>
            <a:endParaRPr lang="es-ES_tradnl" dirty="0"/>
          </a:p>
        </p:txBody>
      </p:sp>
      <p:pic>
        <p:nvPicPr>
          <p:cNvPr id="49156" name="Picture 4" descr="http://www.cochesberlinasysedan.com/wp-content/uploads/2013/03/jaguar-berlinas-2013.jpg"/>
          <p:cNvPicPr>
            <a:picLocks noChangeAspect="1" noChangeArrowheads="1"/>
          </p:cNvPicPr>
          <p:nvPr/>
        </p:nvPicPr>
        <p:blipFill>
          <a:blip r:embed="rId2" cstate="print"/>
          <a:srcRect/>
          <a:stretch>
            <a:fillRect/>
          </a:stretch>
        </p:blipFill>
        <p:spPr bwMode="auto">
          <a:xfrm>
            <a:off x="0" y="1998000"/>
            <a:ext cx="8238606" cy="4860000"/>
          </a:xfrm>
          <a:prstGeom prst="rect">
            <a:avLst/>
          </a:prstGeom>
          <a:noFill/>
          <a:effectLst>
            <a:softEdge rad="635000"/>
          </a:effectLst>
        </p:spPr>
      </p:pic>
      <p:sp>
        <p:nvSpPr>
          <p:cNvPr id="5" name="4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6" name="5 Rectángulo"/>
          <p:cNvSpPr/>
          <p:nvPr/>
        </p:nvSpPr>
        <p:spPr>
          <a:xfrm>
            <a:off x="5715008" y="285728"/>
            <a:ext cx="3060646" cy="2246769"/>
          </a:xfrm>
          <a:prstGeom prst="rect">
            <a:avLst/>
          </a:prstGeom>
          <a:noFill/>
        </p:spPr>
        <p:txBody>
          <a:bodyPr wrap="none" lIns="91440" tIns="45720" rIns="91440" bIns="45720">
            <a:spAutoFit/>
          </a:bodyPr>
          <a:lstStyle/>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Diseño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María Teresa Espín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Textos e imágenes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Internet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2013</a:t>
            </a:r>
            <a:endParaRPr lang="es-ES"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7" name="6 Rectángulo"/>
          <p:cNvSpPr/>
          <p:nvPr/>
        </p:nvSpPr>
        <p:spPr>
          <a:xfrm rot="21372003">
            <a:off x="5650936" y="5396803"/>
            <a:ext cx="1184940" cy="261610"/>
          </a:xfrm>
          <a:prstGeom prst="rect">
            <a:avLst/>
          </a:prstGeom>
        </p:spPr>
        <p:txBody>
          <a:bodyPr wrap="none">
            <a:spAutoFit/>
          </a:bodyPr>
          <a:lstStyle/>
          <a:p>
            <a:pPr algn="ctr"/>
            <a:r>
              <a:rPr lang="es-ES" sz="1100" spc="150" dirty="0" err="1" smtClean="0">
                <a:ln w="11430"/>
                <a:latin typeface="Blackadder ITC" pitchFamily="82" charset="0"/>
              </a:rPr>
              <a:t>Pps</a:t>
            </a:r>
            <a:r>
              <a:rPr lang="es-ES" sz="1100" spc="150" dirty="0" smtClean="0">
                <a:ln w="11430"/>
                <a:latin typeface="Blackadder ITC" pitchFamily="82" charset="0"/>
              </a:rPr>
              <a:t> Mari Tere</a:t>
            </a:r>
            <a:endParaRPr lang="es-ES" sz="1100" spc="150" dirty="0">
              <a:ln w="11430"/>
              <a:latin typeface="Blackadder ITC" pitchFamily="82" charset="0"/>
            </a:endParaRPr>
          </a:p>
        </p:txBody>
      </p:sp>
    </p:spTree>
  </p:cSld>
  <p:clrMapOvr>
    <a:masterClrMapping/>
  </p:clrMapOvr>
  <p:transition spd="slow" advTm="7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5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389</TotalTime>
  <Words>689</Words>
  <Application>Microsoft Office PowerPoint</Application>
  <PresentationFormat>Presentación en pantalla (4:3)</PresentationFormat>
  <Paragraphs>81</Paragraphs>
  <Slides>23</Slides>
  <Notes>0</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Tema de Office</vt:lpstr>
      <vt:lpstr>Diseño predeterminado</vt:lpstr>
      <vt:lpstr>EL</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Escriba aquí el texto </vt:lpstr>
      <vt:lpstr>Diapositiva 23</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144</cp:revision>
  <dcterms:created xsi:type="dcterms:W3CDTF">2013-05-26T20:19:02Z</dcterms:created>
  <dcterms:modified xsi:type="dcterms:W3CDTF">2013-05-27T21:36:22Z</dcterms:modified>
</cp:coreProperties>
</file>