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89" r:id="rId5"/>
    <p:sldId id="258" r:id="rId6"/>
    <p:sldId id="282" r:id="rId7"/>
    <p:sldId id="283" r:id="rId8"/>
    <p:sldId id="290" r:id="rId9"/>
    <p:sldId id="260" r:id="rId10"/>
    <p:sldId id="271" r:id="rId11"/>
    <p:sldId id="272" r:id="rId12"/>
    <p:sldId id="292" r:id="rId13"/>
    <p:sldId id="285" r:id="rId14"/>
    <p:sldId id="273" r:id="rId15"/>
    <p:sldId id="274" r:id="rId16"/>
    <p:sldId id="280" r:id="rId17"/>
    <p:sldId id="286" r:id="rId18"/>
    <p:sldId id="281" r:id="rId19"/>
    <p:sldId id="277" r:id="rId20"/>
    <p:sldId id="291" r:id="rId21"/>
    <p:sldId id="278" r:id="rId22"/>
    <p:sldId id="267" r:id="rId23"/>
    <p:sldId id="287" r:id="rId24"/>
    <p:sldId id="265" r:id="rId25"/>
    <p:sldId id="284" r:id="rId26"/>
    <p:sldId id="288" r:id="rId27"/>
    <p:sldId id="293" r:id="rId28"/>
    <p:sldId id="294" r:id="rId29"/>
    <p:sldId id="295" r:id="rId30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wq7a2cCXwQx9bvU3dbMvA==" hashData="H78X5kBzN7nPydr0FmLx/6kOtb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164" autoAdjust="0"/>
    <p:restoredTop sz="94660"/>
  </p:normalViewPr>
  <p:slideViewPr>
    <p:cSldViewPr>
      <p:cViewPr varScale="1">
        <p:scale>
          <a:sx n="49" d="100"/>
          <a:sy n="49" d="100"/>
        </p:scale>
        <p:origin x="-96" y="-4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99934-178D-41D3-9CBE-D5B794D93CB7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AB955-EC69-484D-997F-44D70DDD6E6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99934-178D-41D3-9CBE-D5B794D93CB7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AB955-EC69-484D-997F-44D70DDD6E6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99934-178D-41D3-9CBE-D5B794D93CB7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AB955-EC69-484D-997F-44D70DDD6E6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99934-178D-41D3-9CBE-D5B794D93CB7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AB955-EC69-484D-997F-44D70DDD6E6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99934-178D-41D3-9CBE-D5B794D93CB7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AB955-EC69-484D-997F-44D70DDD6E6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99934-178D-41D3-9CBE-D5B794D93CB7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AB955-EC69-484D-997F-44D70DDD6E6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99934-178D-41D3-9CBE-D5B794D93CB7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AB955-EC69-484D-997F-44D70DDD6E6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99934-178D-41D3-9CBE-D5B794D93CB7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AB955-EC69-484D-997F-44D70DDD6E6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99934-178D-41D3-9CBE-D5B794D93CB7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AB955-EC69-484D-997F-44D70DDD6E6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99934-178D-41D3-9CBE-D5B794D93CB7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AB955-EC69-484D-997F-44D70DDD6E6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99934-178D-41D3-9CBE-D5B794D93CB7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AB955-EC69-484D-997F-44D70DDD6E6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6E7187-D285-45BD-96DE-47326C5F7D0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799934-178D-41D3-9CBE-D5B794D93CB7}" type="datetimeFigureOut">
              <a:rPr lang="es-ES_tradnl" smtClean="0"/>
              <a:pPr/>
              <a:t>06/07/2013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AB955-EC69-484D-997F-44D70DDD6E6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B79F2A6-F1F8-4250-B244-8742613A5AC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http://loscuatroelementos.files.wordpress.com/2010/03/panta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23555" name="Picture 3" descr="C:\Users\abuelitos\Desktop\sep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678947" y="2967335"/>
            <a:ext cx="37861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DIVERSIDAD</a:t>
            </a:r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05026" y="28572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randomBar dir="vert"/>
    <p:sndAc>
      <p:stSnd>
        <p:snd r:embed="rId2" name="final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1.bp.blogspot.com/_Zbqm6O1nO1U/TFk_s48i0KI/AAAAAAAAMFQ/mmc7QsXdUSc/s1600/caras+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0"/>
            <a:ext cx="8595000" cy="6876000"/>
          </a:xfrm>
          <a:prstGeom prst="rect">
            <a:avLst/>
          </a:prstGeom>
          <a:noFill/>
        </p:spPr>
      </p:pic>
      <p:pic>
        <p:nvPicPr>
          <p:cNvPr id="1027" name="Picture 3" descr="C:\Users\abuelitos\Desktop\car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-18000"/>
            <a:ext cx="8595000" cy="6876000"/>
          </a:xfrm>
          <a:prstGeom prst="round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33588" y="35716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5" name="Picture 5" descr="C:\Users\abuelitos\Desktop\Lanf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400" y="642918"/>
            <a:ext cx="9158400" cy="5724000"/>
          </a:xfrm>
          <a:prstGeom prst="rect">
            <a:avLst/>
          </a:prstGeom>
          <a:noFill/>
        </p:spPr>
      </p:pic>
      <p:pic>
        <p:nvPicPr>
          <p:cNvPr id="40966" name="Picture 6" descr="C:\Users\abuelitos\Desktop\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18"/>
            <a:ext cx="9158400" cy="572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33588" y="585789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170" name="Picture 2" descr="http://listas.rpp.com.pe/system/items/000/063/625/medium/zac_rostro.jpg?132277887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376287" cy="68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171" name="Picture 3" descr="C:\Users\abuelitos\Desktop\za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20" y="0"/>
            <a:ext cx="5379906" cy="6876000"/>
          </a:xfrm>
          <a:prstGeom prst="rect">
            <a:avLst/>
          </a:prstGeom>
          <a:noFill/>
        </p:spPr>
      </p:pic>
      <p:pic>
        <p:nvPicPr>
          <p:cNvPr id="7172" name="Picture 4" descr="C:\Users\abuelitos\Desktop\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64094" y="0"/>
            <a:ext cx="5379906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33588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8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Hoj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pic>
        <p:nvPicPr>
          <p:cNvPr id="5" name="Picture 2" descr="http://raquel-del-rosario.blogs.elle.es/files/2013/06/IMG_11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029200"/>
          </a:xfrm>
          <a:prstGeom prst="rect">
            <a:avLst/>
          </a:prstGeom>
          <a:noFill/>
        </p:spPr>
      </p:pic>
      <p:pic>
        <p:nvPicPr>
          <p:cNvPr id="6" name="Picture 3" descr="C:\Users\abuelitos\Desktop\IM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28670"/>
            <a:ext cx="9144000" cy="5029200"/>
          </a:xfrm>
          <a:prstGeom prst="rect">
            <a:avLst/>
          </a:prstGeom>
          <a:noFill/>
        </p:spPr>
      </p:pic>
      <p:pic>
        <p:nvPicPr>
          <p:cNvPr id="7" name="Picture 4" descr="C:\Users\abuelitos\Desktop\neg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828800"/>
            <a:ext cx="9144000" cy="50292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848694" y="35716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0 0.28032 " pathEditMode="relative" rAng="0" ptsTypes="AA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C:\Users\abuelitos\Desktop\Impres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pic>
        <p:nvPicPr>
          <p:cNvPr id="5" name="Picture 3" descr="C:\Users\abuelitos\Desktop\inve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642918"/>
            <a:ext cx="7680000" cy="5760000"/>
          </a:xfrm>
          <a:prstGeom prst="rect">
            <a:avLst/>
          </a:prstGeom>
          <a:noFill/>
        </p:spPr>
      </p:pic>
      <p:pic>
        <p:nvPicPr>
          <p:cNvPr id="6" name="Picture 4" descr="C:\Users\abuelitos\Desktop\neg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642918"/>
            <a:ext cx="7680000" cy="5760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062216" y="28572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http://img432.imageshack.us/img432/5485/cisneennegro7v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000108"/>
            <a:ext cx="7620000" cy="4486275"/>
          </a:xfrm>
          <a:prstGeom prst="rect">
            <a:avLst/>
          </a:prstGeom>
          <a:noFill/>
        </p:spPr>
      </p:pic>
      <p:pic>
        <p:nvPicPr>
          <p:cNvPr id="41987" name="Picture 3" descr="C:\Users\abuelitos\Desktop\cis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142984"/>
            <a:ext cx="7580643" cy="4464000"/>
          </a:xfrm>
          <a:prstGeom prst="rect">
            <a:avLst/>
          </a:prstGeom>
          <a:noFill/>
        </p:spPr>
      </p:pic>
      <p:pic>
        <p:nvPicPr>
          <p:cNvPr id="41988" name="Picture 4" descr="C:\Users\abuelitos\Desktop\c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1214422"/>
            <a:ext cx="7580643" cy="4464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76464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http://data.whicdn.com/images/28232269/37164-2-caras-bonitas--9829-ii_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166"/>
            <a:ext cx="6609076" cy="612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195" name="Picture 3" descr="C:\Users\abuelitos\Desktop\37164-2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357166"/>
            <a:ext cx="6609072" cy="6120000"/>
          </a:xfrm>
          <a:prstGeom prst="rect">
            <a:avLst/>
          </a:prstGeom>
          <a:noFill/>
        </p:spPr>
      </p:pic>
      <p:pic>
        <p:nvPicPr>
          <p:cNvPr id="8196" name="Picture 4" descr="C:\Users\abuelitos\Desktop\3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34928" y="357166"/>
            <a:ext cx="6609072" cy="6120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90712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25434E-6 L 0.13872 -0.00855 " pathEditMode="relative" rAng="0" ptsTypes="AA">
                                      <p:cBhvr>
                                        <p:cTn id="18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http://www.wallsave.com/wallpapers/800x600/floral/66256/floral-fondos-de-pantalla-cielo-662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data.whicdn.com/images/28232265/37164-6-caras-bonitas--9829-ii_lar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928670"/>
            <a:ext cx="6520951" cy="435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3" descr="C:\Users\abuelitos\Desktop\3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1071546"/>
            <a:ext cx="6520957" cy="435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C:\Users\abuelitos\Desktop\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4414" y="2857496"/>
            <a:ext cx="6520957" cy="435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634512" y="28572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700" name="Picture 4" descr="http://fondosdepantallahdgratis.co/wallpaper-original/wallpapers/fondo-de-pantalla-flores-45-178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2" descr="C:\Users\abuelitos\Desktop\ROSTROSBE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6969600" cy="435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" name="Picture 3" descr="C:\Users\abuelitos\Desktop\ROST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185350" y="2786058"/>
            <a:ext cx="6958650" cy="435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33588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http://www.almightydad.com/wp-content/uploads/2010/04/bunny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0"/>
            <a:ext cx="6876000" cy="6876000"/>
          </a:xfrm>
          <a:prstGeom prst="rect">
            <a:avLst/>
          </a:prstGeom>
          <a:noFill/>
        </p:spPr>
      </p:pic>
      <p:pic>
        <p:nvPicPr>
          <p:cNvPr id="37891" name="Picture 3" descr="C:\Users\abuelitos\Desktop\tin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-18000"/>
            <a:ext cx="6876000" cy="6876000"/>
          </a:xfrm>
          <a:prstGeom prst="rect">
            <a:avLst/>
          </a:prstGeom>
          <a:noFill/>
        </p:spPr>
      </p:pic>
      <p:pic>
        <p:nvPicPr>
          <p:cNvPr id="37892" name="Picture 4" descr="C:\Users\abuelitos\Desktop\lapi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-18000"/>
            <a:ext cx="6876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62150" y="28572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5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0" dur="2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http://i1266.photobucket.com/albums/jj523/Gilberto271/bebes/fotos_de_bebes_20111130_18508430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" y="0"/>
            <a:ext cx="9227299" cy="6912000"/>
          </a:xfrm>
          <a:prstGeom prst="rect">
            <a:avLst/>
          </a:prstGeom>
          <a:noFill/>
        </p:spPr>
      </p:pic>
      <p:pic>
        <p:nvPicPr>
          <p:cNvPr id="36867" name="Picture 3" descr="C:\Users\abuelitos\Desktop\fotos_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4775" y="-73025"/>
            <a:ext cx="9353550" cy="7004050"/>
          </a:xfrm>
          <a:prstGeom prst="rect">
            <a:avLst/>
          </a:prstGeom>
          <a:noFill/>
        </p:spPr>
      </p:pic>
      <p:pic>
        <p:nvPicPr>
          <p:cNvPr id="36868" name="Picture 4" descr="C:\Users\abuelitos\Desktop\fot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09550" y="-146050"/>
            <a:ext cx="9422926" cy="705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90712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http://www.imagenesamor.net/images/wallpapers/Flores%20Rosas-44780_1024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3.bp.blogspot.com/_xNQjCuiFXSc/TM6jcE1GpcI/AAAAAAAAIj0/hv7tROgcyuA/s1600/NcJ8jRzcUa2xDtNJG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1536" y="0"/>
            <a:ext cx="7143750" cy="5057775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3" descr="C:\Users\abuelitos\Desktop\neg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4" y="-357214"/>
            <a:ext cx="7143750" cy="5057775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4" descr="C:\Users\abuelitos\Desktop\inver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28" y="2357430"/>
            <a:ext cx="7143750" cy="5057775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90712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C:\Users\abuelitos\Desktop\w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1004" y="0"/>
            <a:ext cx="9325004" cy="6858000"/>
          </a:xfrm>
          <a:prstGeom prst="rect">
            <a:avLst/>
          </a:prstGeom>
          <a:noFill/>
        </p:spPr>
      </p:pic>
      <p:pic>
        <p:nvPicPr>
          <p:cNvPr id="5" name="Picture 4" descr="C:\Users\abuelitos\Desktop\tin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357166"/>
            <a:ext cx="6096000" cy="609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3" descr="C:\Users\abuelitos\Desktop\lapi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66" y="428604"/>
            <a:ext cx="6096000" cy="609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st-listas.20minutos.es/images/2009-02/82822/1002681_640px.jpg?123875989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290" y="214290"/>
            <a:ext cx="6264000" cy="626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90712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C:\Users\abuelitos\Desktop\flor%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pic>
        <p:nvPicPr>
          <p:cNvPr id="37893" name="Picture 5" descr="C:\Users\abuelitos\Desktop\blanco y neg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3510000"/>
            <a:ext cx="5015739" cy="33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7894" name="Picture 6" descr="C:\Users\abuelitos\Desktop\sep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1142984"/>
            <a:ext cx="5015739" cy="33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4" descr="http://3.bp.blogspot.com/-F1ZY2RIdcAE/UAEdkxocM-I/AAAAAAAAZww/Mg87D1mKtVw/s400/9%2Bgatos%2Bcrista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4414" y="1000108"/>
            <a:ext cx="5015739" cy="334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491636" y="21429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C:\Users\abuelitos\Desktop\332359_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pic>
        <p:nvPicPr>
          <p:cNvPr id="5" name="Picture 2" descr="http://www.imagenyamor.com/covers/preview/539523_491239180940958_728366977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72066" cy="588737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3" descr="C:\Users\abuelitos\Desktop\lapi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1062120"/>
            <a:ext cx="5292000" cy="579588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C:\Users\abuelitos\Desktop\tint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2000" y="0"/>
            <a:ext cx="5292000" cy="582931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562150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C:\Users\abuelitos\Desktop\Flow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2000" cy="6858000"/>
          </a:xfrm>
          <a:prstGeom prst="rect">
            <a:avLst/>
          </a:prstGeom>
          <a:noFill/>
        </p:spPr>
      </p:pic>
      <p:pic>
        <p:nvPicPr>
          <p:cNvPr id="11266" name="Picture 2" descr="http://4.bp.blogspot.com/-DfPV74sBP9E/T-7X4_72VaI/AAAAAAAAAIQ/bXd4fb-D0oQ/s1600/Nina0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1000108"/>
            <a:ext cx="6096000" cy="457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267" name="Picture 3" descr="C:\Users\abuelitos\Desktop\ne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928670"/>
            <a:ext cx="6096000" cy="457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269" name="Picture 5" descr="C:\Users\abuelitos\Desktop\olep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0166" y="928670"/>
            <a:ext cx="6240000" cy="468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847902" y="607220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C:\Users\abuelitos\Desktop\abstract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388800" cy="6858000"/>
          </a:xfrm>
          <a:prstGeom prst="rect">
            <a:avLst/>
          </a:prstGeom>
          <a:noFill/>
        </p:spPr>
      </p:pic>
      <p:pic>
        <p:nvPicPr>
          <p:cNvPr id="5" name="Picture 4" descr="C:\Users\abuelitos\Desktop\neg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1000108"/>
            <a:ext cx="5486400" cy="4457700"/>
          </a:xfrm>
          <a:prstGeom prst="rect">
            <a:avLst/>
          </a:prstGeom>
          <a:noFill/>
        </p:spPr>
      </p:pic>
      <p:pic>
        <p:nvPicPr>
          <p:cNvPr id="6" name="Picture 3" descr="C:\Users\abuelitos\Desktop\i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1000108"/>
            <a:ext cx="5486400" cy="4457700"/>
          </a:xfrm>
          <a:prstGeom prst="rect">
            <a:avLst/>
          </a:prstGeom>
          <a:noFill/>
        </p:spPr>
      </p:pic>
      <p:pic>
        <p:nvPicPr>
          <p:cNvPr id="7" name="Picture 2" descr="http://1.bp.blogspot.com/-V1gM95g9520/UJu1lRD3N4I/AAAAAAAAA-4/8KgeTeMsSRo/s1600/ioeyp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1604" y="1000108"/>
            <a:ext cx="5582770" cy="453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90712" y="607220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m1.paperblog.com/i/143/1435716/criaderos-perros-ofrecen-venta-excelentes-eje-L-DADL1l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1027" name="Picture 3" descr="C:\Users\abuelitos\Desktop\tin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1028" name="Picture 4" descr="C:\Users\abuelitos\Desktop\criaderos-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76464" y="35716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C:\Users\abuelitos\Desktop\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pic>
        <p:nvPicPr>
          <p:cNvPr id="9220" name="Picture 4" descr="http://www.imagenesconamor.com/d/2734-2/imagenes+de+bebes+y+ni_os+muy+bonitos+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428604"/>
            <a:ext cx="4090001" cy="6120000"/>
          </a:xfrm>
          <a:prstGeom prst="rect">
            <a:avLst/>
          </a:prstGeom>
          <a:noFill/>
        </p:spPr>
      </p:pic>
      <p:pic>
        <p:nvPicPr>
          <p:cNvPr id="9221" name="Picture 5" descr="C:\Users\abuelitos\Desktop\imagen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428604"/>
            <a:ext cx="4092750" cy="6120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847902" y="35716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5362" name="Picture 2" descr="http://blog.modelmanagement.com/library/uploads/cocorochaelleyve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0"/>
            <a:ext cx="6518631" cy="5220000"/>
          </a:xfrm>
          <a:prstGeom prst="rect">
            <a:avLst/>
          </a:prstGeom>
          <a:noFill/>
        </p:spPr>
      </p:pic>
      <p:pic>
        <p:nvPicPr>
          <p:cNvPr id="15363" name="Picture 3" descr="C:\Users\abuelitos\Desktop\lapi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642918"/>
            <a:ext cx="6518634" cy="5220000"/>
          </a:xfrm>
          <a:prstGeom prst="rect">
            <a:avLst/>
          </a:prstGeom>
          <a:noFill/>
        </p:spPr>
      </p:pic>
      <p:pic>
        <p:nvPicPr>
          <p:cNvPr id="15364" name="Picture 4" descr="C:\Users\abuelitos\Desktop\tint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1142984"/>
            <a:ext cx="6518634" cy="5220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62150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2D, Animal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38915" name="Picture 3" descr="C:\Users\abuelitos\Desktop\corcel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0"/>
            <a:ext cx="9600000" cy="720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33588" y="42860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5" name="Picture 3" descr="C:\Users\abuelitos\Desktop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500042"/>
            <a:ext cx="8063452" cy="504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316" name="Picture 4" descr="C:\Users\abuelitos\Desktop\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428604"/>
            <a:ext cx="8064000" cy="504034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47902" y="42860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C:\Users\abuelitos\Desktop\fondos-morados320x2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2050" name="Picture 2" descr="http://www.conimagenesdeamor.com/298-3/imagenes+de+bebes+y+ni_os+muy+bonitos+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785794"/>
            <a:ext cx="6096000" cy="466725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051" name="Picture 3" descr="C:\Users\abuelitos\Desktop\imagen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928670"/>
            <a:ext cx="6096000" cy="46672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33588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428660" y="0"/>
            <a:ext cx="10144196" cy="84296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2D, Animal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166"/>
            <a:ext cx="9753600" cy="73152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9939" name="Picture 3" descr="C:\Users\abuelitos\Desktop\lobo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166"/>
            <a:ext cx="9715537" cy="741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04992" y="28572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776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C:\Users\abuelitos\Desktop\www.f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14356"/>
            <a:ext cx="9158400" cy="5724000"/>
          </a:xfrm>
          <a:prstGeom prst="rect">
            <a:avLst/>
          </a:prstGeom>
          <a:noFill/>
        </p:spPr>
      </p:pic>
      <p:pic>
        <p:nvPicPr>
          <p:cNvPr id="38915" name="Picture 3" descr="C:\Users\abuelitos\Desktop\t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57232"/>
            <a:ext cx="9158400" cy="5724000"/>
          </a:xfrm>
          <a:prstGeom prst="rect">
            <a:avLst/>
          </a:prstGeom>
          <a:noFill/>
        </p:spPr>
      </p:pic>
      <p:pic>
        <p:nvPicPr>
          <p:cNvPr id="38916" name="Picture 4" descr="C:\Users\abuelitos\Desktop\tint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857232"/>
            <a:ext cx="9158400" cy="5724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71472" y="285728"/>
            <a:ext cx="14194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5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Flores, Colo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4099" name="Picture 3" descr="C:\Users\abuelitos\Desktop\pensamien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348724" y="4643446"/>
            <a:ext cx="2237086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sz="2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Imágenes </a:t>
            </a:r>
          </a:p>
          <a:p>
            <a:pPr algn="ctr"/>
            <a:r>
              <a:rPr lang="es-ES" sz="2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Internet </a:t>
            </a:r>
          </a:p>
          <a:p>
            <a:pPr algn="ct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2013</a:t>
            </a:r>
            <a:endParaRPr lang="es-ES" sz="2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90712" y="21429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719</TotalTime>
  <Words>176</Words>
  <Application>Microsoft Office PowerPoint</Application>
  <PresentationFormat>Presentación en pantalla (4:3)</PresentationFormat>
  <Paragraphs>61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160</cp:revision>
  <dcterms:created xsi:type="dcterms:W3CDTF">2013-06-19T20:42:27Z</dcterms:created>
  <dcterms:modified xsi:type="dcterms:W3CDTF">2013-07-06T17:08:28Z</dcterms:modified>
</cp:coreProperties>
</file>