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300" r:id="rId3"/>
    <p:sldId id="284" r:id="rId4"/>
    <p:sldId id="285" r:id="rId5"/>
    <p:sldId id="286" r:id="rId6"/>
    <p:sldId id="301" r:id="rId7"/>
    <p:sldId id="302" r:id="rId8"/>
    <p:sldId id="330" r:id="rId9"/>
    <p:sldId id="308" r:id="rId10"/>
    <p:sldId id="309" r:id="rId11"/>
    <p:sldId id="310" r:id="rId12"/>
    <p:sldId id="312" r:id="rId13"/>
    <p:sldId id="315" r:id="rId14"/>
    <p:sldId id="317" r:id="rId15"/>
    <p:sldId id="333" r:id="rId16"/>
    <p:sldId id="318" r:id="rId17"/>
    <p:sldId id="319" r:id="rId18"/>
    <p:sldId id="320" r:id="rId19"/>
    <p:sldId id="332" r:id="rId20"/>
    <p:sldId id="289" r:id="rId21"/>
    <p:sldId id="322" r:id="rId22"/>
    <p:sldId id="329" r:id="rId23"/>
    <p:sldId id="324" r:id="rId24"/>
    <p:sldId id="297" r:id="rId25"/>
    <p:sldId id="339" r:id="rId26"/>
    <p:sldId id="336" r:id="rId27"/>
    <p:sldId id="337" r:id="rId28"/>
    <p:sldId id="342" r:id="rId29"/>
    <p:sldId id="338" r:id="rId30"/>
    <p:sldId id="326" r:id="rId31"/>
    <p:sldId id="341" r:id="rId32"/>
  </p:sldIdLst>
  <p:sldSz cx="9144000" cy="5143500" type="screen16x9"/>
  <p:notesSz cx="6858000" cy="9144000"/>
  <p:defaultText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t1q1avOybCh4HWMvI4oAJg==" hashData="E7ENZdTT4gqEJjD8LckXzukL5zI="/>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5" d="100"/>
          <a:sy n="85" d="100"/>
        </p:scale>
        <p:origin x="-724" y="-72"/>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_tradnl"/>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_tradnl"/>
          </a:p>
        </p:txBody>
      </p:sp>
      <p:sp>
        <p:nvSpPr>
          <p:cNvPr id="4" name="3 Marcador de fecha"/>
          <p:cNvSpPr>
            <a:spLocks noGrp="1"/>
          </p:cNvSpPr>
          <p:nvPr>
            <p:ph type="dt" sz="half" idx="10"/>
          </p:nvPr>
        </p:nvSpPr>
        <p:spPr/>
        <p:txBody>
          <a:bodyPr/>
          <a:lstStyle/>
          <a:p>
            <a:fld id="{C6D0E84B-AA5E-4847-BEF6-C35F45DF5001}" type="datetimeFigureOut">
              <a:rPr lang="es-ES_tradnl" smtClean="0"/>
              <a:pPr/>
              <a:t>14/07/2015</a:t>
            </a:fld>
            <a:endParaRPr lang="es-ES_tradnl"/>
          </a:p>
        </p:txBody>
      </p:sp>
      <p:sp>
        <p:nvSpPr>
          <p:cNvPr id="5" name="4 Marcador de pie de página"/>
          <p:cNvSpPr>
            <a:spLocks noGrp="1"/>
          </p:cNvSpPr>
          <p:nvPr>
            <p:ph type="ftr" sz="quarter" idx="11"/>
          </p:nvPr>
        </p:nvSpPr>
        <p:spPr/>
        <p:txBody>
          <a:bodyPr/>
          <a:lstStyle/>
          <a:p>
            <a:endParaRPr lang="es-ES_tradnl"/>
          </a:p>
        </p:txBody>
      </p:sp>
      <p:sp>
        <p:nvSpPr>
          <p:cNvPr id="6" name="5 Marcador de número de diapositiva"/>
          <p:cNvSpPr>
            <a:spLocks noGrp="1"/>
          </p:cNvSpPr>
          <p:nvPr>
            <p:ph type="sldNum" sz="quarter" idx="12"/>
          </p:nvPr>
        </p:nvSpPr>
        <p:spPr/>
        <p:txBody>
          <a:bodyPr/>
          <a:lstStyle/>
          <a:p>
            <a:fld id="{92E41076-28DE-4B99-9813-675EE671E9E1}" type="slidenum">
              <a:rPr lang="es-ES_tradnl" smtClean="0"/>
              <a:pPr/>
              <a:t>‹Nº›</a:t>
            </a:fld>
            <a:endParaRPr lang="es-ES_tradn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10"/>
          </p:nvPr>
        </p:nvSpPr>
        <p:spPr/>
        <p:txBody>
          <a:bodyPr/>
          <a:lstStyle/>
          <a:p>
            <a:fld id="{C6D0E84B-AA5E-4847-BEF6-C35F45DF5001}" type="datetimeFigureOut">
              <a:rPr lang="es-ES_tradnl" smtClean="0"/>
              <a:pPr/>
              <a:t>14/07/2015</a:t>
            </a:fld>
            <a:endParaRPr lang="es-ES_tradnl"/>
          </a:p>
        </p:txBody>
      </p:sp>
      <p:sp>
        <p:nvSpPr>
          <p:cNvPr id="5" name="4 Marcador de pie de página"/>
          <p:cNvSpPr>
            <a:spLocks noGrp="1"/>
          </p:cNvSpPr>
          <p:nvPr>
            <p:ph type="ftr" sz="quarter" idx="11"/>
          </p:nvPr>
        </p:nvSpPr>
        <p:spPr/>
        <p:txBody>
          <a:bodyPr/>
          <a:lstStyle/>
          <a:p>
            <a:endParaRPr lang="es-ES_tradnl"/>
          </a:p>
        </p:txBody>
      </p:sp>
      <p:sp>
        <p:nvSpPr>
          <p:cNvPr id="6" name="5 Marcador de número de diapositiva"/>
          <p:cNvSpPr>
            <a:spLocks noGrp="1"/>
          </p:cNvSpPr>
          <p:nvPr>
            <p:ph type="sldNum" sz="quarter" idx="12"/>
          </p:nvPr>
        </p:nvSpPr>
        <p:spPr/>
        <p:txBody>
          <a:bodyPr/>
          <a:lstStyle/>
          <a:p>
            <a:fld id="{92E41076-28DE-4B99-9813-675EE671E9E1}" type="slidenum">
              <a:rPr lang="es-ES_tradnl" smtClean="0"/>
              <a:pPr/>
              <a:t>‹Nº›</a:t>
            </a:fld>
            <a:endParaRPr lang="es-ES_tradn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_tradnl"/>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C6D0E84B-AA5E-4847-BEF6-C35F45DF5001}" type="datetimeFigureOut">
              <a:rPr lang="es-ES_tradnl" smtClean="0"/>
              <a:pPr/>
              <a:t>14/07/2015</a:t>
            </a:fld>
            <a:endParaRPr lang="es-ES_tradnl"/>
          </a:p>
        </p:txBody>
      </p:sp>
      <p:sp>
        <p:nvSpPr>
          <p:cNvPr id="5" name="4 Marcador de pie de página"/>
          <p:cNvSpPr>
            <a:spLocks noGrp="1"/>
          </p:cNvSpPr>
          <p:nvPr>
            <p:ph type="ftr" sz="quarter" idx="11"/>
          </p:nvPr>
        </p:nvSpPr>
        <p:spPr/>
        <p:txBody>
          <a:bodyPr/>
          <a:lstStyle/>
          <a:p>
            <a:endParaRPr lang="es-ES_tradnl"/>
          </a:p>
        </p:txBody>
      </p:sp>
      <p:sp>
        <p:nvSpPr>
          <p:cNvPr id="6" name="5 Marcador de número de diapositiva"/>
          <p:cNvSpPr>
            <a:spLocks noGrp="1"/>
          </p:cNvSpPr>
          <p:nvPr>
            <p:ph type="sldNum" sz="quarter" idx="12"/>
          </p:nvPr>
        </p:nvSpPr>
        <p:spPr/>
        <p:txBody>
          <a:bodyPr/>
          <a:lstStyle/>
          <a:p>
            <a:fld id="{92E41076-28DE-4B99-9813-675EE671E9E1}" type="slidenum">
              <a:rPr lang="es-ES_tradnl" smtClean="0"/>
              <a:pPr/>
              <a:t>‹Nº›</a:t>
            </a:fld>
            <a:endParaRPr lang="es-ES_tradnl"/>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contenido"/>
          <p:cNvSpPr>
            <a:spLocks noGrp="1"/>
          </p:cNvSpPr>
          <p:nvPr>
            <p:ph sz="half" idx="1"/>
          </p:nvPr>
        </p:nvSpPr>
        <p:spPr>
          <a:xfrm>
            <a:off x="457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contenido"/>
          <p:cNvSpPr>
            <a:spLocks noGrp="1"/>
          </p:cNvSpPr>
          <p:nvPr>
            <p:ph sz="half" idx="2"/>
          </p:nvPr>
        </p:nvSpPr>
        <p:spPr>
          <a:xfrm>
            <a:off x="4648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5" name="4 Marcador de fecha"/>
          <p:cNvSpPr>
            <a:spLocks noGrp="1"/>
          </p:cNvSpPr>
          <p:nvPr>
            <p:ph type="dt" sz="half" idx="10"/>
          </p:nvPr>
        </p:nvSpPr>
        <p:spPr/>
        <p:txBody>
          <a:bodyPr/>
          <a:lstStyle/>
          <a:p>
            <a:fld id="{C6D0E84B-AA5E-4847-BEF6-C35F45DF5001}" type="datetimeFigureOut">
              <a:rPr lang="es-ES_tradnl" smtClean="0"/>
              <a:pPr/>
              <a:t>14/07/2015</a:t>
            </a:fld>
            <a:endParaRPr lang="es-ES_tradnl"/>
          </a:p>
        </p:txBody>
      </p:sp>
      <p:sp>
        <p:nvSpPr>
          <p:cNvPr id="6" name="5 Marcador de pie de página"/>
          <p:cNvSpPr>
            <a:spLocks noGrp="1"/>
          </p:cNvSpPr>
          <p:nvPr>
            <p:ph type="ftr" sz="quarter" idx="11"/>
          </p:nvPr>
        </p:nvSpPr>
        <p:spPr/>
        <p:txBody>
          <a:bodyPr/>
          <a:lstStyle/>
          <a:p>
            <a:endParaRPr lang="es-ES_tradnl"/>
          </a:p>
        </p:txBody>
      </p:sp>
      <p:sp>
        <p:nvSpPr>
          <p:cNvPr id="7" name="6 Marcador de número de diapositiva"/>
          <p:cNvSpPr>
            <a:spLocks noGrp="1"/>
          </p:cNvSpPr>
          <p:nvPr>
            <p:ph type="sldNum" sz="quarter" idx="12"/>
          </p:nvPr>
        </p:nvSpPr>
        <p:spPr/>
        <p:txBody>
          <a:bodyPr/>
          <a:lstStyle/>
          <a:p>
            <a:fld id="{92E41076-28DE-4B99-9813-675EE671E9E1}" type="slidenum">
              <a:rPr lang="es-ES_tradnl" smtClean="0"/>
              <a:pPr/>
              <a:t>‹Nº›</a:t>
            </a:fld>
            <a:endParaRPr lang="es-ES_tradn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05979"/>
            <a:ext cx="8229600" cy="857250"/>
          </a:xfrm>
        </p:spPr>
        <p:txBody>
          <a:bodyPr/>
          <a:lstStyle>
            <a:lvl1pPr>
              <a:defRPr/>
            </a:lvl1pPr>
          </a:lstStyle>
          <a:p>
            <a:r>
              <a:rPr lang="es-ES" smtClean="0"/>
              <a:t>Haga clic para modificar el estilo de título del patrón</a:t>
            </a:r>
            <a:endParaRPr lang="es-ES_tradnl"/>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7" name="6 Marcador de fecha"/>
          <p:cNvSpPr>
            <a:spLocks noGrp="1"/>
          </p:cNvSpPr>
          <p:nvPr>
            <p:ph type="dt" sz="half" idx="10"/>
          </p:nvPr>
        </p:nvSpPr>
        <p:spPr/>
        <p:txBody>
          <a:bodyPr/>
          <a:lstStyle/>
          <a:p>
            <a:fld id="{C6D0E84B-AA5E-4847-BEF6-C35F45DF5001}" type="datetimeFigureOut">
              <a:rPr lang="es-ES_tradnl" smtClean="0"/>
              <a:pPr/>
              <a:t>14/07/2015</a:t>
            </a:fld>
            <a:endParaRPr lang="es-ES_tradnl"/>
          </a:p>
        </p:txBody>
      </p:sp>
      <p:sp>
        <p:nvSpPr>
          <p:cNvPr id="8" name="7 Marcador de pie de página"/>
          <p:cNvSpPr>
            <a:spLocks noGrp="1"/>
          </p:cNvSpPr>
          <p:nvPr>
            <p:ph type="ftr" sz="quarter" idx="11"/>
          </p:nvPr>
        </p:nvSpPr>
        <p:spPr/>
        <p:txBody>
          <a:bodyPr/>
          <a:lstStyle/>
          <a:p>
            <a:endParaRPr lang="es-ES_tradnl"/>
          </a:p>
        </p:txBody>
      </p:sp>
      <p:sp>
        <p:nvSpPr>
          <p:cNvPr id="9" name="8 Marcador de número de diapositiva"/>
          <p:cNvSpPr>
            <a:spLocks noGrp="1"/>
          </p:cNvSpPr>
          <p:nvPr>
            <p:ph type="sldNum" sz="quarter" idx="12"/>
          </p:nvPr>
        </p:nvSpPr>
        <p:spPr/>
        <p:txBody>
          <a:bodyPr/>
          <a:lstStyle/>
          <a:p>
            <a:fld id="{92E41076-28DE-4B99-9813-675EE671E9E1}" type="slidenum">
              <a:rPr lang="es-ES_tradnl" smtClean="0"/>
              <a:pPr/>
              <a:t>‹Nº›</a:t>
            </a:fld>
            <a:endParaRPr lang="es-ES_tradn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fecha"/>
          <p:cNvSpPr>
            <a:spLocks noGrp="1"/>
          </p:cNvSpPr>
          <p:nvPr>
            <p:ph type="dt" sz="half" idx="10"/>
          </p:nvPr>
        </p:nvSpPr>
        <p:spPr/>
        <p:txBody>
          <a:bodyPr/>
          <a:lstStyle/>
          <a:p>
            <a:fld id="{C6D0E84B-AA5E-4847-BEF6-C35F45DF5001}" type="datetimeFigureOut">
              <a:rPr lang="es-ES_tradnl" smtClean="0"/>
              <a:pPr/>
              <a:t>14/07/2015</a:t>
            </a:fld>
            <a:endParaRPr lang="es-ES_tradnl"/>
          </a:p>
        </p:txBody>
      </p:sp>
      <p:sp>
        <p:nvSpPr>
          <p:cNvPr id="4" name="3 Marcador de pie de página"/>
          <p:cNvSpPr>
            <a:spLocks noGrp="1"/>
          </p:cNvSpPr>
          <p:nvPr>
            <p:ph type="ftr" sz="quarter" idx="11"/>
          </p:nvPr>
        </p:nvSpPr>
        <p:spPr/>
        <p:txBody>
          <a:bodyPr/>
          <a:lstStyle/>
          <a:p>
            <a:endParaRPr lang="es-ES_tradnl"/>
          </a:p>
        </p:txBody>
      </p:sp>
      <p:sp>
        <p:nvSpPr>
          <p:cNvPr id="5" name="4 Marcador de número de diapositiva"/>
          <p:cNvSpPr>
            <a:spLocks noGrp="1"/>
          </p:cNvSpPr>
          <p:nvPr>
            <p:ph type="sldNum" sz="quarter" idx="12"/>
          </p:nvPr>
        </p:nvSpPr>
        <p:spPr/>
        <p:txBody>
          <a:bodyPr/>
          <a:lstStyle/>
          <a:p>
            <a:fld id="{92E41076-28DE-4B99-9813-675EE671E9E1}" type="slidenum">
              <a:rPr lang="es-ES_tradnl" smtClean="0"/>
              <a:pPr/>
              <a:t>‹Nº›</a:t>
            </a:fld>
            <a:endParaRPr lang="es-ES_tradn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C6D0E84B-AA5E-4847-BEF6-C35F45DF5001}" type="datetimeFigureOut">
              <a:rPr lang="es-ES_tradnl" smtClean="0"/>
              <a:pPr/>
              <a:t>14/07/2015</a:t>
            </a:fld>
            <a:endParaRPr lang="es-ES_tradnl"/>
          </a:p>
        </p:txBody>
      </p:sp>
      <p:sp>
        <p:nvSpPr>
          <p:cNvPr id="3" name="2 Marcador de pie de página"/>
          <p:cNvSpPr>
            <a:spLocks noGrp="1"/>
          </p:cNvSpPr>
          <p:nvPr>
            <p:ph type="ftr" sz="quarter" idx="11"/>
          </p:nvPr>
        </p:nvSpPr>
        <p:spPr/>
        <p:txBody>
          <a:bodyPr/>
          <a:lstStyle/>
          <a:p>
            <a:endParaRPr lang="es-ES_tradnl"/>
          </a:p>
        </p:txBody>
      </p:sp>
      <p:sp>
        <p:nvSpPr>
          <p:cNvPr id="4" name="3 Marcador de número de diapositiva"/>
          <p:cNvSpPr>
            <a:spLocks noGrp="1"/>
          </p:cNvSpPr>
          <p:nvPr>
            <p:ph type="sldNum" sz="quarter" idx="12"/>
          </p:nvPr>
        </p:nvSpPr>
        <p:spPr/>
        <p:txBody>
          <a:bodyPr/>
          <a:lstStyle/>
          <a:p>
            <a:fld id="{92E41076-28DE-4B99-9813-675EE671E9E1}" type="slidenum">
              <a:rPr lang="es-ES_tradnl" smtClean="0"/>
              <a:pPr/>
              <a:t>‹Nº›</a:t>
            </a:fld>
            <a:endParaRPr lang="es-ES_tradn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_tradnl"/>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C6D0E84B-AA5E-4847-BEF6-C35F45DF5001}" type="datetimeFigureOut">
              <a:rPr lang="es-ES_tradnl" smtClean="0"/>
              <a:pPr/>
              <a:t>14/07/2015</a:t>
            </a:fld>
            <a:endParaRPr lang="es-ES_tradnl"/>
          </a:p>
        </p:txBody>
      </p:sp>
      <p:sp>
        <p:nvSpPr>
          <p:cNvPr id="6" name="5 Marcador de pie de página"/>
          <p:cNvSpPr>
            <a:spLocks noGrp="1"/>
          </p:cNvSpPr>
          <p:nvPr>
            <p:ph type="ftr" sz="quarter" idx="11"/>
          </p:nvPr>
        </p:nvSpPr>
        <p:spPr/>
        <p:txBody>
          <a:bodyPr/>
          <a:lstStyle/>
          <a:p>
            <a:endParaRPr lang="es-ES_tradnl"/>
          </a:p>
        </p:txBody>
      </p:sp>
      <p:sp>
        <p:nvSpPr>
          <p:cNvPr id="7" name="6 Marcador de número de diapositiva"/>
          <p:cNvSpPr>
            <a:spLocks noGrp="1"/>
          </p:cNvSpPr>
          <p:nvPr>
            <p:ph type="sldNum" sz="quarter" idx="12"/>
          </p:nvPr>
        </p:nvSpPr>
        <p:spPr/>
        <p:txBody>
          <a:bodyPr/>
          <a:lstStyle/>
          <a:p>
            <a:fld id="{92E41076-28DE-4B99-9813-675EE671E9E1}" type="slidenum">
              <a:rPr lang="es-ES_tradnl" smtClean="0"/>
              <a:pPr/>
              <a:t>‹Nº›</a:t>
            </a:fld>
            <a:endParaRPr lang="es-ES_tradn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_tradnl"/>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_tradnl"/>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C6D0E84B-AA5E-4847-BEF6-C35F45DF5001}" type="datetimeFigureOut">
              <a:rPr lang="es-ES_tradnl" smtClean="0"/>
              <a:pPr/>
              <a:t>14/07/2015</a:t>
            </a:fld>
            <a:endParaRPr lang="es-ES_tradnl"/>
          </a:p>
        </p:txBody>
      </p:sp>
      <p:sp>
        <p:nvSpPr>
          <p:cNvPr id="6" name="5 Marcador de pie de página"/>
          <p:cNvSpPr>
            <a:spLocks noGrp="1"/>
          </p:cNvSpPr>
          <p:nvPr>
            <p:ph type="ftr" sz="quarter" idx="11"/>
          </p:nvPr>
        </p:nvSpPr>
        <p:spPr/>
        <p:txBody>
          <a:bodyPr/>
          <a:lstStyle/>
          <a:p>
            <a:endParaRPr lang="es-ES_tradnl"/>
          </a:p>
        </p:txBody>
      </p:sp>
      <p:sp>
        <p:nvSpPr>
          <p:cNvPr id="7" name="6 Marcador de número de diapositiva"/>
          <p:cNvSpPr>
            <a:spLocks noGrp="1"/>
          </p:cNvSpPr>
          <p:nvPr>
            <p:ph type="sldNum" sz="quarter" idx="12"/>
          </p:nvPr>
        </p:nvSpPr>
        <p:spPr/>
        <p:txBody>
          <a:bodyPr/>
          <a:lstStyle/>
          <a:p>
            <a:fld id="{92E41076-28DE-4B99-9813-675EE671E9E1}" type="slidenum">
              <a:rPr lang="es-ES_tradnl" smtClean="0"/>
              <a:pPr/>
              <a:t>‹Nº›</a:t>
            </a:fld>
            <a:endParaRPr lang="es-ES_tradnl"/>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10"/>
          </p:nvPr>
        </p:nvSpPr>
        <p:spPr/>
        <p:txBody>
          <a:bodyPr/>
          <a:lstStyle/>
          <a:p>
            <a:fld id="{C6D0E84B-AA5E-4847-BEF6-C35F45DF5001}" type="datetimeFigureOut">
              <a:rPr lang="es-ES_tradnl" smtClean="0"/>
              <a:pPr/>
              <a:t>14/07/2015</a:t>
            </a:fld>
            <a:endParaRPr lang="es-ES_tradnl"/>
          </a:p>
        </p:txBody>
      </p:sp>
      <p:sp>
        <p:nvSpPr>
          <p:cNvPr id="5" name="4 Marcador de pie de página"/>
          <p:cNvSpPr>
            <a:spLocks noGrp="1"/>
          </p:cNvSpPr>
          <p:nvPr>
            <p:ph type="ftr" sz="quarter" idx="11"/>
          </p:nvPr>
        </p:nvSpPr>
        <p:spPr/>
        <p:txBody>
          <a:bodyPr/>
          <a:lstStyle/>
          <a:p>
            <a:endParaRPr lang="es-ES_tradnl"/>
          </a:p>
        </p:txBody>
      </p:sp>
      <p:sp>
        <p:nvSpPr>
          <p:cNvPr id="6" name="5 Marcador de número de diapositiva"/>
          <p:cNvSpPr>
            <a:spLocks noGrp="1"/>
          </p:cNvSpPr>
          <p:nvPr>
            <p:ph type="sldNum" sz="quarter" idx="12"/>
          </p:nvPr>
        </p:nvSpPr>
        <p:spPr/>
        <p:txBody>
          <a:bodyPr/>
          <a:lstStyle/>
          <a:p>
            <a:fld id="{92E41076-28DE-4B99-9813-675EE671E9E1}" type="slidenum">
              <a:rPr lang="es-ES_tradnl" smtClean="0"/>
              <a:pPr/>
              <a:t>‹Nº›</a:t>
            </a:fld>
            <a:endParaRPr lang="es-ES_tradn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154781"/>
            <a:ext cx="2057400" cy="3290888"/>
          </a:xfrm>
        </p:spPr>
        <p:txBody>
          <a:bodyPr vert="eaVert"/>
          <a:lstStyle/>
          <a:p>
            <a:r>
              <a:rPr lang="es-ES" smtClean="0"/>
              <a:t>Haga clic para modificar el estilo de título del patrón</a:t>
            </a:r>
            <a:endParaRPr lang="es-ES_tradnl"/>
          </a:p>
        </p:txBody>
      </p:sp>
      <p:sp>
        <p:nvSpPr>
          <p:cNvPr id="3" name="2 Marcador de texto vertical"/>
          <p:cNvSpPr>
            <a:spLocks noGrp="1"/>
          </p:cNvSpPr>
          <p:nvPr>
            <p:ph type="body" orient="vert" idx="1"/>
          </p:nvPr>
        </p:nvSpPr>
        <p:spPr>
          <a:xfrm>
            <a:off x="457200" y="154781"/>
            <a:ext cx="6019800" cy="329088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10"/>
          </p:nvPr>
        </p:nvSpPr>
        <p:spPr/>
        <p:txBody>
          <a:bodyPr/>
          <a:lstStyle/>
          <a:p>
            <a:fld id="{C6D0E84B-AA5E-4847-BEF6-C35F45DF5001}" type="datetimeFigureOut">
              <a:rPr lang="es-ES_tradnl" smtClean="0"/>
              <a:pPr/>
              <a:t>14/07/2015</a:t>
            </a:fld>
            <a:endParaRPr lang="es-ES_tradnl"/>
          </a:p>
        </p:txBody>
      </p:sp>
      <p:sp>
        <p:nvSpPr>
          <p:cNvPr id="5" name="4 Marcador de pie de página"/>
          <p:cNvSpPr>
            <a:spLocks noGrp="1"/>
          </p:cNvSpPr>
          <p:nvPr>
            <p:ph type="ftr" sz="quarter" idx="11"/>
          </p:nvPr>
        </p:nvSpPr>
        <p:spPr/>
        <p:txBody>
          <a:bodyPr/>
          <a:lstStyle/>
          <a:p>
            <a:endParaRPr lang="es-ES_tradnl"/>
          </a:p>
        </p:txBody>
      </p:sp>
      <p:sp>
        <p:nvSpPr>
          <p:cNvPr id="6" name="5 Marcador de número de diapositiva"/>
          <p:cNvSpPr>
            <a:spLocks noGrp="1"/>
          </p:cNvSpPr>
          <p:nvPr>
            <p:ph type="sldNum" sz="quarter" idx="12"/>
          </p:nvPr>
        </p:nvSpPr>
        <p:spPr/>
        <p:txBody>
          <a:bodyPr/>
          <a:lstStyle/>
          <a:p>
            <a:fld id="{92E41076-28DE-4B99-9813-675EE671E9E1}" type="slidenum">
              <a:rPr lang="es-ES_tradnl" smtClean="0"/>
              <a:pPr/>
              <a:t>‹Nº›</a:t>
            </a:fld>
            <a:endParaRPr lang="es-ES_tradnl"/>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ES_tradnl"/>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_tradnl"/>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ES_tradnl"/>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C6D0E84B-AA5E-4847-BEF6-C35F45DF5001}" type="datetimeFigureOut">
              <a:rPr lang="es-ES_tradnl" smtClean="0"/>
              <a:pPr/>
              <a:t>14/07/2015</a:t>
            </a:fld>
            <a:endParaRPr lang="es-ES_tradnl"/>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_tradnl"/>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92E41076-28DE-4B99-9813-675EE671E9E1}" type="slidenum">
              <a:rPr lang="es-ES_tradnl" smtClean="0"/>
              <a:pPr/>
              <a:t>‹Nº›</a:t>
            </a:fld>
            <a:endParaRPr lang="es-ES_tradnl"/>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7.xml"/><Relationship Id="rId5" Type="http://schemas.openxmlformats.org/officeDocument/2006/relationships/image" Target="../media/image7.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7.xml"/><Relationship Id="rId4" Type="http://schemas.openxmlformats.org/officeDocument/2006/relationships/image" Target="../media/image10.png"/></Relationships>
</file>

<file path=ppt/slides/_rels/slide4.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7.xml"/><Relationship Id="rId4" Type="http://schemas.openxmlformats.org/officeDocument/2006/relationships/image" Target="../media/image15.jpeg"/></Relationships>
</file>

<file path=ppt/slides/_rels/slide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png"/><Relationship Id="rId1" Type="http://schemas.openxmlformats.org/officeDocument/2006/relationships/slideLayout" Target="../slideLayouts/slideLayout7.xml"/><Relationship Id="rId5" Type="http://schemas.openxmlformats.org/officeDocument/2006/relationships/image" Target="../media/image23.jpeg"/><Relationship Id="rId4" Type="http://schemas.openxmlformats.org/officeDocument/2006/relationships/image" Target="../media/image22.png"/></Relationships>
</file>

<file path=ppt/slides/_rels/slide10.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png"/><Relationship Id="rId1" Type="http://schemas.openxmlformats.org/officeDocument/2006/relationships/slideLayout" Target="../slideLayouts/slideLayout7.xml"/><Relationship Id="rId4" Type="http://schemas.openxmlformats.org/officeDocument/2006/relationships/image" Target="../media/image26.png"/></Relationships>
</file>

<file path=ppt/slides/_rels/slide1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jpeg"/><Relationship Id="rId1" Type="http://schemas.openxmlformats.org/officeDocument/2006/relationships/slideLayout" Target="../slideLayouts/slideLayout7.xml"/><Relationship Id="rId4" Type="http://schemas.openxmlformats.org/officeDocument/2006/relationships/image" Target="../media/image32.jpeg"/></Relationships>
</file>

<file path=ppt/slides/_rels/slide14.xml.rels><?xml version="1.0" encoding="UTF-8" standalone="yes"?>
<Relationships xmlns="http://schemas.openxmlformats.org/package/2006/relationships"><Relationship Id="rId3" Type="http://schemas.openxmlformats.org/officeDocument/2006/relationships/image" Target="../media/image34.gif"/><Relationship Id="rId2" Type="http://schemas.openxmlformats.org/officeDocument/2006/relationships/image" Target="../media/image33.gif"/><Relationship Id="rId1" Type="http://schemas.openxmlformats.org/officeDocument/2006/relationships/slideLayout" Target="../slideLayouts/slideLayout7.xml"/><Relationship Id="rId4" Type="http://schemas.openxmlformats.org/officeDocument/2006/relationships/image" Target="../media/image35.jpeg"/></Relationships>
</file>

<file path=ppt/slides/_rels/slide15.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7.xml"/><Relationship Id="rId5" Type="http://schemas.openxmlformats.org/officeDocument/2006/relationships/image" Target="../media/image43.png"/><Relationship Id="rId4" Type="http://schemas.openxmlformats.org/officeDocument/2006/relationships/image" Target="../media/image42.png"/></Relationships>
</file>

<file path=ppt/slides/_rels/slide18.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jpeg"/><Relationship Id="rId1" Type="http://schemas.openxmlformats.org/officeDocument/2006/relationships/slideLayout" Target="../slideLayouts/slideLayout2.xml"/><Relationship Id="rId4" Type="http://schemas.openxmlformats.org/officeDocument/2006/relationships/image" Target="../media/image46.png"/></Relationships>
</file>

<file path=ppt/slides/_rels/slide19.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4.png"/><Relationship Id="rId1" Type="http://schemas.openxmlformats.org/officeDocument/2006/relationships/slideLayout" Target="../slideLayouts/slideLayout7.xml"/><Relationship Id="rId5" Type="http://schemas.openxmlformats.org/officeDocument/2006/relationships/image" Target="../media/image7.png"/><Relationship Id="rId4" Type="http://schemas.openxmlformats.org/officeDocument/2006/relationships/image" Target="../media/image55.png"/></Relationships>
</file>

<file path=ppt/slides/_rels/slide24.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56.jpeg"/><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25.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58.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hyperlink" Target="https://vk.com/mispps" TargetMode="External"/><Relationship Id="rId3" Type="http://schemas.openxmlformats.org/officeDocument/2006/relationships/image" Target="../media/image61.png"/><Relationship Id="rId7" Type="http://schemas.openxmlformats.org/officeDocument/2006/relationships/hyperlink" Target="https://www.facebook.com/mispps" TargetMode="External"/><Relationship Id="rId12" Type="http://schemas.openxmlformats.org/officeDocument/2006/relationships/image" Target="../media/image66.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3.png"/><Relationship Id="rId11" Type="http://schemas.openxmlformats.org/officeDocument/2006/relationships/hyperlink" Target="https://plus.google.com/+Mispps/" TargetMode="External"/><Relationship Id="rId5" Type="http://schemas.openxmlformats.org/officeDocument/2006/relationships/image" Target="../media/image62.png"/><Relationship Id="rId10" Type="http://schemas.openxmlformats.org/officeDocument/2006/relationships/image" Target="../media/image65.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http://4.bp.blogspot.com/-TkYf-mqOizU/UgfzlnFi1YI/AAAAAAAAAAY/McGpvZoAAHU/s1600/cielo.jpg"/>
          <p:cNvPicPr>
            <a:picLocks noChangeAspect="1" noChangeArrowheads="1"/>
          </p:cNvPicPr>
          <p:nvPr/>
        </p:nvPicPr>
        <p:blipFill>
          <a:blip r:embed="rId3" cstate="print"/>
          <a:srcRect/>
          <a:stretch>
            <a:fillRect/>
          </a:stretch>
        </p:blipFill>
        <p:spPr bwMode="auto">
          <a:xfrm>
            <a:off x="0" y="0"/>
            <a:ext cx="9216000" cy="5152252"/>
          </a:xfrm>
          <a:prstGeom prst="rect">
            <a:avLst/>
          </a:prstGeom>
          <a:noFill/>
        </p:spPr>
      </p:pic>
      <p:pic>
        <p:nvPicPr>
          <p:cNvPr id="3" name="Picture 2" descr="http://1.bp.blogspot.com/-IOhD6gq5_ck/VADO8uFpPMI/AAAAAAAAb1o/4xVlQqWW7vg/s1600/1458489_744394772255506_781717467_n.png"/>
          <p:cNvPicPr>
            <a:picLocks noChangeAspect="1" noChangeArrowheads="1"/>
          </p:cNvPicPr>
          <p:nvPr/>
        </p:nvPicPr>
        <p:blipFill>
          <a:blip r:embed="rId4" cstate="print"/>
          <a:srcRect/>
          <a:stretch>
            <a:fillRect/>
          </a:stretch>
        </p:blipFill>
        <p:spPr bwMode="auto">
          <a:xfrm>
            <a:off x="2843808" y="1255500"/>
            <a:ext cx="3887999" cy="3888000"/>
          </a:xfrm>
          <a:prstGeom prst="rect">
            <a:avLst/>
          </a:prstGeom>
          <a:noFill/>
          <a:effectLst>
            <a:softEdge rad="317500"/>
          </a:effectLst>
        </p:spPr>
      </p:pic>
      <p:pic>
        <p:nvPicPr>
          <p:cNvPr id="31746" name="Picture 2" descr="http://4.bp.blogspot.com/-gH3rUrLuWbs/UC7h-f_OLmI/AAAAAAAAgkE/Fs3C-fbmXJs/s1600/PRIMERA%2525252BCOMUNION%2525252B%252525252528118%252525252529.png"/>
          <p:cNvPicPr>
            <a:picLocks noChangeAspect="1" noChangeArrowheads="1"/>
          </p:cNvPicPr>
          <p:nvPr/>
        </p:nvPicPr>
        <p:blipFill>
          <a:blip r:embed="rId5" cstate="print"/>
          <a:srcRect/>
          <a:stretch>
            <a:fillRect/>
          </a:stretch>
        </p:blipFill>
        <p:spPr bwMode="auto">
          <a:xfrm>
            <a:off x="107504" y="0"/>
            <a:ext cx="3276000" cy="2349578"/>
          </a:xfrm>
          <a:prstGeom prst="rect">
            <a:avLst/>
          </a:prstGeom>
          <a:noFill/>
        </p:spPr>
      </p:pic>
      <p:sp>
        <p:nvSpPr>
          <p:cNvPr id="5" name="4 Rectángulo"/>
          <p:cNvSpPr/>
          <p:nvPr/>
        </p:nvSpPr>
        <p:spPr>
          <a:xfrm>
            <a:off x="251520" y="4659982"/>
            <a:ext cx="968791" cy="307777"/>
          </a:xfrm>
          <a:prstGeom prst="rect">
            <a:avLst/>
          </a:prstGeom>
          <a:noFill/>
        </p:spPr>
        <p:txBody>
          <a:bodyPr wrap="none" lIns="91440" tIns="45720" rIns="91440" bIns="45720">
            <a:spAutoFit/>
            <a:scene3d>
              <a:camera prst="orthographicFront"/>
              <a:lightRig rig="soft" dir="t">
                <a:rot lat="0" lon="0" rev="10800000"/>
              </a:lightRig>
            </a:scene3d>
            <a:sp3d>
              <a:bevelT w="27940" h="12700"/>
              <a:contourClr>
                <a:srgbClr val="DDDDDD"/>
              </a:contourClr>
            </a:sp3d>
          </a:bodyPr>
          <a:lstStyle/>
          <a:p>
            <a:pPr algn="ctr"/>
            <a:r>
              <a:rPr lang="es-ES" sz="1400" spc="150" dirty="0" smtClean="0">
                <a:ln w="11430"/>
                <a:solidFill>
                  <a:schemeClr val="tx2"/>
                </a:solidFill>
                <a:latin typeface="Brush Script MT" pitchFamily="66" charset="0"/>
              </a:rPr>
              <a:t>Mari Tere</a:t>
            </a:r>
            <a:endParaRPr lang="es-ES" sz="1400" cap="none" spc="150" dirty="0">
              <a:ln w="11430"/>
              <a:solidFill>
                <a:schemeClr val="tx2"/>
              </a:solidFill>
              <a:latin typeface="Brush Script MT" pitchFamily="66" charset="0"/>
            </a:endParaRPr>
          </a:p>
        </p:txBody>
      </p:sp>
    </p:spTree>
  </p:cSld>
  <p:clrMapOvr>
    <a:masterClrMapping/>
  </p:clrMapOvr>
  <p:transition spd="slow" advTm="6000">
    <p:fade/>
    <p:sndAc>
      <p:stSnd>
        <p:snd r:embed="rId2" name="ESTEREO 6000.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1746"/>
                                        </p:tgtEl>
                                        <p:attrNameLst>
                                          <p:attrName>style.visibility</p:attrName>
                                        </p:attrNameLst>
                                      </p:cBhvr>
                                      <p:to>
                                        <p:strVal val="visible"/>
                                      </p:to>
                                    </p:set>
                                    <p:animEffect transition="in" filter="fade">
                                      <p:cBhvr>
                                        <p:cTn id="7" dur="5000"/>
                                        <p:tgtEl>
                                          <p:spTgt spid="317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http://ministeriotraslapuerta.com/wp-content/uploads/2015/03/nubes.png"/>
          <p:cNvPicPr>
            <a:picLocks noChangeAspect="1" noChangeArrowheads="1"/>
          </p:cNvPicPr>
          <p:nvPr/>
        </p:nvPicPr>
        <p:blipFill>
          <a:blip r:embed="rId2" cstate="print"/>
          <a:srcRect/>
          <a:stretch>
            <a:fillRect/>
          </a:stretch>
        </p:blipFill>
        <p:spPr bwMode="auto">
          <a:xfrm>
            <a:off x="0" y="0"/>
            <a:ext cx="9144000" cy="5357668"/>
          </a:xfrm>
          <a:prstGeom prst="rect">
            <a:avLst/>
          </a:prstGeom>
          <a:noFill/>
        </p:spPr>
      </p:pic>
      <p:pic>
        <p:nvPicPr>
          <p:cNvPr id="35842" name="Picture 2" descr="http://4.bp.blogspot.com/-aPSO2oxEf1A/UytyqpUExUI/AAAAAAAACrY/LuV_2M7OkLs/s1600/G14.png"/>
          <p:cNvPicPr>
            <a:picLocks noChangeAspect="1" noChangeArrowheads="1"/>
          </p:cNvPicPr>
          <p:nvPr/>
        </p:nvPicPr>
        <p:blipFill>
          <a:blip r:embed="rId3" cstate="print"/>
          <a:srcRect/>
          <a:stretch>
            <a:fillRect/>
          </a:stretch>
        </p:blipFill>
        <p:spPr bwMode="auto">
          <a:xfrm>
            <a:off x="1475656" y="123478"/>
            <a:ext cx="4752000" cy="4752000"/>
          </a:xfrm>
          <a:prstGeom prst="rect">
            <a:avLst/>
          </a:prstGeom>
          <a:noFill/>
        </p:spPr>
      </p:pic>
      <p:sp>
        <p:nvSpPr>
          <p:cNvPr id="5" name="4 Rectángulo"/>
          <p:cNvSpPr/>
          <p:nvPr/>
        </p:nvSpPr>
        <p:spPr>
          <a:xfrm rot="345932">
            <a:off x="2810656" y="2862789"/>
            <a:ext cx="2973563" cy="923330"/>
          </a:xfrm>
          <a:prstGeom prst="rect">
            <a:avLst/>
          </a:prstGeom>
        </p:spPr>
        <p:txBody>
          <a:bodyPr wrap="square">
            <a:spAutoFit/>
          </a:bodyPr>
          <a:lstStyle/>
          <a:p>
            <a:pPr lvl="0" fontAlgn="base">
              <a:spcBef>
                <a:spcPct val="0"/>
              </a:spcBef>
              <a:spcAft>
                <a:spcPct val="0"/>
              </a:spcAft>
            </a:pPr>
            <a:r>
              <a:rPr lang="es-ES_tradnl" dirty="0" smtClean="0">
                <a:solidFill>
                  <a:srgbClr val="141823"/>
                </a:solidFill>
                <a:latin typeface="Adobe Arabic" pitchFamily="18" charset="-78"/>
                <a:ea typeface="Times New Roman" pitchFamily="18" charset="0"/>
                <a:cs typeface="Adobe Arabic" pitchFamily="18" charset="-78"/>
              </a:rPr>
              <a:t>Quiero decirte entre las estrellas más hermosas, entre las nubes, que estoy bien, aquí solo hay paz, amor y perdón...</a:t>
            </a:r>
            <a:endParaRPr lang="es-ES_tradnl" dirty="0" smtClean="0">
              <a:latin typeface="Adobe Arabic" pitchFamily="18" charset="-78"/>
              <a:cs typeface="Adobe Arabic" pitchFamily="18" charset="-78"/>
            </a:endParaRPr>
          </a:p>
        </p:txBody>
      </p:sp>
      <p:pic>
        <p:nvPicPr>
          <p:cNvPr id="30722" name="Picture 2" descr="http://fc08.deviantart.net/fs70/f/2013/118/9/0/mariposa_by_luddmii-d63d876.png"/>
          <p:cNvPicPr>
            <a:picLocks noChangeAspect="1" noChangeArrowheads="1"/>
          </p:cNvPicPr>
          <p:nvPr/>
        </p:nvPicPr>
        <p:blipFill>
          <a:blip r:embed="rId4" cstate="print"/>
          <a:srcRect/>
          <a:stretch>
            <a:fillRect/>
          </a:stretch>
        </p:blipFill>
        <p:spPr bwMode="auto">
          <a:xfrm>
            <a:off x="5364088" y="3152060"/>
            <a:ext cx="3312000" cy="1991440"/>
          </a:xfrm>
          <a:prstGeom prst="rect">
            <a:avLst/>
          </a:prstGeom>
          <a:noFill/>
        </p:spPr>
      </p:pic>
      <p:pic>
        <p:nvPicPr>
          <p:cNvPr id="6" name="Picture 2" descr="http://fc09.deviantart.net/fs71/i/2012/149/2/9/alas_en_png____by_miruscream-d51hxq0.png"/>
          <p:cNvPicPr>
            <a:picLocks noChangeAspect="1" noChangeArrowheads="1"/>
          </p:cNvPicPr>
          <p:nvPr/>
        </p:nvPicPr>
        <p:blipFill>
          <a:blip r:embed="rId5" cstate="print"/>
          <a:srcRect/>
          <a:stretch>
            <a:fillRect/>
          </a:stretch>
        </p:blipFill>
        <p:spPr bwMode="auto">
          <a:xfrm rot="19580635">
            <a:off x="2697652" y="756424"/>
            <a:ext cx="1800019" cy="1836000"/>
          </a:xfrm>
          <a:prstGeom prst="rect">
            <a:avLst/>
          </a:prstGeom>
          <a:noFill/>
        </p:spPr>
      </p:pic>
      <p:sp>
        <p:nvSpPr>
          <p:cNvPr id="7" name="6 Rectángulo"/>
          <p:cNvSpPr/>
          <p:nvPr/>
        </p:nvSpPr>
        <p:spPr>
          <a:xfrm>
            <a:off x="179512" y="4835723"/>
            <a:ext cx="968790" cy="307777"/>
          </a:xfrm>
          <a:prstGeom prst="rect">
            <a:avLst/>
          </a:prstGeom>
        </p:spPr>
        <p:txBody>
          <a:bodyPr wrap="none">
            <a:spAutoFit/>
          </a:bodyPr>
          <a:lstStyle/>
          <a:p>
            <a:pPr algn="ctr"/>
            <a:r>
              <a:rPr lang="es-ES" sz="1400" spc="150" dirty="0" smtClean="0">
                <a:ln w="11430"/>
                <a:solidFill>
                  <a:schemeClr val="accent2">
                    <a:lumMod val="60000"/>
                    <a:lumOff val="40000"/>
                  </a:schemeClr>
                </a:solidFill>
                <a:latin typeface="Brush Script MT" pitchFamily="66" charset="0"/>
              </a:rPr>
              <a:t>Mari Tere</a:t>
            </a:r>
            <a:endParaRPr lang="es-ES" sz="1400" spc="150" dirty="0">
              <a:ln w="11430"/>
              <a:solidFill>
                <a:schemeClr val="accent2">
                  <a:lumMod val="60000"/>
                  <a:lumOff val="40000"/>
                </a:schemeClr>
              </a:solidFill>
              <a:latin typeface="Brush Script MT" pitchFamily="66" charset="0"/>
            </a:endParaRPr>
          </a:p>
        </p:txBody>
      </p:sp>
    </p:spTree>
  </p:cSld>
  <p:clrMapOvr>
    <a:masterClrMapping/>
  </p:clrMapOvr>
  <p:transition spd="slow" advTm="9000">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http://www.guauquecosas.com/wp-content/uploads/2013/05/Cielo-Azul-Nube-Nubes-Blanco-De-Fondo.jpg"/>
          <p:cNvPicPr>
            <a:picLocks noChangeAspect="1" noChangeArrowheads="1"/>
          </p:cNvPicPr>
          <p:nvPr/>
        </p:nvPicPr>
        <p:blipFill>
          <a:blip r:embed="rId2" cstate="print"/>
          <a:srcRect t="15601"/>
          <a:stretch>
            <a:fillRect/>
          </a:stretch>
        </p:blipFill>
        <p:spPr bwMode="auto">
          <a:xfrm>
            <a:off x="0" y="0"/>
            <a:ext cx="9144000" cy="5143500"/>
          </a:xfrm>
          <a:prstGeom prst="rect">
            <a:avLst/>
          </a:prstGeom>
          <a:noFill/>
        </p:spPr>
      </p:pic>
      <p:sp>
        <p:nvSpPr>
          <p:cNvPr id="3" name="2 Rectángulo"/>
          <p:cNvSpPr/>
          <p:nvPr/>
        </p:nvSpPr>
        <p:spPr>
          <a:xfrm>
            <a:off x="611560" y="3867894"/>
            <a:ext cx="7776864" cy="646331"/>
          </a:xfrm>
          <a:prstGeom prst="rect">
            <a:avLst/>
          </a:prstGeom>
        </p:spPr>
        <p:txBody>
          <a:bodyPr wrap="square">
            <a:spAutoFit/>
          </a:bodyPr>
          <a:lstStyle/>
          <a:p>
            <a:r>
              <a:rPr lang="es-ES_tradnl" dirty="0" smtClean="0">
                <a:solidFill>
                  <a:schemeClr val="tx2">
                    <a:lumMod val="75000"/>
                  </a:schemeClr>
                </a:solidFill>
                <a:latin typeface="Adobe Arabic" pitchFamily="18" charset="-78"/>
                <a:cs typeface="Adobe Arabic" pitchFamily="18" charset="-78"/>
              </a:rPr>
              <a:t>No te pongas triste por mi ausencia, no me he ido de tu lado, simplemente </a:t>
            </a:r>
          </a:p>
          <a:p>
            <a:r>
              <a:rPr lang="es-ES_tradnl" dirty="0" smtClean="0">
                <a:solidFill>
                  <a:schemeClr val="tx2">
                    <a:lumMod val="75000"/>
                  </a:schemeClr>
                </a:solidFill>
                <a:latin typeface="Adobe Arabic" pitchFamily="18" charset="-78"/>
                <a:cs typeface="Adobe Arabic" pitchFamily="18" charset="-78"/>
              </a:rPr>
              <a:t>que ahora no me puedes ver como antes, ni puedes oír mi voz, </a:t>
            </a:r>
            <a:endParaRPr lang="es-ES_tradnl" dirty="0">
              <a:solidFill>
                <a:schemeClr val="tx2">
                  <a:lumMod val="75000"/>
                </a:schemeClr>
              </a:solidFill>
              <a:latin typeface="Adobe Arabic" pitchFamily="18" charset="-78"/>
              <a:cs typeface="Adobe Arabic" pitchFamily="18" charset="-78"/>
            </a:endParaRPr>
          </a:p>
        </p:txBody>
      </p:sp>
      <p:pic>
        <p:nvPicPr>
          <p:cNvPr id="34818" name="Picture 2" descr="https://patriciahl.wikispaces.com/file/view/tristeza.png/277174020/332x283/tristeza.png"/>
          <p:cNvPicPr>
            <a:picLocks noChangeAspect="1" noChangeArrowheads="1"/>
          </p:cNvPicPr>
          <p:nvPr/>
        </p:nvPicPr>
        <p:blipFill>
          <a:blip r:embed="rId3" cstate="print"/>
          <a:srcRect/>
          <a:stretch>
            <a:fillRect/>
          </a:stretch>
        </p:blipFill>
        <p:spPr bwMode="auto">
          <a:xfrm>
            <a:off x="899592" y="843558"/>
            <a:ext cx="3162300" cy="2695576"/>
          </a:xfrm>
          <a:prstGeom prst="rect">
            <a:avLst/>
          </a:prstGeom>
          <a:noFill/>
          <a:effectLst>
            <a:softEdge rad="635000"/>
          </a:effectLst>
        </p:spPr>
      </p:pic>
      <p:pic>
        <p:nvPicPr>
          <p:cNvPr id="29704" name="Picture 8" descr="http://th04.deviantart.net/fs70/200H/i/2012/031/2/c/las_alas_reales_png_by_conitaxssotitoxs123-d4o6vbm.png"/>
          <p:cNvPicPr>
            <a:picLocks noChangeAspect="1" noChangeArrowheads="1"/>
          </p:cNvPicPr>
          <p:nvPr/>
        </p:nvPicPr>
        <p:blipFill>
          <a:blip r:embed="rId4" cstate="print"/>
          <a:srcRect/>
          <a:stretch>
            <a:fillRect/>
          </a:stretch>
        </p:blipFill>
        <p:spPr bwMode="auto">
          <a:xfrm>
            <a:off x="6444208" y="1347614"/>
            <a:ext cx="1704975" cy="1905000"/>
          </a:xfrm>
          <a:prstGeom prst="rect">
            <a:avLst/>
          </a:prstGeom>
          <a:noFill/>
        </p:spPr>
      </p:pic>
      <p:sp>
        <p:nvSpPr>
          <p:cNvPr id="6" name="5 Rectángulo"/>
          <p:cNvSpPr/>
          <p:nvPr/>
        </p:nvSpPr>
        <p:spPr>
          <a:xfrm>
            <a:off x="7899050" y="4587974"/>
            <a:ext cx="968790" cy="307777"/>
          </a:xfrm>
          <a:prstGeom prst="rect">
            <a:avLst/>
          </a:prstGeom>
        </p:spPr>
        <p:txBody>
          <a:bodyPr wrap="none">
            <a:spAutoFit/>
          </a:bodyPr>
          <a:lstStyle/>
          <a:p>
            <a:pPr algn="ctr"/>
            <a:r>
              <a:rPr lang="es-ES" sz="1400" spc="150" dirty="0" smtClean="0">
                <a:ln w="11430"/>
                <a:solidFill>
                  <a:schemeClr val="tx2"/>
                </a:solidFill>
                <a:latin typeface="Brush Script MT" pitchFamily="66" charset="0"/>
              </a:rPr>
              <a:t>Mari Tere</a:t>
            </a:r>
            <a:endParaRPr lang="es-ES" sz="1400" spc="150" dirty="0">
              <a:ln w="11430"/>
              <a:solidFill>
                <a:schemeClr val="tx2"/>
              </a:solidFill>
              <a:latin typeface="Brush Script MT" pitchFamily="66" charset="0"/>
            </a:endParaRPr>
          </a:p>
        </p:txBody>
      </p:sp>
    </p:spTree>
  </p:cSld>
  <p:clrMapOvr>
    <a:masterClrMapping/>
  </p:clrMapOvr>
  <p:transition spd="slow" advTm="12000">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http://airearing.com/images/nubes.jpg"/>
          <p:cNvPicPr>
            <a:picLocks noChangeAspect="1" noChangeArrowheads="1"/>
          </p:cNvPicPr>
          <p:nvPr/>
        </p:nvPicPr>
        <p:blipFill>
          <a:blip r:embed="rId2" cstate="print"/>
          <a:srcRect b="20454"/>
          <a:stretch>
            <a:fillRect/>
          </a:stretch>
        </p:blipFill>
        <p:spPr bwMode="auto">
          <a:xfrm>
            <a:off x="0" y="0"/>
            <a:ext cx="9144000" cy="5143500"/>
          </a:xfrm>
          <a:prstGeom prst="rect">
            <a:avLst/>
          </a:prstGeom>
          <a:noFill/>
        </p:spPr>
      </p:pic>
      <p:sp>
        <p:nvSpPr>
          <p:cNvPr id="3" name="2 Rectángulo"/>
          <p:cNvSpPr/>
          <p:nvPr/>
        </p:nvSpPr>
        <p:spPr>
          <a:xfrm>
            <a:off x="539552" y="3867894"/>
            <a:ext cx="8136904" cy="646331"/>
          </a:xfrm>
          <a:prstGeom prst="rect">
            <a:avLst/>
          </a:prstGeom>
        </p:spPr>
        <p:txBody>
          <a:bodyPr wrap="square">
            <a:spAutoFit/>
          </a:bodyPr>
          <a:lstStyle/>
          <a:p>
            <a:r>
              <a:rPr lang="es-ES_tradnl" dirty="0" smtClean="0">
                <a:solidFill>
                  <a:schemeClr val="tx2">
                    <a:lumMod val="75000"/>
                  </a:schemeClr>
                </a:solidFill>
                <a:latin typeface="Adobe Arabic" pitchFamily="18" charset="-78"/>
                <a:cs typeface="Adobe Arabic" pitchFamily="18" charset="-78"/>
              </a:rPr>
              <a:t>pero estoy contigo a toda hora, en cada latido de tu corazón, </a:t>
            </a:r>
          </a:p>
          <a:p>
            <a:r>
              <a:rPr lang="es-ES_tradnl" dirty="0" smtClean="0">
                <a:solidFill>
                  <a:schemeClr val="tx2">
                    <a:lumMod val="75000"/>
                  </a:schemeClr>
                </a:solidFill>
                <a:latin typeface="Adobe Arabic" pitchFamily="18" charset="-78"/>
                <a:cs typeface="Adobe Arabic" pitchFamily="18" charset="-78"/>
              </a:rPr>
              <a:t>en cada lágrima que derramas por mí. </a:t>
            </a:r>
            <a:endParaRPr lang="es-ES_tradnl" dirty="0">
              <a:solidFill>
                <a:schemeClr val="tx2">
                  <a:lumMod val="75000"/>
                </a:schemeClr>
              </a:solidFill>
              <a:latin typeface="Adobe Arabic" pitchFamily="18" charset="-78"/>
              <a:cs typeface="Adobe Arabic" pitchFamily="18" charset="-78"/>
            </a:endParaRPr>
          </a:p>
        </p:txBody>
      </p:sp>
      <p:pic>
        <p:nvPicPr>
          <p:cNvPr id="4" name="Picture 2" descr="https://lh6.googleusercontent.com/-g6yZdFvn_Xc/T5oAVWQWa_I/AAAAAAADZyc/Hd8eUess4aM/w506-h750/photo.jpg"/>
          <p:cNvPicPr>
            <a:picLocks noChangeAspect="1" noChangeArrowheads="1" noCrop="1"/>
          </p:cNvPicPr>
          <p:nvPr/>
        </p:nvPicPr>
        <p:blipFill>
          <a:blip r:embed="rId3" cstate="print"/>
          <a:srcRect/>
          <a:stretch>
            <a:fillRect/>
          </a:stretch>
        </p:blipFill>
        <p:spPr bwMode="auto">
          <a:xfrm>
            <a:off x="3419872" y="267494"/>
            <a:ext cx="4861360" cy="3888000"/>
          </a:xfrm>
          <a:prstGeom prst="rect">
            <a:avLst/>
          </a:prstGeom>
          <a:noFill/>
          <a:effectLst>
            <a:softEdge rad="635000"/>
          </a:effectLst>
        </p:spPr>
      </p:pic>
      <p:sp>
        <p:nvSpPr>
          <p:cNvPr id="5" name="4 Rectángulo"/>
          <p:cNvSpPr/>
          <p:nvPr/>
        </p:nvSpPr>
        <p:spPr>
          <a:xfrm>
            <a:off x="7899050" y="4659982"/>
            <a:ext cx="968790" cy="307777"/>
          </a:xfrm>
          <a:prstGeom prst="rect">
            <a:avLst/>
          </a:prstGeom>
        </p:spPr>
        <p:txBody>
          <a:bodyPr wrap="none">
            <a:spAutoFit/>
          </a:bodyPr>
          <a:lstStyle/>
          <a:p>
            <a:pPr algn="ctr"/>
            <a:r>
              <a:rPr lang="es-ES" sz="1400" spc="150" dirty="0" smtClean="0">
                <a:ln w="11430"/>
                <a:solidFill>
                  <a:schemeClr val="tx2"/>
                </a:solidFill>
                <a:latin typeface="Brush Script MT" pitchFamily="66" charset="0"/>
              </a:rPr>
              <a:t>Mari Tere</a:t>
            </a:r>
            <a:endParaRPr lang="es-ES" sz="1400" spc="150" dirty="0">
              <a:ln w="11430"/>
              <a:solidFill>
                <a:schemeClr val="tx2"/>
              </a:solidFill>
              <a:latin typeface="Brush Script MT" pitchFamily="66" charset="0"/>
            </a:endParaRPr>
          </a:p>
        </p:txBody>
      </p:sp>
    </p:spTree>
  </p:cSld>
  <p:clrMapOvr>
    <a:masterClrMapping/>
  </p:clrMapOvr>
  <p:transition spd="slow" advTm="8000">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2" descr="https://c2.staticflickr.com/4/3202/5861226216_82d913682d_b.jpg"/>
          <p:cNvPicPr>
            <a:picLocks noChangeAspect="1" noChangeArrowheads="1"/>
          </p:cNvPicPr>
          <p:nvPr/>
        </p:nvPicPr>
        <p:blipFill>
          <a:blip r:embed="rId2" cstate="print"/>
          <a:srcRect t="20588" r="6240"/>
          <a:stretch>
            <a:fillRect/>
          </a:stretch>
        </p:blipFill>
        <p:spPr bwMode="auto">
          <a:xfrm>
            <a:off x="0" y="0"/>
            <a:ext cx="9145016" cy="5143500"/>
          </a:xfrm>
          <a:prstGeom prst="rect">
            <a:avLst/>
          </a:prstGeom>
          <a:noFill/>
        </p:spPr>
      </p:pic>
      <p:sp>
        <p:nvSpPr>
          <p:cNvPr id="3" name="2 Rectángulo"/>
          <p:cNvSpPr/>
          <p:nvPr/>
        </p:nvSpPr>
        <p:spPr>
          <a:xfrm>
            <a:off x="827584" y="3795886"/>
            <a:ext cx="6840760" cy="646331"/>
          </a:xfrm>
          <a:prstGeom prst="rect">
            <a:avLst/>
          </a:prstGeom>
        </p:spPr>
        <p:txBody>
          <a:bodyPr wrap="square">
            <a:spAutoFit/>
          </a:bodyPr>
          <a:lstStyle/>
          <a:p>
            <a:r>
              <a:rPr lang="es-ES_tradnl" dirty="0" smtClean="0">
                <a:solidFill>
                  <a:schemeClr val="tx2">
                    <a:lumMod val="75000"/>
                  </a:schemeClr>
                </a:solidFill>
                <a:latin typeface="Adobe Arabic" pitchFamily="18" charset="-78"/>
                <a:cs typeface="Adobe Arabic" pitchFamily="18" charset="-78"/>
              </a:rPr>
              <a:t>¿Sabes? Te las he secado con mis manos y con mis besos pero no te das cuenta, el dolor y el no aceptar que no estoy físicamente, no deja que me veas..</a:t>
            </a:r>
            <a:endParaRPr lang="es-ES_tradnl" dirty="0">
              <a:solidFill>
                <a:schemeClr val="tx2">
                  <a:lumMod val="75000"/>
                </a:schemeClr>
              </a:solidFill>
              <a:latin typeface="Adobe Arabic" pitchFamily="18" charset="-78"/>
              <a:cs typeface="Adobe Arabic" pitchFamily="18" charset="-78"/>
            </a:endParaRPr>
          </a:p>
        </p:txBody>
      </p:sp>
      <p:pic>
        <p:nvPicPr>
          <p:cNvPr id="24580" name="Picture 4" descr="http://www.geocities.ws/nanoadvanced/fotos/manos.png"/>
          <p:cNvPicPr>
            <a:picLocks noChangeAspect="1" noChangeArrowheads="1"/>
          </p:cNvPicPr>
          <p:nvPr/>
        </p:nvPicPr>
        <p:blipFill>
          <a:blip r:embed="rId3" cstate="print"/>
          <a:srcRect/>
          <a:stretch>
            <a:fillRect/>
          </a:stretch>
        </p:blipFill>
        <p:spPr bwMode="auto">
          <a:xfrm>
            <a:off x="5076056" y="-92546"/>
            <a:ext cx="3384000" cy="3384000"/>
          </a:xfrm>
          <a:prstGeom prst="rect">
            <a:avLst/>
          </a:prstGeom>
          <a:noFill/>
        </p:spPr>
      </p:pic>
      <p:pic>
        <p:nvPicPr>
          <p:cNvPr id="7" name="Picture 2" descr="http://4.bp.blogspot.com/-zvVKnRY5LzQ/UojtduZm5tI/AAAAAAAAAjo/JdxKj4eg734/s1600/large+(1).png"/>
          <p:cNvPicPr>
            <a:picLocks noChangeAspect="1" noChangeArrowheads="1"/>
          </p:cNvPicPr>
          <p:nvPr/>
        </p:nvPicPr>
        <p:blipFill>
          <a:blip r:embed="rId4" cstate="print"/>
          <a:srcRect r="8333"/>
          <a:stretch>
            <a:fillRect/>
          </a:stretch>
        </p:blipFill>
        <p:spPr bwMode="auto">
          <a:xfrm>
            <a:off x="5580112" y="627534"/>
            <a:ext cx="2376264" cy="2664000"/>
          </a:xfrm>
          <a:prstGeom prst="rect">
            <a:avLst/>
          </a:prstGeom>
          <a:noFill/>
          <a:effectLst>
            <a:softEdge rad="317500"/>
          </a:effectLst>
        </p:spPr>
      </p:pic>
      <p:sp>
        <p:nvSpPr>
          <p:cNvPr id="6" name="5 Rectángulo"/>
          <p:cNvSpPr/>
          <p:nvPr/>
        </p:nvSpPr>
        <p:spPr>
          <a:xfrm>
            <a:off x="7899050" y="4659982"/>
            <a:ext cx="968790" cy="307777"/>
          </a:xfrm>
          <a:prstGeom prst="rect">
            <a:avLst/>
          </a:prstGeom>
        </p:spPr>
        <p:txBody>
          <a:bodyPr wrap="none">
            <a:spAutoFit/>
          </a:bodyPr>
          <a:lstStyle/>
          <a:p>
            <a:pPr algn="ctr"/>
            <a:r>
              <a:rPr lang="es-ES" sz="1400" spc="150" dirty="0" smtClean="0">
                <a:ln w="11430"/>
                <a:solidFill>
                  <a:schemeClr val="tx2"/>
                </a:solidFill>
                <a:latin typeface="Brush Script MT" pitchFamily="66" charset="0"/>
              </a:rPr>
              <a:t>Mari Tere</a:t>
            </a:r>
            <a:endParaRPr lang="es-ES" sz="1400" spc="150" dirty="0">
              <a:ln w="11430"/>
              <a:solidFill>
                <a:schemeClr val="tx2"/>
              </a:solidFill>
              <a:latin typeface="Brush Script MT" pitchFamily="66" charset="0"/>
            </a:endParaRPr>
          </a:p>
        </p:txBody>
      </p:sp>
    </p:spTree>
  </p:cSld>
  <p:clrMapOvr>
    <a:masterClrMapping/>
  </p:clrMapOvr>
  <p:transition spd="slow" advTm="12000">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descr="http://3.bp.blogspot.com/-TzSmtIylufM/USxL7eDVSzI/AAAAAAAAKDw/muDUdXT79rw/s1600/el+cielo+en+la+tierra.png"/>
          <p:cNvPicPr>
            <a:picLocks noChangeAspect="1" noChangeArrowheads="1"/>
          </p:cNvPicPr>
          <p:nvPr/>
        </p:nvPicPr>
        <p:blipFill>
          <a:blip r:embed="rId2" cstate="print"/>
          <a:srcRect b="21626"/>
          <a:stretch>
            <a:fillRect/>
          </a:stretch>
        </p:blipFill>
        <p:spPr bwMode="auto">
          <a:xfrm>
            <a:off x="0" y="0"/>
            <a:ext cx="9144000" cy="5143500"/>
          </a:xfrm>
          <a:prstGeom prst="rect">
            <a:avLst/>
          </a:prstGeom>
          <a:noFill/>
        </p:spPr>
      </p:pic>
      <p:sp>
        <p:nvSpPr>
          <p:cNvPr id="3" name="2 Rectángulo"/>
          <p:cNvSpPr/>
          <p:nvPr/>
        </p:nvSpPr>
        <p:spPr>
          <a:xfrm>
            <a:off x="1619672" y="1203598"/>
            <a:ext cx="6480720" cy="369332"/>
          </a:xfrm>
          <a:prstGeom prst="rect">
            <a:avLst/>
          </a:prstGeom>
        </p:spPr>
        <p:txBody>
          <a:bodyPr wrap="square">
            <a:spAutoFit/>
          </a:bodyPr>
          <a:lstStyle/>
          <a:p>
            <a:r>
              <a:rPr lang="es-ES_tradnl" dirty="0" smtClean="0">
                <a:solidFill>
                  <a:schemeClr val="tx2">
                    <a:lumMod val="75000"/>
                  </a:schemeClr>
                </a:solidFill>
                <a:latin typeface="Adobe Arabic" pitchFamily="18" charset="-78"/>
                <a:cs typeface="Adobe Arabic" pitchFamily="18" charset="-78"/>
              </a:rPr>
              <a:t>Sabes bien que ésta es la ley de la vida. No culpes a nadie. </a:t>
            </a:r>
            <a:endParaRPr lang="es-ES_tradnl" dirty="0">
              <a:solidFill>
                <a:schemeClr val="tx2">
                  <a:lumMod val="75000"/>
                </a:schemeClr>
              </a:solidFill>
              <a:latin typeface="Adobe Arabic" pitchFamily="18" charset="-78"/>
              <a:cs typeface="Adobe Arabic" pitchFamily="18" charset="-78"/>
            </a:endParaRPr>
          </a:p>
        </p:txBody>
      </p:sp>
      <p:sp>
        <p:nvSpPr>
          <p:cNvPr id="4" name="3 Rectángulo"/>
          <p:cNvSpPr/>
          <p:nvPr/>
        </p:nvSpPr>
        <p:spPr>
          <a:xfrm>
            <a:off x="266202" y="4659982"/>
            <a:ext cx="968790" cy="307777"/>
          </a:xfrm>
          <a:prstGeom prst="rect">
            <a:avLst/>
          </a:prstGeom>
        </p:spPr>
        <p:txBody>
          <a:bodyPr wrap="none">
            <a:spAutoFit/>
          </a:bodyPr>
          <a:lstStyle/>
          <a:p>
            <a:pPr algn="ctr"/>
            <a:r>
              <a:rPr lang="es-ES" sz="1400" spc="150" dirty="0" smtClean="0">
                <a:ln w="11430"/>
                <a:solidFill>
                  <a:schemeClr val="tx2"/>
                </a:solidFill>
                <a:latin typeface="Brush Script MT" pitchFamily="66" charset="0"/>
              </a:rPr>
              <a:t>Mari Tere</a:t>
            </a:r>
            <a:endParaRPr lang="es-ES" sz="1400" spc="150" dirty="0">
              <a:ln w="11430"/>
              <a:solidFill>
                <a:schemeClr val="tx2"/>
              </a:solidFill>
              <a:latin typeface="Brush Script MT" pitchFamily="66" charset="0"/>
            </a:endParaRPr>
          </a:p>
        </p:txBody>
      </p:sp>
    </p:spTree>
  </p:cSld>
  <p:clrMapOvr>
    <a:masterClrMapping/>
  </p:clrMapOvr>
  <p:transition spd="slow" advTm="7000">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vidaextrema.org/wp-content/uploads/2014/01/texturas-para-photoshop-cc-7.jpg"/>
          <p:cNvPicPr>
            <a:picLocks noChangeAspect="1" noChangeArrowheads="1"/>
          </p:cNvPicPr>
          <p:nvPr/>
        </p:nvPicPr>
        <p:blipFill>
          <a:blip r:embed="rId2" cstate="print"/>
          <a:srcRect/>
          <a:stretch>
            <a:fillRect/>
          </a:stretch>
        </p:blipFill>
        <p:spPr bwMode="auto">
          <a:xfrm>
            <a:off x="0" y="-112500"/>
            <a:ext cx="9144000" cy="5256000"/>
          </a:xfrm>
          <a:prstGeom prst="rect">
            <a:avLst/>
          </a:prstGeom>
          <a:noFill/>
        </p:spPr>
      </p:pic>
      <p:pic>
        <p:nvPicPr>
          <p:cNvPr id="3" name="Picture 2" descr="C:\Users\abuelitos\Desktop\CHICAS\tristeza 5.png"/>
          <p:cNvPicPr>
            <a:picLocks noChangeAspect="1" noChangeArrowheads="1"/>
          </p:cNvPicPr>
          <p:nvPr/>
        </p:nvPicPr>
        <p:blipFill>
          <a:blip r:embed="rId3" cstate="print"/>
          <a:srcRect/>
          <a:stretch>
            <a:fillRect/>
          </a:stretch>
        </p:blipFill>
        <p:spPr bwMode="auto">
          <a:xfrm>
            <a:off x="-180528" y="267494"/>
            <a:ext cx="5296149" cy="4248000"/>
          </a:xfrm>
          <a:prstGeom prst="rect">
            <a:avLst/>
          </a:prstGeom>
          <a:noFill/>
        </p:spPr>
      </p:pic>
      <p:sp>
        <p:nvSpPr>
          <p:cNvPr id="4" name="3 Rectángulo"/>
          <p:cNvSpPr/>
          <p:nvPr/>
        </p:nvSpPr>
        <p:spPr>
          <a:xfrm>
            <a:off x="5364088" y="1347614"/>
            <a:ext cx="3024336" cy="1200329"/>
          </a:xfrm>
          <a:prstGeom prst="rect">
            <a:avLst/>
          </a:prstGeom>
        </p:spPr>
        <p:txBody>
          <a:bodyPr wrap="square">
            <a:spAutoFit/>
          </a:bodyPr>
          <a:lstStyle/>
          <a:p>
            <a:r>
              <a:rPr lang="es-ES_tradnl" dirty="0" smtClean="0">
                <a:solidFill>
                  <a:schemeClr val="accent2">
                    <a:lumMod val="50000"/>
                  </a:schemeClr>
                </a:solidFill>
                <a:latin typeface="Adobe Arabic" pitchFamily="18" charset="-78"/>
                <a:cs typeface="Adobe Arabic" pitchFamily="18" charset="-78"/>
              </a:rPr>
              <a:t>No te sientas culpable por nada, si no me diste un abrazo cuando tuviste tiempo, si no me dijiste cuánto me amabas, olvídalo. </a:t>
            </a:r>
            <a:endParaRPr lang="es-ES_tradnl" dirty="0">
              <a:solidFill>
                <a:schemeClr val="accent2">
                  <a:lumMod val="50000"/>
                </a:schemeClr>
              </a:solidFill>
              <a:latin typeface="Adobe Arabic" pitchFamily="18" charset="-78"/>
              <a:cs typeface="Adobe Arabic" pitchFamily="18" charset="-78"/>
            </a:endParaRPr>
          </a:p>
        </p:txBody>
      </p:sp>
      <p:sp>
        <p:nvSpPr>
          <p:cNvPr id="5" name="4 Rectángulo"/>
          <p:cNvSpPr/>
          <p:nvPr/>
        </p:nvSpPr>
        <p:spPr>
          <a:xfrm>
            <a:off x="7899050" y="4659982"/>
            <a:ext cx="968790" cy="307777"/>
          </a:xfrm>
          <a:prstGeom prst="rect">
            <a:avLst/>
          </a:prstGeom>
        </p:spPr>
        <p:txBody>
          <a:bodyPr wrap="none">
            <a:spAutoFit/>
          </a:bodyPr>
          <a:lstStyle/>
          <a:p>
            <a:pPr algn="ctr"/>
            <a:r>
              <a:rPr lang="es-ES" sz="1400" spc="150" dirty="0" smtClean="0">
                <a:ln w="11430"/>
                <a:solidFill>
                  <a:schemeClr val="accent2">
                    <a:lumMod val="60000"/>
                    <a:lumOff val="40000"/>
                  </a:schemeClr>
                </a:solidFill>
                <a:latin typeface="Brush Script MT" pitchFamily="66" charset="0"/>
              </a:rPr>
              <a:t>Mari Tere</a:t>
            </a:r>
            <a:endParaRPr lang="es-ES" sz="1400" spc="150" dirty="0">
              <a:ln w="11430"/>
              <a:solidFill>
                <a:schemeClr val="accent2">
                  <a:lumMod val="60000"/>
                  <a:lumOff val="40000"/>
                </a:schemeClr>
              </a:solidFill>
              <a:latin typeface="Brush Script MT" pitchFamily="66" charset="0"/>
            </a:endParaRPr>
          </a:p>
        </p:txBody>
      </p:sp>
    </p:spTree>
  </p:cSld>
  <p:clrMapOvr>
    <a:masterClrMapping/>
  </p:clrMapOvr>
  <p:transition spd="slow" advTm="10000">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5" name="Picture 1" descr="C:\Users\abuelitos\Desktop\PROGRAMAS TRABAJO\COSAS PARA PPS\CHICAS\chica 6.png"/>
          <p:cNvPicPr>
            <a:picLocks noChangeAspect="1" noChangeArrowheads="1"/>
          </p:cNvPicPr>
          <p:nvPr/>
        </p:nvPicPr>
        <p:blipFill>
          <a:blip r:embed="rId2" cstate="print"/>
          <a:srcRect/>
          <a:stretch>
            <a:fillRect/>
          </a:stretch>
        </p:blipFill>
        <p:spPr bwMode="auto">
          <a:xfrm>
            <a:off x="539552" y="-524594"/>
            <a:ext cx="6986587" cy="4929187"/>
          </a:xfrm>
          <a:prstGeom prst="rect">
            <a:avLst/>
          </a:prstGeom>
          <a:noFill/>
        </p:spPr>
      </p:pic>
      <p:sp>
        <p:nvSpPr>
          <p:cNvPr id="4" name="3 Rectángulo"/>
          <p:cNvSpPr/>
          <p:nvPr/>
        </p:nvSpPr>
        <p:spPr>
          <a:xfrm>
            <a:off x="1043608" y="4083918"/>
            <a:ext cx="6696744" cy="646331"/>
          </a:xfrm>
          <a:prstGeom prst="rect">
            <a:avLst/>
          </a:prstGeom>
        </p:spPr>
        <p:txBody>
          <a:bodyPr wrap="square">
            <a:spAutoFit/>
          </a:bodyPr>
          <a:lstStyle/>
          <a:p>
            <a:pPr lvl="0" fontAlgn="base">
              <a:spcBef>
                <a:spcPct val="0"/>
              </a:spcBef>
              <a:spcAft>
                <a:spcPct val="0"/>
              </a:spcAft>
            </a:pPr>
            <a:r>
              <a:rPr lang="es-ES_tradnl" dirty="0" smtClean="0">
                <a:solidFill>
                  <a:schemeClr val="accent2">
                    <a:lumMod val="50000"/>
                  </a:schemeClr>
                </a:solidFill>
                <a:latin typeface="Adobe Arabic" pitchFamily="18" charset="-78"/>
                <a:ea typeface="Times New Roman" pitchFamily="18" charset="0"/>
                <a:cs typeface="Adobe Arabic" pitchFamily="18" charset="-78"/>
              </a:rPr>
              <a:t>Tu dolor lo dice todo; anda piensa que estoy bien,</a:t>
            </a:r>
          </a:p>
          <a:p>
            <a:pPr lvl="0" fontAlgn="base">
              <a:spcBef>
                <a:spcPct val="0"/>
              </a:spcBef>
              <a:spcAft>
                <a:spcPct val="0"/>
              </a:spcAft>
            </a:pPr>
            <a:r>
              <a:rPr lang="es-ES_tradnl" dirty="0" smtClean="0">
                <a:solidFill>
                  <a:schemeClr val="accent2">
                    <a:lumMod val="50000"/>
                  </a:schemeClr>
                </a:solidFill>
                <a:latin typeface="Adobe Arabic" pitchFamily="18" charset="-78"/>
                <a:ea typeface="Times New Roman" pitchFamily="18" charset="0"/>
                <a:cs typeface="Adobe Arabic" pitchFamily="18" charset="-78"/>
              </a:rPr>
              <a:t> sonríe cuando te acuerdes de mí...</a:t>
            </a:r>
            <a:endParaRPr lang="es-ES_tradnl" dirty="0" smtClean="0">
              <a:solidFill>
                <a:schemeClr val="accent2">
                  <a:lumMod val="50000"/>
                </a:schemeClr>
              </a:solidFill>
              <a:latin typeface="Adobe Arabic" pitchFamily="18" charset="-78"/>
              <a:cs typeface="Adobe Arabic" pitchFamily="18" charset="-78"/>
            </a:endParaRPr>
          </a:p>
        </p:txBody>
      </p:sp>
      <p:sp>
        <p:nvSpPr>
          <p:cNvPr id="5" name="4 Rectángulo"/>
          <p:cNvSpPr/>
          <p:nvPr/>
        </p:nvSpPr>
        <p:spPr>
          <a:xfrm>
            <a:off x="7899050" y="4587974"/>
            <a:ext cx="968790" cy="307777"/>
          </a:xfrm>
          <a:prstGeom prst="rect">
            <a:avLst/>
          </a:prstGeom>
        </p:spPr>
        <p:txBody>
          <a:bodyPr wrap="none">
            <a:spAutoFit/>
          </a:bodyPr>
          <a:lstStyle/>
          <a:p>
            <a:pPr algn="ctr"/>
            <a:r>
              <a:rPr lang="es-ES" sz="1400" spc="150" dirty="0" smtClean="0">
                <a:ln w="11430"/>
                <a:solidFill>
                  <a:schemeClr val="tx2"/>
                </a:solidFill>
                <a:latin typeface="Brush Script MT" pitchFamily="66" charset="0"/>
              </a:rPr>
              <a:t>Mari Tere</a:t>
            </a:r>
            <a:endParaRPr lang="es-ES" sz="1400" spc="150" dirty="0">
              <a:ln w="11430"/>
              <a:solidFill>
                <a:schemeClr val="tx2"/>
              </a:solidFill>
              <a:latin typeface="Brush Script MT" pitchFamily="66" charset="0"/>
            </a:endParaRPr>
          </a:p>
        </p:txBody>
      </p:sp>
    </p:spTree>
  </p:cSld>
  <p:clrMapOvr>
    <a:masterClrMapping/>
  </p:clrMapOvr>
  <p:transition spd="slow" advTm="9000">
    <p:fad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3419872" y="3867894"/>
            <a:ext cx="4572000" cy="646331"/>
          </a:xfrm>
          <a:prstGeom prst="rect">
            <a:avLst/>
          </a:prstGeom>
        </p:spPr>
        <p:txBody>
          <a:bodyPr>
            <a:spAutoFit/>
          </a:bodyPr>
          <a:lstStyle/>
          <a:p>
            <a:r>
              <a:rPr lang="es-ES_tradnl" dirty="0">
                <a:solidFill>
                  <a:schemeClr val="accent2">
                    <a:lumMod val="50000"/>
                  </a:schemeClr>
                </a:solidFill>
                <a:latin typeface="Adobe Arabic" pitchFamily="18" charset="-78"/>
                <a:cs typeface="Adobe Arabic" pitchFamily="18" charset="-78"/>
              </a:rPr>
              <a:t>Recuerda los mejores momentos que compartimos, las veces que reímos juntos. </a:t>
            </a:r>
          </a:p>
        </p:txBody>
      </p:sp>
      <p:pic>
        <p:nvPicPr>
          <p:cNvPr id="20481" name="Picture 1" descr="C:\Users\abuelitos\Desktop\PROGRAMAS TRABAJO\COSAS PARA PPS\CHICAS\chica 11.png"/>
          <p:cNvPicPr>
            <a:picLocks noChangeAspect="1" noChangeArrowheads="1"/>
          </p:cNvPicPr>
          <p:nvPr/>
        </p:nvPicPr>
        <p:blipFill>
          <a:blip r:embed="rId2" cstate="print"/>
          <a:srcRect/>
          <a:stretch>
            <a:fillRect/>
          </a:stretch>
        </p:blipFill>
        <p:spPr bwMode="auto">
          <a:xfrm>
            <a:off x="5868144" y="411510"/>
            <a:ext cx="3435350" cy="4146550"/>
          </a:xfrm>
          <a:prstGeom prst="rect">
            <a:avLst/>
          </a:prstGeom>
          <a:noFill/>
        </p:spPr>
      </p:pic>
      <p:pic>
        <p:nvPicPr>
          <p:cNvPr id="57346" name="Picture 2" descr="http://consultasaletheia.com/blog/wp-content/uploads/2013/11/familia-riendo.jpg"/>
          <p:cNvPicPr>
            <a:picLocks noChangeAspect="1" noChangeArrowheads="1"/>
          </p:cNvPicPr>
          <p:nvPr/>
        </p:nvPicPr>
        <p:blipFill>
          <a:blip r:embed="rId3" cstate="print"/>
          <a:srcRect/>
          <a:stretch>
            <a:fillRect/>
          </a:stretch>
        </p:blipFill>
        <p:spPr bwMode="auto">
          <a:xfrm>
            <a:off x="3275856" y="411510"/>
            <a:ext cx="3095273" cy="2052000"/>
          </a:xfrm>
          <a:prstGeom prst="rect">
            <a:avLst/>
          </a:prstGeom>
          <a:noFill/>
          <a:effectLst>
            <a:softEdge rad="635000"/>
          </a:effectLst>
        </p:spPr>
      </p:pic>
      <p:pic>
        <p:nvPicPr>
          <p:cNvPr id="22530" name="Picture 2" descr="http://womenshealth.taconeras.net/files/2014/02/padrehijo.png"/>
          <p:cNvPicPr>
            <a:picLocks noChangeAspect="1" noChangeArrowheads="1"/>
          </p:cNvPicPr>
          <p:nvPr/>
        </p:nvPicPr>
        <p:blipFill>
          <a:blip r:embed="rId4" cstate="print"/>
          <a:srcRect l="13148" t="9839" r="6323"/>
          <a:stretch>
            <a:fillRect/>
          </a:stretch>
        </p:blipFill>
        <p:spPr bwMode="auto">
          <a:xfrm>
            <a:off x="0" y="2427734"/>
            <a:ext cx="2916000" cy="3271857"/>
          </a:xfrm>
          <a:prstGeom prst="rect">
            <a:avLst/>
          </a:prstGeom>
          <a:noFill/>
          <a:effectLst>
            <a:softEdge rad="635000"/>
          </a:effectLst>
        </p:spPr>
      </p:pic>
      <p:pic>
        <p:nvPicPr>
          <p:cNvPr id="9" name="Picture 4" descr="http://www.manpowergroup.es/Data/files/notas/img/2015-03-18_NdP_Dia_del_padre_635640074302288750.png"/>
          <p:cNvPicPr>
            <a:picLocks noChangeAspect="1" noChangeArrowheads="1"/>
          </p:cNvPicPr>
          <p:nvPr/>
        </p:nvPicPr>
        <p:blipFill>
          <a:blip r:embed="rId5" cstate="print"/>
          <a:srcRect l="14400"/>
          <a:stretch>
            <a:fillRect/>
          </a:stretch>
        </p:blipFill>
        <p:spPr bwMode="auto">
          <a:xfrm>
            <a:off x="0" y="-92546"/>
            <a:ext cx="3502974" cy="2988000"/>
          </a:xfrm>
          <a:prstGeom prst="rect">
            <a:avLst/>
          </a:prstGeom>
          <a:noFill/>
          <a:effectLst>
            <a:softEdge rad="635000"/>
          </a:effectLst>
        </p:spPr>
      </p:pic>
      <p:sp>
        <p:nvSpPr>
          <p:cNvPr id="7" name="6 Rectángulo"/>
          <p:cNvSpPr/>
          <p:nvPr/>
        </p:nvSpPr>
        <p:spPr>
          <a:xfrm>
            <a:off x="7899050" y="4587974"/>
            <a:ext cx="968790" cy="307777"/>
          </a:xfrm>
          <a:prstGeom prst="rect">
            <a:avLst/>
          </a:prstGeom>
        </p:spPr>
        <p:txBody>
          <a:bodyPr wrap="none">
            <a:spAutoFit/>
          </a:bodyPr>
          <a:lstStyle/>
          <a:p>
            <a:pPr algn="ctr"/>
            <a:r>
              <a:rPr lang="es-ES" sz="1400" spc="150" dirty="0" smtClean="0">
                <a:ln w="11430"/>
                <a:solidFill>
                  <a:schemeClr val="accent2">
                    <a:lumMod val="60000"/>
                    <a:lumOff val="40000"/>
                  </a:schemeClr>
                </a:solidFill>
                <a:latin typeface="Brush Script MT" pitchFamily="66" charset="0"/>
              </a:rPr>
              <a:t>Mari Tere</a:t>
            </a:r>
            <a:endParaRPr lang="es-ES" sz="1400" spc="150" dirty="0">
              <a:ln w="11430"/>
              <a:solidFill>
                <a:schemeClr val="accent2">
                  <a:lumMod val="60000"/>
                  <a:lumOff val="40000"/>
                </a:schemeClr>
              </a:solidFill>
              <a:latin typeface="Brush Script MT" pitchFamily="66" charset="0"/>
            </a:endParaRPr>
          </a:p>
        </p:txBody>
      </p:sp>
    </p:spTree>
  </p:cSld>
  <p:clrMapOvr>
    <a:masterClrMapping/>
  </p:clrMapOvr>
  <p:transition advTm="10000">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2" descr="http://www.debluebyte.com/Libraries/Sequence-master/Sequence-master/themes/sliding-horizontal-parallax/images/bg-clouds.png"/>
          <p:cNvPicPr>
            <a:picLocks noChangeAspect="1" noChangeArrowheads="1"/>
          </p:cNvPicPr>
          <p:nvPr/>
        </p:nvPicPr>
        <p:blipFill>
          <a:blip r:embed="rId2" cstate="print"/>
          <a:srcRect/>
          <a:stretch>
            <a:fillRect/>
          </a:stretch>
        </p:blipFill>
        <p:spPr bwMode="auto">
          <a:xfrm>
            <a:off x="0" y="-164554"/>
            <a:ext cx="9144000" cy="4312035"/>
          </a:xfrm>
          <a:prstGeom prst="rect">
            <a:avLst/>
          </a:prstGeom>
          <a:noFill/>
        </p:spPr>
      </p:pic>
      <p:pic>
        <p:nvPicPr>
          <p:cNvPr id="4" name="Picture 2" descr="https://agoralibre.files.wordpress.com/2014/02/08d70-vidaeterna.jpg?w=559&amp;h=310"/>
          <p:cNvPicPr>
            <a:picLocks noChangeAspect="1" noChangeArrowheads="1"/>
          </p:cNvPicPr>
          <p:nvPr/>
        </p:nvPicPr>
        <p:blipFill>
          <a:blip r:embed="rId3" cstate="print"/>
          <a:srcRect/>
          <a:stretch>
            <a:fillRect/>
          </a:stretch>
        </p:blipFill>
        <p:spPr bwMode="auto">
          <a:xfrm>
            <a:off x="1691680" y="2355726"/>
            <a:ext cx="4776788" cy="2657476"/>
          </a:xfrm>
          <a:prstGeom prst="rect">
            <a:avLst/>
          </a:prstGeom>
          <a:noFill/>
          <a:effectLst>
            <a:softEdge rad="635000"/>
          </a:effectLst>
        </p:spPr>
      </p:pic>
      <p:sp>
        <p:nvSpPr>
          <p:cNvPr id="5" name="4 Rectángulo"/>
          <p:cNvSpPr/>
          <p:nvPr/>
        </p:nvSpPr>
        <p:spPr>
          <a:xfrm>
            <a:off x="755576" y="339502"/>
            <a:ext cx="7632848" cy="646331"/>
          </a:xfrm>
          <a:prstGeom prst="rect">
            <a:avLst/>
          </a:prstGeom>
        </p:spPr>
        <p:txBody>
          <a:bodyPr wrap="square">
            <a:spAutoFit/>
          </a:bodyPr>
          <a:lstStyle/>
          <a:p>
            <a:pPr lvl="0" fontAlgn="base">
              <a:spcBef>
                <a:spcPct val="0"/>
              </a:spcBef>
              <a:spcAft>
                <a:spcPct val="0"/>
              </a:spcAft>
            </a:pPr>
            <a:r>
              <a:rPr lang="es-ES_tradnl" dirty="0" smtClean="0">
                <a:solidFill>
                  <a:schemeClr val="tx2">
                    <a:lumMod val="75000"/>
                  </a:schemeClr>
                </a:solidFill>
                <a:latin typeface="Adobe Arabic" pitchFamily="18" charset="-78"/>
                <a:ea typeface="Times New Roman" pitchFamily="18" charset="0"/>
                <a:cs typeface="Adobe Arabic" pitchFamily="18" charset="-78"/>
              </a:rPr>
              <a:t>No recuerdes cómo fue mi partida, eso te hace mucho daño,</a:t>
            </a:r>
          </a:p>
          <a:p>
            <a:pPr lvl="0" fontAlgn="base">
              <a:spcBef>
                <a:spcPct val="0"/>
              </a:spcBef>
              <a:spcAft>
                <a:spcPct val="0"/>
              </a:spcAft>
            </a:pPr>
            <a:r>
              <a:rPr lang="es-ES_tradnl" dirty="0" smtClean="0">
                <a:solidFill>
                  <a:schemeClr val="tx2">
                    <a:lumMod val="75000"/>
                  </a:schemeClr>
                </a:solidFill>
                <a:latin typeface="Adobe Arabic" pitchFamily="18" charset="-78"/>
                <a:ea typeface="Times New Roman" pitchFamily="18" charset="0"/>
                <a:cs typeface="Adobe Arabic" pitchFamily="18" charset="-78"/>
              </a:rPr>
              <a:t> desangra tu alma y tu corazón. No te tortures más.</a:t>
            </a:r>
            <a:endParaRPr lang="es-ES_tradnl" dirty="0" smtClean="0">
              <a:solidFill>
                <a:schemeClr val="tx2">
                  <a:lumMod val="75000"/>
                </a:schemeClr>
              </a:solidFill>
              <a:latin typeface="Adobe Arabic" pitchFamily="18" charset="-78"/>
              <a:cs typeface="Adobe Arabic" pitchFamily="18" charset="-78"/>
            </a:endParaRPr>
          </a:p>
        </p:txBody>
      </p:sp>
      <p:pic>
        <p:nvPicPr>
          <p:cNvPr id="7" name="Picture 2" descr="C:\Users\abuelitos\Desktop\CHICAS\chica 32.png"/>
          <p:cNvPicPr>
            <a:picLocks noChangeAspect="1" noChangeArrowheads="1"/>
          </p:cNvPicPr>
          <p:nvPr/>
        </p:nvPicPr>
        <p:blipFill>
          <a:blip r:embed="rId4" cstate="print"/>
          <a:srcRect/>
          <a:stretch>
            <a:fillRect/>
          </a:stretch>
        </p:blipFill>
        <p:spPr bwMode="auto">
          <a:xfrm>
            <a:off x="5508104" y="2283718"/>
            <a:ext cx="3757584" cy="3024000"/>
          </a:xfrm>
          <a:prstGeom prst="rect">
            <a:avLst/>
          </a:prstGeom>
          <a:noFill/>
          <a:effectLst>
            <a:softEdge rad="635000"/>
          </a:effectLst>
        </p:spPr>
      </p:pic>
      <p:sp>
        <p:nvSpPr>
          <p:cNvPr id="6" name="5 Rectángulo"/>
          <p:cNvSpPr/>
          <p:nvPr/>
        </p:nvSpPr>
        <p:spPr>
          <a:xfrm>
            <a:off x="266202" y="4659982"/>
            <a:ext cx="968790" cy="307777"/>
          </a:xfrm>
          <a:prstGeom prst="rect">
            <a:avLst/>
          </a:prstGeom>
        </p:spPr>
        <p:txBody>
          <a:bodyPr wrap="none">
            <a:spAutoFit/>
          </a:bodyPr>
          <a:lstStyle/>
          <a:p>
            <a:pPr algn="ctr"/>
            <a:r>
              <a:rPr lang="es-ES" sz="1400" spc="150" dirty="0" smtClean="0">
                <a:ln w="11430"/>
                <a:solidFill>
                  <a:schemeClr val="tx2"/>
                </a:solidFill>
                <a:latin typeface="Brush Script MT" pitchFamily="66" charset="0"/>
              </a:rPr>
              <a:t>Mari Tere</a:t>
            </a:r>
            <a:endParaRPr lang="es-ES" sz="1400" spc="150" dirty="0">
              <a:ln w="11430"/>
              <a:solidFill>
                <a:schemeClr val="tx2"/>
              </a:solidFill>
              <a:latin typeface="Brush Script MT" pitchFamily="66" charset="0"/>
            </a:endParaRPr>
          </a:p>
        </p:txBody>
      </p:sp>
    </p:spTree>
  </p:cSld>
  <p:clrMapOvr>
    <a:masterClrMapping/>
  </p:clrMapOvr>
  <p:transition spd="slow" advTm="10000">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2" descr="http://images.forwallpaper.com/files/images/1/1ab6/1ab69cd5/424866/facing-the-blue-sky.jpg"/>
          <p:cNvPicPr>
            <a:picLocks noChangeAspect="1" noChangeArrowheads="1"/>
          </p:cNvPicPr>
          <p:nvPr/>
        </p:nvPicPr>
        <p:blipFill>
          <a:blip r:embed="rId2" cstate="print"/>
          <a:srcRect/>
          <a:stretch>
            <a:fillRect/>
          </a:stretch>
        </p:blipFill>
        <p:spPr bwMode="auto">
          <a:xfrm>
            <a:off x="0" y="0"/>
            <a:ext cx="9144000" cy="5140990"/>
          </a:xfrm>
          <a:prstGeom prst="rect">
            <a:avLst/>
          </a:prstGeom>
          <a:noFill/>
        </p:spPr>
      </p:pic>
      <p:sp>
        <p:nvSpPr>
          <p:cNvPr id="4" name="3 Rectángulo"/>
          <p:cNvSpPr/>
          <p:nvPr/>
        </p:nvSpPr>
        <p:spPr>
          <a:xfrm>
            <a:off x="2915816" y="1131590"/>
            <a:ext cx="5904656" cy="400110"/>
          </a:xfrm>
          <a:prstGeom prst="rect">
            <a:avLst/>
          </a:prstGeom>
        </p:spPr>
        <p:txBody>
          <a:bodyPr wrap="square">
            <a:spAutoFit/>
          </a:bodyPr>
          <a:lstStyle/>
          <a:p>
            <a:r>
              <a:rPr lang="es-ES_tradnl" sz="2000" dirty="0" smtClean="0">
                <a:solidFill>
                  <a:srgbClr val="FFFF00"/>
                </a:solidFill>
                <a:latin typeface="Adobe Arabic" pitchFamily="18" charset="-78"/>
                <a:ea typeface="Times New Roman" pitchFamily="18" charset="0"/>
                <a:cs typeface="Adobe Arabic" pitchFamily="18" charset="-78"/>
              </a:rPr>
              <a:t>Cuando te sientas sola, </a:t>
            </a:r>
            <a:endParaRPr lang="es-ES_tradnl" sz="2000" dirty="0">
              <a:solidFill>
                <a:srgbClr val="FFFF00"/>
              </a:solidFill>
              <a:latin typeface="Adobe Arabic" pitchFamily="18" charset="-78"/>
              <a:cs typeface="Adobe Arabic" pitchFamily="18" charset="-78"/>
            </a:endParaRPr>
          </a:p>
        </p:txBody>
      </p:sp>
      <p:pic>
        <p:nvPicPr>
          <p:cNvPr id="20481" name="Picture 1" descr="C:\Users\abuelitos\Desktop\PROGRAMAS TRABAJO\COSAS PARA PPS\CHICAS\tristeza 1.png"/>
          <p:cNvPicPr>
            <a:picLocks noChangeAspect="1" noChangeArrowheads="1"/>
          </p:cNvPicPr>
          <p:nvPr/>
        </p:nvPicPr>
        <p:blipFill>
          <a:blip r:embed="rId3" cstate="print"/>
          <a:srcRect/>
          <a:stretch>
            <a:fillRect/>
          </a:stretch>
        </p:blipFill>
        <p:spPr bwMode="auto">
          <a:xfrm>
            <a:off x="1691680" y="915566"/>
            <a:ext cx="3047358" cy="4068000"/>
          </a:xfrm>
          <a:prstGeom prst="ellipse">
            <a:avLst/>
          </a:prstGeom>
          <a:noFill/>
        </p:spPr>
      </p:pic>
      <p:sp>
        <p:nvSpPr>
          <p:cNvPr id="5" name="4 Rectángulo"/>
          <p:cNvSpPr/>
          <p:nvPr/>
        </p:nvSpPr>
        <p:spPr>
          <a:xfrm>
            <a:off x="266202" y="4659982"/>
            <a:ext cx="968790" cy="307777"/>
          </a:xfrm>
          <a:prstGeom prst="rect">
            <a:avLst/>
          </a:prstGeom>
        </p:spPr>
        <p:txBody>
          <a:bodyPr wrap="none">
            <a:spAutoFit/>
          </a:bodyPr>
          <a:lstStyle/>
          <a:p>
            <a:pPr algn="ctr"/>
            <a:r>
              <a:rPr lang="es-ES" sz="1400" spc="150" dirty="0" smtClean="0">
                <a:ln w="11430"/>
                <a:latin typeface="Brush Script MT" pitchFamily="66" charset="0"/>
              </a:rPr>
              <a:t>Mari Tere</a:t>
            </a:r>
            <a:endParaRPr lang="es-ES" sz="1400" spc="150" dirty="0">
              <a:ln w="11430"/>
              <a:latin typeface="Brush Script MT" pitchFamily="66" charset="0"/>
            </a:endParaRPr>
          </a:p>
        </p:txBody>
      </p:sp>
    </p:spTree>
  </p:cSld>
  <p:clrMapOvr>
    <a:masterClrMapping/>
  </p:clrMapOvr>
  <p:transition spd="slow" advTm="6000">
    <p:fad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 descr="http://www.angelesentuvida.com.mx/wp-content/uploads/2012/09/corazon-de-nube-2574.jpg"/>
          <p:cNvPicPr>
            <a:picLocks noChangeAspect="1" noChangeArrowheads="1"/>
          </p:cNvPicPr>
          <p:nvPr/>
        </p:nvPicPr>
        <p:blipFill>
          <a:blip r:embed="rId2" cstate="print"/>
          <a:srcRect t="10000"/>
          <a:stretch>
            <a:fillRect/>
          </a:stretch>
        </p:blipFill>
        <p:spPr bwMode="auto">
          <a:xfrm>
            <a:off x="0" y="0"/>
            <a:ext cx="9144000" cy="5143500"/>
          </a:xfrm>
          <a:prstGeom prst="rect">
            <a:avLst/>
          </a:prstGeom>
          <a:noFill/>
        </p:spPr>
      </p:pic>
      <p:sp>
        <p:nvSpPr>
          <p:cNvPr id="4" name="3 Rectángulo"/>
          <p:cNvSpPr/>
          <p:nvPr/>
        </p:nvSpPr>
        <p:spPr>
          <a:xfrm>
            <a:off x="1691680" y="4011910"/>
            <a:ext cx="6048672" cy="646331"/>
          </a:xfrm>
          <a:prstGeom prst="rect">
            <a:avLst/>
          </a:prstGeom>
        </p:spPr>
        <p:txBody>
          <a:bodyPr wrap="square">
            <a:spAutoFit/>
          </a:bodyPr>
          <a:lstStyle/>
          <a:p>
            <a:r>
              <a:rPr lang="es-ES_tradnl" dirty="0" smtClean="0">
                <a:solidFill>
                  <a:schemeClr val="accent1">
                    <a:lumMod val="40000"/>
                    <a:lumOff val="60000"/>
                  </a:schemeClr>
                </a:solidFill>
                <a:latin typeface="Adobe Arabic" pitchFamily="18" charset="-78"/>
                <a:ea typeface="Times New Roman" pitchFamily="18" charset="0"/>
                <a:cs typeface="Adobe Arabic" pitchFamily="18" charset="-78"/>
              </a:rPr>
              <a:t>Alza tu mirada al cielo, no importa si es de día,</a:t>
            </a:r>
          </a:p>
          <a:p>
            <a:r>
              <a:rPr lang="es-ES_tradnl" dirty="0" smtClean="0">
                <a:solidFill>
                  <a:schemeClr val="accent1">
                    <a:lumMod val="40000"/>
                    <a:lumOff val="60000"/>
                  </a:schemeClr>
                </a:solidFill>
                <a:latin typeface="Adobe Arabic" pitchFamily="18" charset="-78"/>
                <a:ea typeface="Times New Roman" pitchFamily="18" charset="0"/>
                <a:cs typeface="Adobe Arabic" pitchFamily="18" charset="-78"/>
              </a:rPr>
              <a:t> me verás en la nube que esté más cerca</a:t>
            </a:r>
            <a:endParaRPr lang="es-ES_tradnl" dirty="0">
              <a:solidFill>
                <a:schemeClr val="accent1">
                  <a:lumMod val="40000"/>
                  <a:lumOff val="60000"/>
                </a:schemeClr>
              </a:solidFill>
              <a:latin typeface="Adobe Arabic" pitchFamily="18" charset="-78"/>
              <a:cs typeface="Adobe Arabic" pitchFamily="18" charset="-78"/>
            </a:endParaRPr>
          </a:p>
        </p:txBody>
      </p:sp>
      <p:sp>
        <p:nvSpPr>
          <p:cNvPr id="5" name="4 Rectángulo"/>
          <p:cNvSpPr/>
          <p:nvPr/>
        </p:nvSpPr>
        <p:spPr>
          <a:xfrm>
            <a:off x="7899050" y="4659982"/>
            <a:ext cx="968790" cy="307777"/>
          </a:xfrm>
          <a:prstGeom prst="rect">
            <a:avLst/>
          </a:prstGeom>
        </p:spPr>
        <p:txBody>
          <a:bodyPr wrap="none">
            <a:spAutoFit/>
          </a:bodyPr>
          <a:lstStyle/>
          <a:p>
            <a:pPr algn="ctr"/>
            <a:r>
              <a:rPr lang="es-ES" sz="1400" spc="150" dirty="0" smtClean="0">
                <a:ln w="11430"/>
                <a:solidFill>
                  <a:schemeClr val="bg1"/>
                </a:solidFill>
                <a:latin typeface="Brush Script MT" pitchFamily="66" charset="0"/>
              </a:rPr>
              <a:t>Mari Tere</a:t>
            </a:r>
            <a:endParaRPr lang="es-ES" sz="1400" spc="150" dirty="0">
              <a:ln w="11430"/>
              <a:solidFill>
                <a:schemeClr val="bg1"/>
              </a:solidFill>
              <a:latin typeface="Brush Script MT" pitchFamily="66" charset="0"/>
            </a:endParaRPr>
          </a:p>
        </p:txBody>
      </p:sp>
    </p:spTree>
  </p:cSld>
  <p:clrMapOvr>
    <a:masterClrMapping/>
  </p:clrMapOvr>
  <p:transition spd="slow" advTm="9000">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2" name="Picture 2" descr="http://www.fondosypantallas.com/wp-content/uploads/2012/02/dmfull-177.jpg"/>
          <p:cNvPicPr>
            <a:picLocks noChangeAspect="1" noChangeArrowheads="1"/>
          </p:cNvPicPr>
          <p:nvPr/>
        </p:nvPicPr>
        <p:blipFill>
          <a:blip r:embed="rId2" cstate="print"/>
          <a:srcRect t="11308" b="4296"/>
          <a:stretch>
            <a:fillRect/>
          </a:stretch>
        </p:blipFill>
        <p:spPr bwMode="auto">
          <a:xfrm>
            <a:off x="0" y="0"/>
            <a:ext cx="9144000" cy="5143500"/>
          </a:xfrm>
          <a:prstGeom prst="rect">
            <a:avLst/>
          </a:prstGeom>
          <a:noFill/>
        </p:spPr>
      </p:pic>
      <p:sp>
        <p:nvSpPr>
          <p:cNvPr id="3" name="2 Rectángulo"/>
          <p:cNvSpPr/>
          <p:nvPr/>
        </p:nvSpPr>
        <p:spPr>
          <a:xfrm>
            <a:off x="827584" y="3723878"/>
            <a:ext cx="7056784" cy="646331"/>
          </a:xfrm>
          <a:prstGeom prst="rect">
            <a:avLst/>
          </a:prstGeom>
        </p:spPr>
        <p:txBody>
          <a:bodyPr wrap="square">
            <a:spAutoFit/>
          </a:bodyPr>
          <a:lstStyle/>
          <a:p>
            <a:pPr lvl="0" fontAlgn="base">
              <a:spcBef>
                <a:spcPct val="0"/>
              </a:spcBef>
              <a:spcAft>
                <a:spcPct val="0"/>
              </a:spcAft>
            </a:pPr>
            <a:r>
              <a:rPr lang="es-ES_tradnl" dirty="0" smtClean="0">
                <a:solidFill>
                  <a:schemeClr val="accent1">
                    <a:lumMod val="40000"/>
                    <a:lumOff val="60000"/>
                  </a:schemeClr>
                </a:solidFill>
                <a:latin typeface="Adobe Arabic" pitchFamily="18" charset="-78"/>
                <a:ea typeface="Times New Roman" pitchFamily="18" charset="0"/>
                <a:cs typeface="Adobe Arabic" pitchFamily="18" charset="-78"/>
              </a:rPr>
              <a:t>y si es de noche, simplemente busca la estrella más grande, la que brille más. Ahí estaré viéndote, y mi titilar te responderá</a:t>
            </a:r>
            <a:r>
              <a:rPr lang="es-ES_tradnl" dirty="0" smtClean="0">
                <a:solidFill>
                  <a:schemeClr val="accent1">
                    <a:lumMod val="40000"/>
                    <a:lumOff val="60000"/>
                  </a:schemeClr>
                </a:solidFill>
                <a:latin typeface="Helvetica" charset="0"/>
                <a:ea typeface="Times New Roman" pitchFamily="18" charset="0"/>
                <a:cs typeface="Times New Roman" pitchFamily="18" charset="0"/>
              </a:rPr>
              <a:t>..</a:t>
            </a:r>
            <a:endParaRPr lang="es-ES_tradnl" dirty="0" smtClean="0">
              <a:solidFill>
                <a:schemeClr val="accent1">
                  <a:lumMod val="40000"/>
                  <a:lumOff val="60000"/>
                </a:schemeClr>
              </a:solidFill>
              <a:latin typeface="Arial" pitchFamily="34" charset="0"/>
              <a:cs typeface="Arial" pitchFamily="34" charset="0"/>
            </a:endParaRPr>
          </a:p>
        </p:txBody>
      </p:sp>
      <p:pic>
        <p:nvPicPr>
          <p:cNvPr id="63490" name="Picture 2" descr="http://1.bp.blogspot.com/-mMQ9Q8dYtD0/UPUQUqCjbTI/AAAAAAAAs8Q/DYx9eiRnZl8/s1600/hearts,stars,corazones+de+estrellas,png,san+valentin,amor+(3).png"/>
          <p:cNvPicPr>
            <a:picLocks noChangeAspect="1" noChangeArrowheads="1"/>
          </p:cNvPicPr>
          <p:nvPr/>
        </p:nvPicPr>
        <p:blipFill>
          <a:blip r:embed="rId3" cstate="print"/>
          <a:srcRect/>
          <a:stretch>
            <a:fillRect/>
          </a:stretch>
        </p:blipFill>
        <p:spPr bwMode="auto">
          <a:xfrm>
            <a:off x="3995936" y="1779662"/>
            <a:ext cx="336000" cy="252000"/>
          </a:xfrm>
          <a:prstGeom prst="rect">
            <a:avLst/>
          </a:prstGeom>
          <a:noFill/>
        </p:spPr>
      </p:pic>
      <p:pic>
        <p:nvPicPr>
          <p:cNvPr id="5" name="Picture 2" descr="http://cdn01.ib.infobae.com/adjuntos/162/imagenes/010/583/0010583838.jpg"/>
          <p:cNvPicPr>
            <a:picLocks noChangeAspect="1" noChangeArrowheads="1"/>
          </p:cNvPicPr>
          <p:nvPr/>
        </p:nvPicPr>
        <p:blipFill>
          <a:blip r:embed="rId4" cstate="print"/>
          <a:srcRect/>
          <a:stretch>
            <a:fillRect/>
          </a:stretch>
        </p:blipFill>
        <p:spPr bwMode="auto">
          <a:xfrm flipH="1">
            <a:off x="6425331" y="2139702"/>
            <a:ext cx="2718669" cy="1800000"/>
          </a:xfrm>
          <a:prstGeom prst="rect">
            <a:avLst/>
          </a:prstGeom>
          <a:noFill/>
          <a:effectLst>
            <a:softEdge rad="635000"/>
          </a:effectLst>
        </p:spPr>
      </p:pic>
      <p:sp>
        <p:nvSpPr>
          <p:cNvPr id="6" name="5 Rectángulo"/>
          <p:cNvSpPr/>
          <p:nvPr/>
        </p:nvSpPr>
        <p:spPr>
          <a:xfrm>
            <a:off x="410218" y="4659982"/>
            <a:ext cx="968790" cy="307777"/>
          </a:xfrm>
          <a:prstGeom prst="rect">
            <a:avLst/>
          </a:prstGeom>
        </p:spPr>
        <p:txBody>
          <a:bodyPr wrap="none">
            <a:spAutoFit/>
          </a:bodyPr>
          <a:lstStyle/>
          <a:p>
            <a:pPr algn="ctr"/>
            <a:r>
              <a:rPr lang="es-ES" sz="1400" spc="150" dirty="0" smtClean="0">
                <a:ln w="11430"/>
                <a:solidFill>
                  <a:schemeClr val="bg1"/>
                </a:solidFill>
                <a:latin typeface="Brush Script MT" pitchFamily="66" charset="0"/>
              </a:rPr>
              <a:t>Mari Tere</a:t>
            </a:r>
            <a:endParaRPr lang="es-ES" sz="1400" spc="150" dirty="0">
              <a:ln w="11430"/>
              <a:solidFill>
                <a:schemeClr val="bg1"/>
              </a:solidFill>
              <a:latin typeface="Brush Script MT" pitchFamily="66" charset="0"/>
            </a:endParaRPr>
          </a:p>
        </p:txBody>
      </p:sp>
    </p:spTree>
  </p:cSld>
  <p:clrMapOvr>
    <a:masterClrMapping/>
  </p:clrMapOvr>
  <p:transition spd="slow" advTm="10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mph" presetSubtype="0" fill="hold" nodeType="clickEffect">
                                  <p:stCondLst>
                                    <p:cond delay="0"/>
                                  </p:stCondLst>
                                  <p:childTnLst>
                                    <p:animEffect transition="out" filter="fade">
                                      <p:cBhvr>
                                        <p:cTn id="6" dur="500" tmFilter="0, 0; .2, .5; .8, .5; 1, 0"/>
                                        <p:tgtEl>
                                          <p:spTgt spid="63490"/>
                                        </p:tgtEl>
                                      </p:cBhvr>
                                    </p:animEffect>
                                    <p:animScale>
                                      <p:cBhvr>
                                        <p:cTn id="7" dur="250" autoRev="1" fill="hold"/>
                                        <p:tgtEl>
                                          <p:spTgt spid="63490"/>
                                        </p:tgtEl>
                                      </p:cBhvr>
                                      <p:by x="105000" y="105000"/>
                                    </p:animScale>
                                  </p:childTnLst>
                                </p:cTn>
                              </p:par>
                            </p:childTnLst>
                          </p:cTn>
                        </p:par>
                        <p:par>
                          <p:cTn id="8" fill="hold">
                            <p:stCondLst>
                              <p:cond delay="500"/>
                            </p:stCondLst>
                            <p:childTnLst>
                              <p:par>
                                <p:cTn id="9" presetID="26" presetClass="emph" presetSubtype="0" fill="hold" nodeType="afterEffect">
                                  <p:stCondLst>
                                    <p:cond delay="0"/>
                                  </p:stCondLst>
                                  <p:childTnLst>
                                    <p:animEffect transition="out" filter="fade">
                                      <p:cBhvr>
                                        <p:cTn id="10" dur="500" tmFilter="0, 0; .2, .5; .8, .5; 1, 0"/>
                                        <p:tgtEl>
                                          <p:spTgt spid="63490"/>
                                        </p:tgtEl>
                                      </p:cBhvr>
                                    </p:animEffect>
                                    <p:animScale>
                                      <p:cBhvr>
                                        <p:cTn id="11" dur="250" autoRev="1" fill="hold"/>
                                        <p:tgtEl>
                                          <p:spTgt spid="63490"/>
                                        </p:tgtEl>
                                      </p:cBhvr>
                                      <p:by x="105000" y="105000"/>
                                    </p:animScale>
                                  </p:childTnLst>
                                </p:cTn>
                              </p:par>
                            </p:childTnLst>
                          </p:cTn>
                        </p:par>
                        <p:par>
                          <p:cTn id="12" fill="hold">
                            <p:stCondLst>
                              <p:cond delay="1000"/>
                            </p:stCondLst>
                            <p:childTnLst>
                              <p:par>
                                <p:cTn id="13" presetID="26" presetClass="emph" presetSubtype="0" fill="hold" nodeType="afterEffect">
                                  <p:stCondLst>
                                    <p:cond delay="0"/>
                                  </p:stCondLst>
                                  <p:childTnLst>
                                    <p:animEffect transition="out" filter="fade">
                                      <p:cBhvr>
                                        <p:cTn id="14" dur="500" tmFilter="0, 0; .2, .5; .8, .5; 1, 0"/>
                                        <p:tgtEl>
                                          <p:spTgt spid="63490"/>
                                        </p:tgtEl>
                                      </p:cBhvr>
                                    </p:animEffect>
                                    <p:animScale>
                                      <p:cBhvr>
                                        <p:cTn id="15" dur="250" autoRev="1" fill="hold"/>
                                        <p:tgtEl>
                                          <p:spTgt spid="63490"/>
                                        </p:tgtEl>
                                      </p:cBhvr>
                                      <p:by x="105000" y="105000"/>
                                    </p:animScale>
                                  </p:childTnLst>
                                </p:cTn>
                              </p:par>
                            </p:childTnLst>
                          </p:cTn>
                        </p:par>
                        <p:par>
                          <p:cTn id="16" fill="hold">
                            <p:stCondLst>
                              <p:cond delay="1500"/>
                            </p:stCondLst>
                            <p:childTnLst>
                              <p:par>
                                <p:cTn id="17" presetID="26" presetClass="emph" presetSubtype="0" fill="hold" nodeType="afterEffect">
                                  <p:stCondLst>
                                    <p:cond delay="0"/>
                                  </p:stCondLst>
                                  <p:childTnLst>
                                    <p:animEffect transition="out" filter="fade">
                                      <p:cBhvr>
                                        <p:cTn id="18" dur="500" tmFilter="0, 0; .2, .5; .8, .5; 1, 0"/>
                                        <p:tgtEl>
                                          <p:spTgt spid="63490"/>
                                        </p:tgtEl>
                                      </p:cBhvr>
                                    </p:animEffect>
                                    <p:animScale>
                                      <p:cBhvr>
                                        <p:cTn id="19" dur="250" autoRev="1" fill="hold"/>
                                        <p:tgtEl>
                                          <p:spTgt spid="63490"/>
                                        </p:tgtEl>
                                      </p:cBhvr>
                                      <p:by x="105000" y="105000"/>
                                    </p:animScale>
                                  </p:childTnLst>
                                </p:cTn>
                              </p:par>
                            </p:childTnLst>
                          </p:cTn>
                        </p:par>
                        <p:par>
                          <p:cTn id="20" fill="hold">
                            <p:stCondLst>
                              <p:cond delay="2000"/>
                            </p:stCondLst>
                            <p:childTnLst>
                              <p:par>
                                <p:cTn id="21" presetID="26" presetClass="emph" presetSubtype="0" fill="hold" nodeType="afterEffect">
                                  <p:stCondLst>
                                    <p:cond delay="0"/>
                                  </p:stCondLst>
                                  <p:childTnLst>
                                    <p:animEffect transition="out" filter="fade">
                                      <p:cBhvr>
                                        <p:cTn id="22" dur="500" tmFilter="0, 0; .2, .5; .8, .5; 1, 0"/>
                                        <p:tgtEl>
                                          <p:spTgt spid="63490"/>
                                        </p:tgtEl>
                                      </p:cBhvr>
                                    </p:animEffect>
                                    <p:animScale>
                                      <p:cBhvr>
                                        <p:cTn id="23" dur="250" autoRev="1" fill="hold"/>
                                        <p:tgtEl>
                                          <p:spTgt spid="63490"/>
                                        </p:tgtEl>
                                      </p:cBhvr>
                                      <p:by x="105000" y="105000"/>
                                    </p:animScale>
                                  </p:childTnLst>
                                </p:cTn>
                              </p:par>
                            </p:childTnLst>
                          </p:cTn>
                        </p:par>
                        <p:par>
                          <p:cTn id="24" fill="hold">
                            <p:stCondLst>
                              <p:cond delay="2500"/>
                            </p:stCondLst>
                            <p:childTnLst>
                              <p:par>
                                <p:cTn id="25" presetID="26" presetClass="emph" presetSubtype="0" fill="hold" nodeType="afterEffect">
                                  <p:stCondLst>
                                    <p:cond delay="0"/>
                                  </p:stCondLst>
                                  <p:childTnLst>
                                    <p:animEffect transition="out" filter="fade">
                                      <p:cBhvr>
                                        <p:cTn id="26" dur="500" tmFilter="0, 0; .2, .5; .8, .5; 1, 0"/>
                                        <p:tgtEl>
                                          <p:spTgt spid="63490"/>
                                        </p:tgtEl>
                                      </p:cBhvr>
                                    </p:animEffect>
                                    <p:animScale>
                                      <p:cBhvr>
                                        <p:cTn id="27" dur="250" autoRev="1" fill="hold"/>
                                        <p:tgtEl>
                                          <p:spTgt spid="63490"/>
                                        </p:tgtEl>
                                      </p:cBhvr>
                                      <p:by x="105000" y="105000"/>
                                    </p:animScale>
                                  </p:childTnLst>
                                </p:cTn>
                              </p:par>
                            </p:childTnLst>
                          </p:cTn>
                        </p:par>
                        <p:par>
                          <p:cTn id="28" fill="hold">
                            <p:stCondLst>
                              <p:cond delay="3000"/>
                            </p:stCondLst>
                            <p:childTnLst>
                              <p:par>
                                <p:cTn id="29" presetID="26" presetClass="emph" presetSubtype="0" fill="hold" nodeType="afterEffect">
                                  <p:stCondLst>
                                    <p:cond delay="0"/>
                                  </p:stCondLst>
                                  <p:childTnLst>
                                    <p:animEffect transition="out" filter="fade">
                                      <p:cBhvr>
                                        <p:cTn id="30" dur="500" tmFilter="0, 0; .2, .5; .8, .5; 1, 0"/>
                                        <p:tgtEl>
                                          <p:spTgt spid="63490"/>
                                        </p:tgtEl>
                                      </p:cBhvr>
                                    </p:animEffect>
                                    <p:animScale>
                                      <p:cBhvr>
                                        <p:cTn id="31" dur="250" autoRev="1" fill="hold"/>
                                        <p:tgtEl>
                                          <p:spTgt spid="63490"/>
                                        </p:tgtEl>
                                      </p:cBhvr>
                                      <p:by x="105000" y="105000"/>
                                    </p:animScale>
                                  </p:childTnLst>
                                </p:cTn>
                              </p:par>
                            </p:childTnLst>
                          </p:cTn>
                        </p:par>
                        <p:par>
                          <p:cTn id="32" fill="hold">
                            <p:stCondLst>
                              <p:cond delay="3500"/>
                            </p:stCondLst>
                            <p:childTnLst>
                              <p:par>
                                <p:cTn id="33" presetID="26" presetClass="emph" presetSubtype="0" fill="hold" nodeType="afterEffect">
                                  <p:stCondLst>
                                    <p:cond delay="0"/>
                                  </p:stCondLst>
                                  <p:childTnLst>
                                    <p:animEffect transition="out" filter="fade">
                                      <p:cBhvr>
                                        <p:cTn id="34" dur="500" tmFilter="0, 0; .2, .5; .8, .5; 1, 0"/>
                                        <p:tgtEl>
                                          <p:spTgt spid="63490"/>
                                        </p:tgtEl>
                                      </p:cBhvr>
                                    </p:animEffect>
                                    <p:animScale>
                                      <p:cBhvr>
                                        <p:cTn id="35" dur="250" autoRev="1" fill="hold"/>
                                        <p:tgtEl>
                                          <p:spTgt spid="63490"/>
                                        </p:tgtEl>
                                      </p:cBhvr>
                                      <p:by x="105000" y="105000"/>
                                    </p:animScale>
                                  </p:childTnLst>
                                </p:cTn>
                              </p:par>
                            </p:childTnLst>
                          </p:cTn>
                        </p:par>
                        <p:par>
                          <p:cTn id="36" fill="hold">
                            <p:stCondLst>
                              <p:cond delay="4000"/>
                            </p:stCondLst>
                            <p:childTnLst>
                              <p:par>
                                <p:cTn id="37" presetID="26" presetClass="emph" presetSubtype="0" fill="hold" nodeType="afterEffect">
                                  <p:stCondLst>
                                    <p:cond delay="0"/>
                                  </p:stCondLst>
                                  <p:childTnLst>
                                    <p:animEffect transition="out" filter="fade">
                                      <p:cBhvr>
                                        <p:cTn id="38" dur="500" tmFilter="0, 0; .2, .5; .8, .5; 1, 0"/>
                                        <p:tgtEl>
                                          <p:spTgt spid="63490"/>
                                        </p:tgtEl>
                                      </p:cBhvr>
                                    </p:animEffect>
                                    <p:animScale>
                                      <p:cBhvr>
                                        <p:cTn id="39" dur="250" autoRev="1" fill="hold"/>
                                        <p:tgtEl>
                                          <p:spTgt spid="63490"/>
                                        </p:tgtEl>
                                      </p:cBhvr>
                                      <p:by x="105000" y="105000"/>
                                    </p:animScale>
                                  </p:childTnLst>
                                </p:cTn>
                              </p:par>
                            </p:childTnLst>
                          </p:cTn>
                        </p:par>
                        <p:par>
                          <p:cTn id="40" fill="hold">
                            <p:stCondLst>
                              <p:cond delay="4500"/>
                            </p:stCondLst>
                            <p:childTnLst>
                              <p:par>
                                <p:cTn id="41" presetID="26" presetClass="emph" presetSubtype="0" fill="hold" nodeType="afterEffect">
                                  <p:stCondLst>
                                    <p:cond delay="0"/>
                                  </p:stCondLst>
                                  <p:childTnLst>
                                    <p:animEffect transition="out" filter="fade">
                                      <p:cBhvr>
                                        <p:cTn id="42" dur="500" tmFilter="0, 0; .2, .5; .8, .5; 1, 0"/>
                                        <p:tgtEl>
                                          <p:spTgt spid="63490"/>
                                        </p:tgtEl>
                                      </p:cBhvr>
                                    </p:animEffect>
                                    <p:animScale>
                                      <p:cBhvr>
                                        <p:cTn id="43" dur="250" autoRev="1" fill="hold"/>
                                        <p:tgtEl>
                                          <p:spTgt spid="63490"/>
                                        </p:tgtEl>
                                      </p:cBhvr>
                                      <p:by x="105000" y="105000"/>
                                    </p:animScale>
                                  </p:childTnLst>
                                </p:cTn>
                              </p:par>
                            </p:childTnLst>
                          </p:cTn>
                        </p:par>
                        <p:par>
                          <p:cTn id="44" fill="hold">
                            <p:stCondLst>
                              <p:cond delay="5000"/>
                            </p:stCondLst>
                            <p:childTnLst>
                              <p:par>
                                <p:cTn id="45" presetID="26" presetClass="emph" presetSubtype="0" fill="hold" nodeType="afterEffect">
                                  <p:stCondLst>
                                    <p:cond delay="0"/>
                                  </p:stCondLst>
                                  <p:childTnLst>
                                    <p:animEffect transition="out" filter="fade">
                                      <p:cBhvr>
                                        <p:cTn id="46" dur="500" tmFilter="0, 0; .2, .5; .8, .5; 1, 0"/>
                                        <p:tgtEl>
                                          <p:spTgt spid="63490"/>
                                        </p:tgtEl>
                                      </p:cBhvr>
                                    </p:animEffect>
                                    <p:animScale>
                                      <p:cBhvr>
                                        <p:cTn id="47" dur="250" autoRev="1" fill="hold"/>
                                        <p:tgtEl>
                                          <p:spTgt spid="63490"/>
                                        </p:tgtEl>
                                      </p:cBhvr>
                                      <p:by x="105000" y="105000"/>
                                    </p:animScale>
                                  </p:childTnLst>
                                </p:cTn>
                              </p:par>
                            </p:childTnLst>
                          </p:cTn>
                        </p:par>
                        <p:par>
                          <p:cTn id="48" fill="hold">
                            <p:stCondLst>
                              <p:cond delay="5500"/>
                            </p:stCondLst>
                            <p:childTnLst>
                              <p:par>
                                <p:cTn id="49" presetID="26" presetClass="emph" presetSubtype="0" fill="hold" nodeType="afterEffect">
                                  <p:stCondLst>
                                    <p:cond delay="0"/>
                                  </p:stCondLst>
                                  <p:childTnLst>
                                    <p:animEffect transition="out" filter="fade">
                                      <p:cBhvr>
                                        <p:cTn id="50" dur="500" tmFilter="0, 0; .2, .5; .8, .5; 1, 0"/>
                                        <p:tgtEl>
                                          <p:spTgt spid="63490"/>
                                        </p:tgtEl>
                                      </p:cBhvr>
                                    </p:animEffect>
                                    <p:animScale>
                                      <p:cBhvr>
                                        <p:cTn id="51" dur="250" autoRev="1" fill="hold"/>
                                        <p:tgtEl>
                                          <p:spTgt spid="63490"/>
                                        </p:tgtEl>
                                      </p:cBhvr>
                                      <p:by x="105000" y="105000"/>
                                    </p:animScale>
                                  </p:childTnLst>
                                </p:cTn>
                              </p:par>
                            </p:childTnLst>
                          </p:cTn>
                        </p:par>
                        <p:par>
                          <p:cTn id="52" fill="hold">
                            <p:stCondLst>
                              <p:cond delay="6000"/>
                            </p:stCondLst>
                            <p:childTnLst>
                              <p:par>
                                <p:cTn id="53" presetID="26" presetClass="emph" presetSubtype="0" fill="hold" nodeType="afterEffect">
                                  <p:stCondLst>
                                    <p:cond delay="0"/>
                                  </p:stCondLst>
                                  <p:childTnLst>
                                    <p:animEffect transition="out" filter="fade">
                                      <p:cBhvr>
                                        <p:cTn id="54" dur="500" tmFilter="0, 0; .2, .5; .8, .5; 1, 0"/>
                                        <p:tgtEl>
                                          <p:spTgt spid="63490"/>
                                        </p:tgtEl>
                                      </p:cBhvr>
                                    </p:animEffect>
                                    <p:animScale>
                                      <p:cBhvr>
                                        <p:cTn id="55" dur="250" autoRev="1" fill="hold"/>
                                        <p:tgtEl>
                                          <p:spTgt spid="63490"/>
                                        </p:tgtEl>
                                      </p:cBhvr>
                                      <p:by x="105000" y="105000"/>
                                    </p:animScale>
                                  </p:childTnLst>
                                </p:cTn>
                              </p:par>
                            </p:childTnLst>
                          </p:cTn>
                        </p:par>
                        <p:par>
                          <p:cTn id="56" fill="hold">
                            <p:stCondLst>
                              <p:cond delay="6500"/>
                            </p:stCondLst>
                            <p:childTnLst>
                              <p:par>
                                <p:cTn id="57" presetID="26" presetClass="emph" presetSubtype="0" fill="hold" nodeType="afterEffect">
                                  <p:stCondLst>
                                    <p:cond delay="0"/>
                                  </p:stCondLst>
                                  <p:childTnLst>
                                    <p:animEffect transition="out" filter="fade">
                                      <p:cBhvr>
                                        <p:cTn id="58" dur="500" tmFilter="0, 0; .2, .5; .8, .5; 1, 0"/>
                                        <p:tgtEl>
                                          <p:spTgt spid="63490"/>
                                        </p:tgtEl>
                                      </p:cBhvr>
                                    </p:animEffect>
                                    <p:animScale>
                                      <p:cBhvr>
                                        <p:cTn id="59" dur="250" autoRev="1" fill="hold"/>
                                        <p:tgtEl>
                                          <p:spTgt spid="63490"/>
                                        </p:tgtEl>
                                      </p:cBhvr>
                                      <p:by x="105000" y="105000"/>
                                    </p:animScale>
                                  </p:childTnLst>
                                </p:cTn>
                              </p:par>
                            </p:childTnLst>
                          </p:cTn>
                        </p:par>
                        <p:par>
                          <p:cTn id="60" fill="hold">
                            <p:stCondLst>
                              <p:cond delay="7000"/>
                            </p:stCondLst>
                            <p:childTnLst>
                              <p:par>
                                <p:cTn id="61" presetID="26" presetClass="emph" presetSubtype="0" fill="hold" nodeType="afterEffect">
                                  <p:stCondLst>
                                    <p:cond delay="0"/>
                                  </p:stCondLst>
                                  <p:childTnLst>
                                    <p:animEffect transition="out" filter="fade">
                                      <p:cBhvr>
                                        <p:cTn id="62" dur="500" tmFilter="0, 0; .2, .5; .8, .5; 1, 0"/>
                                        <p:tgtEl>
                                          <p:spTgt spid="63490"/>
                                        </p:tgtEl>
                                      </p:cBhvr>
                                    </p:animEffect>
                                    <p:animScale>
                                      <p:cBhvr>
                                        <p:cTn id="63" dur="250" autoRev="1" fill="hold"/>
                                        <p:tgtEl>
                                          <p:spTgt spid="63490"/>
                                        </p:tgtEl>
                                      </p:cBhvr>
                                      <p:by x="105000" y="105000"/>
                                    </p:animScale>
                                  </p:childTnLst>
                                </p:cTn>
                              </p:par>
                            </p:childTnLst>
                          </p:cTn>
                        </p:par>
                        <p:par>
                          <p:cTn id="64" fill="hold">
                            <p:stCondLst>
                              <p:cond delay="7500"/>
                            </p:stCondLst>
                            <p:childTnLst>
                              <p:par>
                                <p:cTn id="65" presetID="26" presetClass="emph" presetSubtype="0" fill="hold" nodeType="afterEffect">
                                  <p:stCondLst>
                                    <p:cond delay="0"/>
                                  </p:stCondLst>
                                  <p:childTnLst>
                                    <p:animEffect transition="out" filter="fade">
                                      <p:cBhvr>
                                        <p:cTn id="66" dur="500" tmFilter="0, 0; .2, .5; .8, .5; 1, 0"/>
                                        <p:tgtEl>
                                          <p:spTgt spid="63490"/>
                                        </p:tgtEl>
                                      </p:cBhvr>
                                    </p:animEffect>
                                    <p:animScale>
                                      <p:cBhvr>
                                        <p:cTn id="67" dur="250" autoRev="1" fill="hold"/>
                                        <p:tgtEl>
                                          <p:spTgt spid="63490"/>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http://img490.imageshack.us/img490/4118/paisajeazuley0.gif"/>
          <p:cNvPicPr>
            <a:picLocks noChangeAspect="1" noChangeArrowheads="1" noCrop="1"/>
          </p:cNvPicPr>
          <p:nvPr/>
        </p:nvPicPr>
        <p:blipFill>
          <a:blip r:embed="rId2" cstate="print"/>
          <a:srcRect/>
          <a:stretch>
            <a:fillRect/>
          </a:stretch>
        </p:blipFill>
        <p:spPr bwMode="auto">
          <a:xfrm>
            <a:off x="0" y="-40500"/>
            <a:ext cx="9144000" cy="5184000"/>
          </a:xfrm>
          <a:prstGeom prst="rect">
            <a:avLst/>
          </a:prstGeom>
          <a:noFill/>
        </p:spPr>
      </p:pic>
      <p:pic>
        <p:nvPicPr>
          <p:cNvPr id="46084" name="Picture 4" descr="http://img217.imageshack.us/img217/3918/6nltvci1dh0.gif"/>
          <p:cNvPicPr>
            <a:picLocks noChangeAspect="1" noChangeArrowheads="1" noCrop="1"/>
          </p:cNvPicPr>
          <p:nvPr/>
        </p:nvPicPr>
        <p:blipFill>
          <a:blip r:embed="rId3" cstate="print"/>
          <a:srcRect/>
          <a:stretch>
            <a:fillRect/>
          </a:stretch>
        </p:blipFill>
        <p:spPr bwMode="auto">
          <a:xfrm flipH="1">
            <a:off x="7164288" y="2355726"/>
            <a:ext cx="2376264" cy="3048001"/>
          </a:xfrm>
          <a:prstGeom prst="rect">
            <a:avLst/>
          </a:prstGeom>
          <a:noFill/>
          <a:effectLst>
            <a:softEdge rad="635000"/>
          </a:effectLst>
        </p:spPr>
      </p:pic>
      <p:pic>
        <p:nvPicPr>
          <p:cNvPr id="5" name="Picture 1" descr="J:\CHICAS\soledad+tristeza+triste+sola[1].jpg"/>
          <p:cNvPicPr>
            <a:picLocks noChangeAspect="1" noChangeArrowheads="1"/>
          </p:cNvPicPr>
          <p:nvPr/>
        </p:nvPicPr>
        <p:blipFill>
          <a:blip r:embed="rId4" cstate="print"/>
          <a:srcRect l="28238" t="18148" r="31757"/>
          <a:stretch>
            <a:fillRect/>
          </a:stretch>
        </p:blipFill>
        <p:spPr bwMode="auto">
          <a:xfrm>
            <a:off x="1115616" y="1563638"/>
            <a:ext cx="1224136" cy="2598219"/>
          </a:xfrm>
          <a:prstGeom prst="rect">
            <a:avLst/>
          </a:prstGeom>
          <a:noFill/>
          <a:effectLst>
            <a:softEdge rad="317500"/>
          </a:effectLst>
        </p:spPr>
      </p:pic>
      <p:sp>
        <p:nvSpPr>
          <p:cNvPr id="6" name="5 Rectángulo"/>
          <p:cNvSpPr/>
          <p:nvPr/>
        </p:nvSpPr>
        <p:spPr>
          <a:xfrm>
            <a:off x="5810818" y="4659982"/>
            <a:ext cx="968790" cy="307777"/>
          </a:xfrm>
          <a:prstGeom prst="rect">
            <a:avLst/>
          </a:prstGeom>
        </p:spPr>
        <p:txBody>
          <a:bodyPr wrap="none">
            <a:spAutoFit/>
          </a:bodyPr>
          <a:lstStyle/>
          <a:p>
            <a:pPr algn="ctr"/>
            <a:r>
              <a:rPr lang="es-ES" sz="1400" spc="150" dirty="0" smtClean="0">
                <a:ln w="11430"/>
                <a:solidFill>
                  <a:schemeClr val="tx2">
                    <a:lumMod val="40000"/>
                    <a:lumOff val="60000"/>
                  </a:schemeClr>
                </a:solidFill>
                <a:latin typeface="Brush Script MT" pitchFamily="66" charset="0"/>
              </a:rPr>
              <a:t>Mari Tere</a:t>
            </a:r>
            <a:endParaRPr lang="es-ES" sz="1400" spc="150" dirty="0">
              <a:ln w="11430"/>
              <a:solidFill>
                <a:schemeClr val="tx2">
                  <a:lumMod val="40000"/>
                  <a:lumOff val="60000"/>
                </a:schemeClr>
              </a:solidFill>
              <a:latin typeface="Brush Script MT" pitchFamily="66" charset="0"/>
            </a:endParaRPr>
          </a:p>
        </p:txBody>
      </p:sp>
    </p:spTree>
  </p:cSld>
  <p:clrMapOvr>
    <a:masterClrMapping/>
  </p:clrMapOvr>
  <p:transition spd="slow" advTm="7000">
    <p:fad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AutoShape 2" descr="https://hdwallpapers.cat/wallpaper_3840x2160/adios_corazon_rosa_amor_humano_amar_rose_ultra_3840x2160_hd-wallpaper-1355323.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_tradnl"/>
          </a:p>
        </p:txBody>
      </p:sp>
      <p:pic>
        <p:nvPicPr>
          <p:cNvPr id="65540" name="Picture 4" descr="https://hdwallpapers.cat/wallpaper_3840x2160/adios_corazon_rosa_amor_humano_amar_rose_ultra_3840x2160_hd-wallpaper-1355323.jpg"/>
          <p:cNvPicPr>
            <a:picLocks noChangeAspect="1" noChangeArrowheads="1"/>
          </p:cNvPicPr>
          <p:nvPr/>
        </p:nvPicPr>
        <p:blipFill>
          <a:blip r:embed="rId2" cstate="print"/>
          <a:srcRect/>
          <a:stretch>
            <a:fillRect/>
          </a:stretch>
        </p:blipFill>
        <p:spPr bwMode="auto">
          <a:xfrm>
            <a:off x="0" y="0"/>
            <a:ext cx="9144000" cy="5143500"/>
          </a:xfrm>
          <a:prstGeom prst="rect">
            <a:avLst/>
          </a:prstGeom>
          <a:noFill/>
        </p:spPr>
      </p:pic>
      <p:sp>
        <p:nvSpPr>
          <p:cNvPr id="4" name="3 Rectángulo"/>
          <p:cNvSpPr/>
          <p:nvPr/>
        </p:nvSpPr>
        <p:spPr>
          <a:xfrm>
            <a:off x="539552" y="4011910"/>
            <a:ext cx="5400600" cy="646331"/>
          </a:xfrm>
          <a:prstGeom prst="rect">
            <a:avLst/>
          </a:prstGeom>
        </p:spPr>
        <p:txBody>
          <a:bodyPr wrap="square">
            <a:spAutoFit/>
          </a:bodyPr>
          <a:lstStyle/>
          <a:p>
            <a:r>
              <a:rPr lang="es-ES_tradnl" dirty="0" smtClean="0">
                <a:solidFill>
                  <a:schemeClr val="bg1"/>
                </a:solidFill>
                <a:latin typeface="Adobe Arabic" pitchFamily="18" charset="-78"/>
                <a:cs typeface="Adobe Arabic" pitchFamily="18" charset="-78"/>
              </a:rPr>
              <a:t>Acuérdate que no fue un adiós que nos dijimos,</a:t>
            </a:r>
          </a:p>
          <a:p>
            <a:r>
              <a:rPr lang="es-ES_tradnl" dirty="0" smtClean="0">
                <a:solidFill>
                  <a:schemeClr val="bg1"/>
                </a:solidFill>
                <a:latin typeface="Adobe Arabic" pitchFamily="18" charset="-78"/>
                <a:cs typeface="Adobe Arabic" pitchFamily="18" charset="-78"/>
              </a:rPr>
              <a:t> fue simplemente un hasta luego</a:t>
            </a:r>
            <a:endParaRPr lang="es-ES_tradnl" dirty="0">
              <a:solidFill>
                <a:schemeClr val="bg1"/>
              </a:solidFill>
              <a:latin typeface="Adobe Arabic" pitchFamily="18" charset="-78"/>
              <a:cs typeface="Adobe Arabic" pitchFamily="18" charset="-78"/>
            </a:endParaRPr>
          </a:p>
        </p:txBody>
      </p:sp>
      <p:pic>
        <p:nvPicPr>
          <p:cNvPr id="65542" name="Picture 6" descr="http://4.bp.blogspot.com/-VNkaCxCoL28/UkMmFks0YYI/AAAAAAAADoU/bMtxAFWt_Ac/s1600/imagenes-decir-adios-a-amor.png"/>
          <p:cNvPicPr>
            <a:picLocks noChangeAspect="1" noChangeArrowheads="1"/>
          </p:cNvPicPr>
          <p:nvPr/>
        </p:nvPicPr>
        <p:blipFill>
          <a:blip r:embed="rId3" cstate="print"/>
          <a:srcRect l="42628" t="3784" r="4907" b="26221"/>
          <a:stretch>
            <a:fillRect/>
          </a:stretch>
        </p:blipFill>
        <p:spPr bwMode="auto">
          <a:xfrm>
            <a:off x="6300192" y="2355726"/>
            <a:ext cx="2304256" cy="2664296"/>
          </a:xfrm>
          <a:prstGeom prst="rect">
            <a:avLst/>
          </a:prstGeom>
          <a:noFill/>
          <a:effectLst>
            <a:softEdge rad="317500"/>
          </a:effectLst>
        </p:spPr>
      </p:pic>
      <p:sp>
        <p:nvSpPr>
          <p:cNvPr id="6" name="5 Rectángulo"/>
          <p:cNvSpPr/>
          <p:nvPr/>
        </p:nvSpPr>
        <p:spPr>
          <a:xfrm>
            <a:off x="6746922" y="123478"/>
            <a:ext cx="968790" cy="307777"/>
          </a:xfrm>
          <a:prstGeom prst="rect">
            <a:avLst/>
          </a:prstGeom>
        </p:spPr>
        <p:txBody>
          <a:bodyPr wrap="none">
            <a:spAutoFit/>
          </a:bodyPr>
          <a:lstStyle/>
          <a:p>
            <a:pPr algn="ctr"/>
            <a:r>
              <a:rPr lang="es-ES" sz="1400" spc="150" dirty="0" smtClean="0">
                <a:ln w="11430"/>
                <a:solidFill>
                  <a:schemeClr val="bg1"/>
                </a:solidFill>
                <a:latin typeface="Brush Script MT" pitchFamily="66" charset="0"/>
              </a:rPr>
              <a:t>Mari Tere</a:t>
            </a:r>
            <a:endParaRPr lang="es-ES" sz="1400" spc="150" dirty="0">
              <a:ln w="11430"/>
              <a:solidFill>
                <a:schemeClr val="bg1"/>
              </a:solidFill>
              <a:latin typeface="Brush Script MT" pitchFamily="66" charset="0"/>
            </a:endParaRPr>
          </a:p>
        </p:txBody>
      </p:sp>
    </p:spTree>
  </p:cSld>
  <p:clrMapOvr>
    <a:masterClrMapping/>
  </p:clrMapOvr>
  <p:transition spd="slow" advTm="10000">
    <p:fad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2" descr="http://www.itespresso.es/wp-content/uploads/2012/04/gm-nubes-arre-575x250.png"/>
          <p:cNvPicPr>
            <a:picLocks noChangeAspect="1" noChangeArrowheads="1"/>
          </p:cNvPicPr>
          <p:nvPr/>
        </p:nvPicPr>
        <p:blipFill>
          <a:blip r:embed="rId2" cstate="print"/>
          <a:srcRect/>
          <a:stretch>
            <a:fillRect/>
          </a:stretch>
        </p:blipFill>
        <p:spPr bwMode="auto">
          <a:xfrm>
            <a:off x="0" y="-2"/>
            <a:ext cx="9190824" cy="5143501"/>
          </a:xfrm>
          <a:prstGeom prst="rect">
            <a:avLst/>
          </a:prstGeom>
          <a:noFill/>
        </p:spPr>
      </p:pic>
      <p:sp>
        <p:nvSpPr>
          <p:cNvPr id="3" name="2 Rectángulo"/>
          <p:cNvSpPr/>
          <p:nvPr/>
        </p:nvSpPr>
        <p:spPr>
          <a:xfrm>
            <a:off x="1187624" y="3795886"/>
            <a:ext cx="6840760" cy="646331"/>
          </a:xfrm>
          <a:prstGeom prst="rect">
            <a:avLst/>
          </a:prstGeom>
        </p:spPr>
        <p:txBody>
          <a:bodyPr wrap="square">
            <a:spAutoFit/>
          </a:bodyPr>
          <a:lstStyle/>
          <a:p>
            <a:pPr lvl="0" fontAlgn="base">
              <a:spcBef>
                <a:spcPct val="0"/>
              </a:spcBef>
              <a:spcAft>
                <a:spcPct val="0"/>
              </a:spcAft>
            </a:pPr>
            <a:r>
              <a:rPr lang="es-ES_tradnl" dirty="0" smtClean="0">
                <a:solidFill>
                  <a:schemeClr val="tx2">
                    <a:lumMod val="75000"/>
                  </a:schemeClr>
                </a:solidFill>
                <a:latin typeface="Adobe Arabic" pitchFamily="18" charset="-78"/>
                <a:ea typeface="Times New Roman" pitchFamily="18" charset="0"/>
                <a:cs typeface="Adobe Arabic" pitchFamily="18" charset="-78"/>
              </a:rPr>
              <a:t>Quizás sea pronto nuestro encuentro, quizás pasen muchos años para volvernos a encontrar, pero si te aseguro que ese encuentro entre nosotros es lo único que tenemos seguro.</a:t>
            </a:r>
            <a:endParaRPr lang="es-ES_tradnl" dirty="0" smtClean="0">
              <a:solidFill>
                <a:schemeClr val="tx2">
                  <a:lumMod val="75000"/>
                </a:schemeClr>
              </a:solidFill>
              <a:latin typeface="Adobe Arabic" pitchFamily="18" charset="-78"/>
              <a:cs typeface="Adobe Arabic" pitchFamily="18" charset="-78"/>
            </a:endParaRPr>
          </a:p>
        </p:txBody>
      </p:sp>
      <p:pic>
        <p:nvPicPr>
          <p:cNvPr id="4" name="Picture 2" descr="http://3.bp.blogspot.com/-v2kJyddNsI0/UcQ2Kl0xNjI/AAAAAAAAJCc/BEtB6LE0Acw/s1600/Rainfall+Wallpaper+39.jpg"/>
          <p:cNvPicPr>
            <a:picLocks noChangeAspect="1" noChangeArrowheads="1"/>
          </p:cNvPicPr>
          <p:nvPr/>
        </p:nvPicPr>
        <p:blipFill>
          <a:blip r:embed="rId3" cstate="print"/>
          <a:srcRect/>
          <a:stretch>
            <a:fillRect/>
          </a:stretch>
        </p:blipFill>
        <p:spPr bwMode="auto">
          <a:xfrm>
            <a:off x="2339752" y="267494"/>
            <a:ext cx="4512000" cy="3384000"/>
          </a:xfrm>
          <a:prstGeom prst="rect">
            <a:avLst/>
          </a:prstGeom>
          <a:noFill/>
          <a:effectLst>
            <a:softEdge rad="635000"/>
          </a:effectLst>
        </p:spPr>
      </p:pic>
      <p:sp>
        <p:nvSpPr>
          <p:cNvPr id="5" name="4 Rectángulo"/>
          <p:cNvSpPr/>
          <p:nvPr/>
        </p:nvSpPr>
        <p:spPr>
          <a:xfrm>
            <a:off x="7899050" y="4587974"/>
            <a:ext cx="968790" cy="307777"/>
          </a:xfrm>
          <a:prstGeom prst="rect">
            <a:avLst/>
          </a:prstGeom>
        </p:spPr>
        <p:txBody>
          <a:bodyPr wrap="none">
            <a:spAutoFit/>
          </a:bodyPr>
          <a:lstStyle/>
          <a:p>
            <a:pPr algn="ctr"/>
            <a:r>
              <a:rPr lang="es-ES" sz="1400" spc="150" dirty="0" smtClean="0">
                <a:ln w="11430"/>
                <a:solidFill>
                  <a:schemeClr val="tx2">
                    <a:lumMod val="75000"/>
                  </a:schemeClr>
                </a:solidFill>
                <a:latin typeface="Brush Script MT" pitchFamily="66" charset="0"/>
              </a:rPr>
              <a:t>Mari Tere</a:t>
            </a:r>
            <a:endParaRPr lang="es-ES" sz="1400" spc="150" dirty="0">
              <a:ln w="11430"/>
              <a:solidFill>
                <a:schemeClr val="tx2">
                  <a:lumMod val="75000"/>
                </a:schemeClr>
              </a:solidFill>
              <a:latin typeface="Brush Script MT" pitchFamily="66" charset="0"/>
            </a:endParaRPr>
          </a:p>
        </p:txBody>
      </p:sp>
    </p:spTree>
  </p:cSld>
  <p:clrMapOvr>
    <a:masterClrMapping/>
  </p:clrMapOvr>
  <p:transition spd="slow" advTm="15000">
    <p:fad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2" descr="http://www.kallman-dev.com/shows/wings-of-change_2014/images/Nubes%20-%20WoC%202.png"/>
          <p:cNvPicPr>
            <a:picLocks noChangeAspect="1" noChangeArrowheads="1"/>
          </p:cNvPicPr>
          <p:nvPr/>
        </p:nvPicPr>
        <p:blipFill>
          <a:blip r:embed="rId2" cstate="print"/>
          <a:srcRect/>
          <a:stretch>
            <a:fillRect/>
          </a:stretch>
        </p:blipFill>
        <p:spPr bwMode="auto">
          <a:xfrm>
            <a:off x="0" y="0"/>
            <a:ext cx="9144000" cy="5148000"/>
          </a:xfrm>
          <a:prstGeom prst="rect">
            <a:avLst/>
          </a:prstGeom>
          <a:noFill/>
        </p:spPr>
      </p:pic>
      <p:pic>
        <p:nvPicPr>
          <p:cNvPr id="4" name="Picture 2" descr="http://f6.mb-content.com/pictures/533/09/9/1909533_FXSWSHLWKKPMBYL.png"/>
          <p:cNvPicPr>
            <a:picLocks noChangeAspect="1" noChangeArrowheads="1"/>
          </p:cNvPicPr>
          <p:nvPr/>
        </p:nvPicPr>
        <p:blipFill>
          <a:blip r:embed="rId3" cstate="print"/>
          <a:srcRect l="26372" t="5727"/>
          <a:stretch>
            <a:fillRect/>
          </a:stretch>
        </p:blipFill>
        <p:spPr bwMode="auto">
          <a:xfrm flipH="1">
            <a:off x="467544" y="339502"/>
            <a:ext cx="1872208" cy="2370584"/>
          </a:xfrm>
          <a:prstGeom prst="rect">
            <a:avLst/>
          </a:prstGeom>
          <a:noFill/>
          <a:effectLst>
            <a:reflection blurRad="6350" stA="50000" endA="300" endPos="90000" dir="5400000" sy="-100000" algn="bl" rotWithShape="0"/>
            <a:softEdge rad="317500"/>
          </a:effectLst>
        </p:spPr>
      </p:pic>
      <p:sp>
        <p:nvSpPr>
          <p:cNvPr id="5" name="4 Rectángulo"/>
          <p:cNvSpPr/>
          <p:nvPr/>
        </p:nvSpPr>
        <p:spPr>
          <a:xfrm>
            <a:off x="2555776" y="3795886"/>
            <a:ext cx="5364088" cy="646331"/>
          </a:xfrm>
          <a:prstGeom prst="rect">
            <a:avLst/>
          </a:prstGeom>
        </p:spPr>
        <p:txBody>
          <a:bodyPr wrap="square">
            <a:spAutoFit/>
          </a:bodyPr>
          <a:lstStyle/>
          <a:p>
            <a:r>
              <a:rPr lang="es-ES_tradnl" dirty="0" smtClean="0">
                <a:solidFill>
                  <a:schemeClr val="accent1">
                    <a:lumMod val="50000"/>
                  </a:schemeClr>
                </a:solidFill>
                <a:latin typeface="Adobe Arabic" pitchFamily="18" charset="-78"/>
                <a:cs typeface="Adobe Arabic" pitchFamily="18" charset="-78"/>
              </a:rPr>
              <a:t>No me llores más que eso me pone muy triste y aquí en este lugar no aceptan las tristezas.. </a:t>
            </a:r>
            <a:endParaRPr lang="es-ES_tradnl" dirty="0">
              <a:solidFill>
                <a:schemeClr val="accent1">
                  <a:lumMod val="50000"/>
                </a:schemeClr>
              </a:solidFill>
              <a:latin typeface="Adobe Arabic" pitchFamily="18" charset="-78"/>
              <a:cs typeface="Adobe Arabic" pitchFamily="18" charset="-78"/>
            </a:endParaRPr>
          </a:p>
        </p:txBody>
      </p:sp>
      <p:pic>
        <p:nvPicPr>
          <p:cNvPr id="6" name="Picture 10" descr="http://static1.muralesdepared.es/679-large_default/escalera-al-cielo.jpg"/>
          <p:cNvPicPr>
            <a:picLocks noChangeAspect="1" noChangeArrowheads="1"/>
          </p:cNvPicPr>
          <p:nvPr/>
        </p:nvPicPr>
        <p:blipFill>
          <a:blip r:embed="rId4" cstate="print"/>
          <a:srcRect/>
          <a:stretch>
            <a:fillRect/>
          </a:stretch>
        </p:blipFill>
        <p:spPr bwMode="auto">
          <a:xfrm>
            <a:off x="4355976" y="267494"/>
            <a:ext cx="3708000" cy="3708000"/>
          </a:xfrm>
          <a:prstGeom prst="rect">
            <a:avLst/>
          </a:prstGeom>
          <a:noFill/>
          <a:effectLst>
            <a:softEdge rad="635000"/>
          </a:effectLst>
        </p:spPr>
      </p:pic>
      <p:pic>
        <p:nvPicPr>
          <p:cNvPr id="7" name="Picture 4" descr="http://angelacovas.com/wp-content/uploads/2013/09/Hombre-nubes-png.png"/>
          <p:cNvPicPr>
            <a:picLocks noChangeAspect="1" noChangeArrowheads="1"/>
          </p:cNvPicPr>
          <p:nvPr/>
        </p:nvPicPr>
        <p:blipFill>
          <a:blip r:embed="rId5" cstate="print"/>
          <a:srcRect/>
          <a:stretch>
            <a:fillRect/>
          </a:stretch>
        </p:blipFill>
        <p:spPr bwMode="auto">
          <a:xfrm>
            <a:off x="5436096" y="555526"/>
            <a:ext cx="3478480" cy="2916000"/>
          </a:xfrm>
          <a:prstGeom prst="rect">
            <a:avLst/>
          </a:prstGeom>
          <a:noFill/>
        </p:spPr>
      </p:pic>
      <p:sp>
        <p:nvSpPr>
          <p:cNvPr id="8" name="7 Rectángulo"/>
          <p:cNvSpPr/>
          <p:nvPr/>
        </p:nvSpPr>
        <p:spPr>
          <a:xfrm>
            <a:off x="7827042" y="4587974"/>
            <a:ext cx="968790" cy="307777"/>
          </a:xfrm>
          <a:prstGeom prst="rect">
            <a:avLst/>
          </a:prstGeom>
        </p:spPr>
        <p:txBody>
          <a:bodyPr wrap="none">
            <a:spAutoFit/>
          </a:bodyPr>
          <a:lstStyle/>
          <a:p>
            <a:pPr algn="ctr"/>
            <a:r>
              <a:rPr lang="es-ES" sz="1400" spc="150" dirty="0" smtClean="0">
                <a:ln w="11430"/>
                <a:solidFill>
                  <a:schemeClr val="tx2"/>
                </a:solidFill>
                <a:latin typeface="Brush Script MT" pitchFamily="66" charset="0"/>
              </a:rPr>
              <a:t>Mari Tere</a:t>
            </a:r>
            <a:endParaRPr lang="es-ES" sz="1400" spc="150" dirty="0">
              <a:ln w="11430"/>
              <a:solidFill>
                <a:schemeClr val="tx2"/>
              </a:solidFill>
              <a:latin typeface="Brush Script MT" pitchFamily="66" charset="0"/>
            </a:endParaRPr>
          </a:p>
        </p:txBody>
      </p:sp>
    </p:spTree>
  </p:cSld>
  <p:clrMapOvr>
    <a:masterClrMapping/>
  </p:clrMapOvr>
  <p:transition spd="slow" advTm="10000">
    <p:fad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56322" name="Picture 2" descr="http://www.fondobook.com/wp-content/uploads/2011/11/e_hd169_IMG_1650-9.jpg"/>
          <p:cNvPicPr>
            <a:picLocks noChangeAspect="1" noChangeArrowheads="1"/>
          </p:cNvPicPr>
          <p:nvPr/>
        </p:nvPicPr>
        <p:blipFill>
          <a:blip r:embed="rId2" cstate="print"/>
          <a:srcRect t="5459" r="8997" b="3537"/>
          <a:stretch>
            <a:fillRect/>
          </a:stretch>
        </p:blipFill>
        <p:spPr bwMode="auto">
          <a:xfrm>
            <a:off x="0" y="0"/>
            <a:ext cx="9144000" cy="5143500"/>
          </a:xfrm>
          <a:prstGeom prst="rect">
            <a:avLst/>
          </a:prstGeom>
          <a:noFill/>
        </p:spPr>
      </p:pic>
      <p:pic>
        <p:nvPicPr>
          <p:cNvPr id="5" name="Picture 2" descr="http://2.bp.blogspot.com/-XwUySHeq5f8/T8Hn734iumI/AAAAAAAASyg/voaXuCvYvfY/s1600/alas+angel+png+(2).png"/>
          <p:cNvPicPr>
            <a:picLocks noChangeAspect="1" noChangeArrowheads="1"/>
          </p:cNvPicPr>
          <p:nvPr/>
        </p:nvPicPr>
        <p:blipFill>
          <a:blip r:embed="rId3" cstate="print"/>
          <a:srcRect/>
          <a:stretch>
            <a:fillRect/>
          </a:stretch>
        </p:blipFill>
        <p:spPr bwMode="auto">
          <a:xfrm>
            <a:off x="3491880" y="1347614"/>
            <a:ext cx="3792277" cy="2844000"/>
          </a:xfrm>
          <a:prstGeom prst="rect">
            <a:avLst/>
          </a:prstGeom>
          <a:noFill/>
        </p:spPr>
      </p:pic>
      <p:sp>
        <p:nvSpPr>
          <p:cNvPr id="6" name="5 Rectángulo"/>
          <p:cNvSpPr/>
          <p:nvPr/>
        </p:nvSpPr>
        <p:spPr>
          <a:xfrm>
            <a:off x="1331640" y="4011910"/>
            <a:ext cx="7200800" cy="646331"/>
          </a:xfrm>
          <a:prstGeom prst="rect">
            <a:avLst/>
          </a:prstGeom>
        </p:spPr>
        <p:txBody>
          <a:bodyPr wrap="square">
            <a:spAutoFit/>
          </a:bodyPr>
          <a:lstStyle/>
          <a:p>
            <a:r>
              <a:rPr lang="es-ES_tradnl" dirty="0" smtClean="0">
                <a:solidFill>
                  <a:schemeClr val="accent2">
                    <a:lumMod val="40000"/>
                    <a:lumOff val="60000"/>
                  </a:schemeClr>
                </a:solidFill>
                <a:latin typeface="Adobe Arabic" pitchFamily="18" charset="-78"/>
                <a:cs typeface="Adobe Arabic" pitchFamily="18" charset="-78"/>
              </a:rPr>
              <a:t>No me mojes mis alas con tus lágrimas, muchas veces me impides despegarme de la tierra al lugar donde realmente pertenezco.</a:t>
            </a:r>
            <a:endParaRPr lang="es-ES_tradnl" dirty="0">
              <a:solidFill>
                <a:schemeClr val="accent2">
                  <a:lumMod val="40000"/>
                  <a:lumOff val="60000"/>
                </a:schemeClr>
              </a:solidFill>
              <a:latin typeface="Adobe Arabic" pitchFamily="18" charset="-78"/>
              <a:cs typeface="Adobe Arabic" pitchFamily="18" charset="-78"/>
            </a:endParaRPr>
          </a:p>
        </p:txBody>
      </p:sp>
      <p:pic>
        <p:nvPicPr>
          <p:cNvPr id="45058" name="Picture 2" descr="C:\Users\abuelitos\Desktop\PROGRAMAS TRABAJO\COSAS PARA PPS\CHICAS\chicas 41.png"/>
          <p:cNvPicPr>
            <a:picLocks noChangeAspect="1" noChangeArrowheads="1"/>
          </p:cNvPicPr>
          <p:nvPr/>
        </p:nvPicPr>
        <p:blipFill>
          <a:blip r:embed="rId4" cstate="print"/>
          <a:srcRect/>
          <a:stretch>
            <a:fillRect/>
          </a:stretch>
        </p:blipFill>
        <p:spPr bwMode="auto">
          <a:xfrm>
            <a:off x="3131840" y="123478"/>
            <a:ext cx="4009579" cy="2664000"/>
          </a:xfrm>
          <a:prstGeom prst="rect">
            <a:avLst/>
          </a:prstGeom>
          <a:noFill/>
        </p:spPr>
      </p:pic>
      <p:sp>
        <p:nvSpPr>
          <p:cNvPr id="8" name="7 Rectángulo"/>
          <p:cNvSpPr/>
          <p:nvPr/>
        </p:nvSpPr>
        <p:spPr>
          <a:xfrm>
            <a:off x="7899050" y="4587974"/>
            <a:ext cx="968790" cy="307777"/>
          </a:xfrm>
          <a:prstGeom prst="rect">
            <a:avLst/>
          </a:prstGeom>
        </p:spPr>
        <p:txBody>
          <a:bodyPr wrap="none">
            <a:spAutoFit/>
          </a:bodyPr>
          <a:lstStyle/>
          <a:p>
            <a:pPr algn="ctr"/>
            <a:r>
              <a:rPr lang="es-ES" sz="1400" spc="150" dirty="0" smtClean="0">
                <a:ln w="11430"/>
                <a:solidFill>
                  <a:schemeClr val="accent2">
                    <a:lumMod val="40000"/>
                    <a:lumOff val="60000"/>
                  </a:schemeClr>
                </a:solidFill>
                <a:latin typeface="Brush Script MT" pitchFamily="66" charset="0"/>
              </a:rPr>
              <a:t>Mari Tere</a:t>
            </a:r>
            <a:endParaRPr lang="es-ES" sz="1400" spc="150" dirty="0">
              <a:ln w="11430"/>
              <a:solidFill>
                <a:schemeClr val="accent2">
                  <a:lumMod val="40000"/>
                  <a:lumOff val="60000"/>
                </a:schemeClr>
              </a:solidFill>
              <a:latin typeface="Brush Script MT" pitchFamily="66" charset="0"/>
            </a:endParaRPr>
          </a:p>
        </p:txBody>
      </p:sp>
    </p:spTree>
  </p:cSld>
  <p:clrMapOvr>
    <a:masterClrMapping/>
  </p:clrMapOvr>
  <p:transition spd="slow" advTm="12000">
    <p:fad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4" name="Picture 4" descr="http://labuenanueva.ca/lasbuenanuevas/wp-content/uploads/2015/05/doves_jesus_christ_1280x1024_wallpaper_art-hd-wallpaper_2560x1600_www-wallpaperhi-com.jpg"/>
          <p:cNvPicPr>
            <a:picLocks noChangeAspect="1" noChangeArrowheads="1"/>
          </p:cNvPicPr>
          <p:nvPr/>
        </p:nvPicPr>
        <p:blipFill>
          <a:blip r:embed="rId2" cstate="print"/>
          <a:srcRect t="5941" b="4059"/>
          <a:stretch>
            <a:fillRect/>
          </a:stretch>
        </p:blipFill>
        <p:spPr bwMode="auto">
          <a:xfrm>
            <a:off x="0" y="0"/>
            <a:ext cx="9144000" cy="5143500"/>
          </a:xfrm>
          <a:prstGeom prst="rect">
            <a:avLst/>
          </a:prstGeom>
          <a:noFill/>
        </p:spPr>
      </p:pic>
      <p:pic>
        <p:nvPicPr>
          <p:cNvPr id="5" name="Picture 2" descr="https://poder1844.files.wordpress.com/2012/10/imagen8.jpg"/>
          <p:cNvPicPr>
            <a:picLocks noChangeAspect="1" noChangeArrowheads="1"/>
          </p:cNvPicPr>
          <p:nvPr/>
        </p:nvPicPr>
        <p:blipFill>
          <a:blip r:embed="rId3" cstate="print"/>
          <a:srcRect l="26789" r="3561"/>
          <a:stretch>
            <a:fillRect/>
          </a:stretch>
        </p:blipFill>
        <p:spPr bwMode="auto">
          <a:xfrm>
            <a:off x="3563888" y="-92547"/>
            <a:ext cx="2239964" cy="2412000"/>
          </a:xfrm>
          <a:prstGeom prst="rect">
            <a:avLst/>
          </a:prstGeom>
          <a:noFill/>
          <a:effectLst>
            <a:softEdge rad="635000"/>
          </a:effectLst>
        </p:spPr>
      </p:pic>
      <p:sp>
        <p:nvSpPr>
          <p:cNvPr id="6" name="5 Rectángulo"/>
          <p:cNvSpPr/>
          <p:nvPr/>
        </p:nvSpPr>
        <p:spPr>
          <a:xfrm>
            <a:off x="1403648" y="3939902"/>
            <a:ext cx="8424936" cy="646331"/>
          </a:xfrm>
          <a:prstGeom prst="rect">
            <a:avLst/>
          </a:prstGeom>
        </p:spPr>
        <p:txBody>
          <a:bodyPr wrap="square">
            <a:spAutoFit/>
          </a:bodyPr>
          <a:lstStyle/>
          <a:p>
            <a:r>
              <a:rPr lang="es-ES_tradnl" dirty="0" smtClean="0">
                <a:solidFill>
                  <a:srgbClr val="FFFF00"/>
                </a:solidFill>
                <a:latin typeface="Adobe Arabic" pitchFamily="18" charset="-78"/>
                <a:cs typeface="Adobe Arabic" pitchFamily="18" charset="-78"/>
              </a:rPr>
              <a:t>Nadie puede decirle a Dios ¿por qué se fue tan pronto ? </a:t>
            </a:r>
          </a:p>
          <a:p>
            <a:r>
              <a:rPr lang="es-ES_tradnl" dirty="0" smtClean="0">
                <a:solidFill>
                  <a:srgbClr val="FFFF00"/>
                </a:solidFill>
                <a:latin typeface="Adobe Arabic" pitchFamily="18" charset="-78"/>
                <a:cs typeface="Adobe Arabic" pitchFamily="18" charset="-78"/>
              </a:rPr>
              <a:t>Nadie puede reprochar a Dios por enviar a un ángel a buscarme...</a:t>
            </a:r>
            <a:endParaRPr lang="es-ES_tradnl" dirty="0">
              <a:solidFill>
                <a:srgbClr val="FFFF00"/>
              </a:solidFill>
              <a:latin typeface="Adobe Arabic" pitchFamily="18" charset="-78"/>
              <a:cs typeface="Adobe Arabic" pitchFamily="18" charset="-78"/>
            </a:endParaRPr>
          </a:p>
        </p:txBody>
      </p:sp>
      <p:sp>
        <p:nvSpPr>
          <p:cNvPr id="7" name="6 Rectángulo"/>
          <p:cNvSpPr/>
          <p:nvPr/>
        </p:nvSpPr>
        <p:spPr>
          <a:xfrm>
            <a:off x="266202" y="4659982"/>
            <a:ext cx="968790" cy="307777"/>
          </a:xfrm>
          <a:prstGeom prst="rect">
            <a:avLst/>
          </a:prstGeom>
        </p:spPr>
        <p:txBody>
          <a:bodyPr wrap="none">
            <a:spAutoFit/>
          </a:bodyPr>
          <a:lstStyle/>
          <a:p>
            <a:pPr algn="ctr"/>
            <a:r>
              <a:rPr lang="es-ES" sz="1400" spc="150" dirty="0" smtClean="0">
                <a:ln w="11430"/>
                <a:solidFill>
                  <a:srgbClr val="FFFF00"/>
                </a:solidFill>
                <a:latin typeface="Brush Script MT" pitchFamily="66" charset="0"/>
              </a:rPr>
              <a:t>Mari Tere</a:t>
            </a:r>
            <a:endParaRPr lang="es-ES" sz="1400" spc="150" dirty="0">
              <a:ln w="11430"/>
              <a:solidFill>
                <a:srgbClr val="FFFF00"/>
              </a:solidFill>
              <a:latin typeface="Brush Script MT" pitchFamily="66" charset="0"/>
            </a:endParaRPr>
          </a:p>
        </p:txBody>
      </p:sp>
    </p:spTree>
  </p:cSld>
  <p:clrMapOvr>
    <a:masterClrMapping/>
  </p:clrMapOvr>
  <p:transition spd="slow" advTm="13000">
    <p:fad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658" name="Picture 2" descr="http://i.ytimg.com/vi/DindcaZcajA/maxresdefault.jpg"/>
          <p:cNvPicPr>
            <a:picLocks noChangeAspect="1" noChangeArrowheads="1"/>
          </p:cNvPicPr>
          <p:nvPr/>
        </p:nvPicPr>
        <p:blipFill>
          <a:blip r:embed="rId2" cstate="print"/>
          <a:srcRect/>
          <a:stretch>
            <a:fillRect/>
          </a:stretch>
        </p:blipFill>
        <p:spPr bwMode="auto">
          <a:xfrm>
            <a:off x="0" y="0"/>
            <a:ext cx="9144000" cy="5143500"/>
          </a:xfrm>
          <a:prstGeom prst="rect">
            <a:avLst/>
          </a:prstGeom>
          <a:noFill/>
        </p:spPr>
      </p:pic>
      <p:sp>
        <p:nvSpPr>
          <p:cNvPr id="3" name="2 Rectángulo"/>
          <p:cNvSpPr/>
          <p:nvPr/>
        </p:nvSpPr>
        <p:spPr>
          <a:xfrm>
            <a:off x="2915816" y="4443958"/>
            <a:ext cx="6624736" cy="369332"/>
          </a:xfrm>
          <a:prstGeom prst="rect">
            <a:avLst/>
          </a:prstGeom>
        </p:spPr>
        <p:txBody>
          <a:bodyPr wrap="square">
            <a:spAutoFit/>
          </a:bodyPr>
          <a:lstStyle/>
          <a:p>
            <a:pPr lvl="0" fontAlgn="base">
              <a:spcBef>
                <a:spcPct val="0"/>
              </a:spcBef>
              <a:spcAft>
                <a:spcPct val="0"/>
              </a:spcAft>
            </a:pPr>
            <a:r>
              <a:rPr lang="es-ES_tradnl" dirty="0" smtClean="0">
                <a:solidFill>
                  <a:srgbClr val="FFC000"/>
                </a:solidFill>
                <a:latin typeface="Adobe Arabic" pitchFamily="18" charset="-78"/>
                <a:ea typeface="Times New Roman" pitchFamily="18" charset="0"/>
                <a:cs typeface="Adobe Arabic" pitchFamily="18" charset="-78"/>
              </a:rPr>
              <a:t>Cuando te agobien estos pensamientos, tan solo di...</a:t>
            </a:r>
            <a:endParaRPr lang="es-ES_tradnl" dirty="0" smtClean="0">
              <a:solidFill>
                <a:srgbClr val="FFC000"/>
              </a:solidFill>
              <a:latin typeface="Adobe Arabic" pitchFamily="18" charset="-78"/>
              <a:cs typeface="Adobe Arabic" pitchFamily="18" charset="-78"/>
            </a:endParaRPr>
          </a:p>
        </p:txBody>
      </p:sp>
      <p:pic>
        <p:nvPicPr>
          <p:cNvPr id="4" name="Picture 2" descr="C:\Users\abuelitos\Desktop\CHICAS\tristeza 2.png"/>
          <p:cNvPicPr>
            <a:picLocks noChangeAspect="1" noChangeArrowheads="1"/>
          </p:cNvPicPr>
          <p:nvPr/>
        </p:nvPicPr>
        <p:blipFill>
          <a:blip r:embed="rId3" cstate="print"/>
          <a:srcRect/>
          <a:stretch>
            <a:fillRect/>
          </a:stretch>
        </p:blipFill>
        <p:spPr bwMode="auto">
          <a:xfrm>
            <a:off x="179512" y="2407500"/>
            <a:ext cx="2474126" cy="2736000"/>
          </a:xfrm>
          <a:prstGeom prst="rect">
            <a:avLst/>
          </a:prstGeom>
          <a:noFill/>
        </p:spPr>
      </p:pic>
      <p:sp>
        <p:nvSpPr>
          <p:cNvPr id="5" name="4 Rectángulo"/>
          <p:cNvSpPr/>
          <p:nvPr/>
        </p:nvSpPr>
        <p:spPr>
          <a:xfrm>
            <a:off x="7971058" y="123478"/>
            <a:ext cx="968790" cy="307777"/>
          </a:xfrm>
          <a:prstGeom prst="rect">
            <a:avLst/>
          </a:prstGeom>
        </p:spPr>
        <p:txBody>
          <a:bodyPr wrap="none">
            <a:spAutoFit/>
          </a:bodyPr>
          <a:lstStyle/>
          <a:p>
            <a:pPr algn="ctr"/>
            <a:r>
              <a:rPr lang="es-ES" sz="1400" spc="150" dirty="0" smtClean="0">
                <a:ln w="11430"/>
                <a:solidFill>
                  <a:srgbClr val="FFC000"/>
                </a:solidFill>
                <a:latin typeface="Brush Script MT" pitchFamily="66" charset="0"/>
              </a:rPr>
              <a:t>Mari Tere</a:t>
            </a:r>
            <a:endParaRPr lang="es-ES" sz="1400" spc="150" dirty="0">
              <a:ln w="11430"/>
              <a:solidFill>
                <a:srgbClr val="FFC000"/>
              </a:solidFill>
              <a:latin typeface="Brush Script MT" pitchFamily="66" charset="0"/>
            </a:endParaRPr>
          </a:p>
        </p:txBody>
      </p:sp>
    </p:spTree>
  </p:cSld>
  <p:clrMapOvr>
    <a:masterClrMapping/>
  </p:clrMapOvr>
  <p:transition spd="slow" advTm="7000">
    <p:fad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http://th06.deviantart.net/fs70/PRE/i/2011/326/f/2/texture_94_3000x3000_by_frostbo-d4h03rg.png"/>
          <p:cNvPicPr>
            <a:picLocks noChangeAspect="1" noChangeArrowheads="1"/>
          </p:cNvPicPr>
          <p:nvPr/>
        </p:nvPicPr>
        <p:blipFill>
          <a:blip r:embed="rId2" cstate="print"/>
          <a:srcRect t="20752" b="18845"/>
          <a:stretch>
            <a:fillRect/>
          </a:stretch>
        </p:blipFill>
        <p:spPr bwMode="auto">
          <a:xfrm>
            <a:off x="0" y="0"/>
            <a:ext cx="9144000" cy="5143500"/>
          </a:xfrm>
          <a:prstGeom prst="rect">
            <a:avLst/>
          </a:prstGeom>
          <a:noFill/>
        </p:spPr>
      </p:pic>
      <p:pic>
        <p:nvPicPr>
          <p:cNvPr id="3" name="Picture 2" descr="http://1.bp.blogspot.com/_UHht5Ro53L8/TJTopoUg6uI/AAAAAAAAFAU/gMP9Uw2phV0/s1600/photo-139.jpg"/>
          <p:cNvPicPr>
            <a:picLocks noChangeAspect="1" noChangeArrowheads="1"/>
          </p:cNvPicPr>
          <p:nvPr/>
        </p:nvPicPr>
        <p:blipFill>
          <a:blip r:embed="rId3" cstate="print"/>
          <a:srcRect l="19656" t="10080" r="30449"/>
          <a:stretch>
            <a:fillRect/>
          </a:stretch>
        </p:blipFill>
        <p:spPr bwMode="auto">
          <a:xfrm>
            <a:off x="2843808" y="267494"/>
            <a:ext cx="2903148" cy="3924000"/>
          </a:xfrm>
          <a:prstGeom prst="rect">
            <a:avLst/>
          </a:prstGeom>
          <a:noFill/>
          <a:effectLst>
            <a:softEdge rad="635000"/>
          </a:effectLst>
        </p:spPr>
      </p:pic>
      <p:sp>
        <p:nvSpPr>
          <p:cNvPr id="4" name="3 Rectángulo"/>
          <p:cNvSpPr/>
          <p:nvPr/>
        </p:nvSpPr>
        <p:spPr>
          <a:xfrm>
            <a:off x="1259632" y="3795886"/>
            <a:ext cx="7704856" cy="646331"/>
          </a:xfrm>
          <a:prstGeom prst="rect">
            <a:avLst/>
          </a:prstGeom>
        </p:spPr>
        <p:txBody>
          <a:bodyPr wrap="square">
            <a:spAutoFit/>
          </a:bodyPr>
          <a:lstStyle/>
          <a:p>
            <a:pPr lvl="0" fontAlgn="base">
              <a:spcBef>
                <a:spcPct val="0"/>
              </a:spcBef>
              <a:spcAft>
                <a:spcPct val="0"/>
              </a:spcAft>
            </a:pPr>
            <a:r>
              <a:rPr lang="es-ES_tradnl" dirty="0" smtClean="0">
                <a:solidFill>
                  <a:srgbClr val="FFFF00"/>
                </a:solidFill>
                <a:latin typeface="Adobe Arabic" pitchFamily="18" charset="-78"/>
                <a:ea typeface="Times New Roman" pitchFamily="18" charset="0"/>
                <a:cs typeface="Adobe Arabic" pitchFamily="18" charset="-78"/>
              </a:rPr>
              <a:t>"Señor que se haga tu santa voluntad. Tú me lo diste y a ti pertenece, </a:t>
            </a:r>
          </a:p>
          <a:p>
            <a:pPr lvl="0" fontAlgn="base">
              <a:spcBef>
                <a:spcPct val="0"/>
              </a:spcBef>
              <a:spcAft>
                <a:spcPct val="0"/>
              </a:spcAft>
            </a:pPr>
            <a:r>
              <a:rPr lang="es-ES_tradnl" dirty="0" smtClean="0">
                <a:solidFill>
                  <a:srgbClr val="FFFF00"/>
                </a:solidFill>
                <a:latin typeface="Adobe Arabic" pitchFamily="18" charset="-78"/>
                <a:ea typeface="Times New Roman" pitchFamily="18" charset="0"/>
                <a:cs typeface="Adobe Arabic" pitchFamily="18" charset="-78"/>
              </a:rPr>
              <a:t>te aseguro que estas palabras te darán consuelo".</a:t>
            </a:r>
            <a:endParaRPr lang="es-ES_tradnl" dirty="0" smtClean="0">
              <a:solidFill>
                <a:srgbClr val="FFFF00"/>
              </a:solidFill>
              <a:latin typeface="Adobe Arabic" pitchFamily="18" charset="-78"/>
              <a:cs typeface="Adobe Arabic" pitchFamily="18" charset="-78"/>
            </a:endParaRPr>
          </a:p>
        </p:txBody>
      </p:sp>
      <p:sp>
        <p:nvSpPr>
          <p:cNvPr id="5" name="4 Rectángulo"/>
          <p:cNvSpPr/>
          <p:nvPr/>
        </p:nvSpPr>
        <p:spPr>
          <a:xfrm>
            <a:off x="266202" y="4659982"/>
            <a:ext cx="968790" cy="307777"/>
          </a:xfrm>
          <a:prstGeom prst="rect">
            <a:avLst/>
          </a:prstGeom>
        </p:spPr>
        <p:txBody>
          <a:bodyPr wrap="none">
            <a:spAutoFit/>
          </a:bodyPr>
          <a:lstStyle/>
          <a:p>
            <a:pPr algn="ctr"/>
            <a:r>
              <a:rPr lang="es-ES" sz="1400" spc="150" dirty="0" smtClean="0">
                <a:ln w="11430"/>
                <a:solidFill>
                  <a:srgbClr val="FFFF00"/>
                </a:solidFill>
                <a:latin typeface="Brush Script MT" pitchFamily="66" charset="0"/>
              </a:rPr>
              <a:t>Mari Tere</a:t>
            </a:r>
            <a:endParaRPr lang="es-ES" sz="1400" spc="150" dirty="0">
              <a:ln w="11430"/>
              <a:solidFill>
                <a:srgbClr val="FFFF00"/>
              </a:solidFill>
              <a:latin typeface="Brush Script MT" pitchFamily="66" charset="0"/>
            </a:endParaRPr>
          </a:p>
        </p:txBody>
      </p:sp>
    </p:spTree>
  </p:cSld>
  <p:clrMapOvr>
    <a:masterClrMapping/>
  </p:clrMapOvr>
  <p:transition spd="slow" advTm="10000">
    <p:fad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descr="http://taliandroid.com/wp-content/uploads/2014/02/25-Fotos-de-Amor-movil-nube-amor.jpg"/>
          <p:cNvPicPr>
            <a:picLocks noChangeAspect="1" noChangeArrowheads="1"/>
          </p:cNvPicPr>
          <p:nvPr/>
        </p:nvPicPr>
        <p:blipFill>
          <a:blip r:embed="rId2" cstate="print"/>
          <a:srcRect b="8355"/>
          <a:stretch>
            <a:fillRect/>
          </a:stretch>
        </p:blipFill>
        <p:spPr bwMode="auto">
          <a:xfrm>
            <a:off x="0" y="0"/>
            <a:ext cx="9144000" cy="5236046"/>
          </a:xfrm>
          <a:prstGeom prst="rect">
            <a:avLst/>
          </a:prstGeom>
          <a:noFill/>
        </p:spPr>
      </p:pic>
      <p:pic>
        <p:nvPicPr>
          <p:cNvPr id="10242" name="Picture 2" descr="http://4.bp.blogspot.com/--SGHGjUsflA/TneKFYfxTBI/AAAAAAAABJ0/oqiUPxLsb14/s1600/escalera+al+cielo.png"/>
          <p:cNvPicPr>
            <a:picLocks noChangeAspect="1" noChangeArrowheads="1"/>
          </p:cNvPicPr>
          <p:nvPr/>
        </p:nvPicPr>
        <p:blipFill>
          <a:blip r:embed="rId3" cstate="print"/>
          <a:srcRect/>
          <a:stretch>
            <a:fillRect/>
          </a:stretch>
        </p:blipFill>
        <p:spPr bwMode="auto">
          <a:xfrm>
            <a:off x="6012160" y="1495424"/>
            <a:ext cx="3000375" cy="3648076"/>
          </a:xfrm>
          <a:prstGeom prst="rect">
            <a:avLst/>
          </a:prstGeom>
          <a:noFill/>
          <a:effectLst>
            <a:softEdge rad="635000"/>
          </a:effectLst>
        </p:spPr>
      </p:pic>
      <p:sp>
        <p:nvSpPr>
          <p:cNvPr id="5" name="4 Rectángulo"/>
          <p:cNvSpPr/>
          <p:nvPr/>
        </p:nvSpPr>
        <p:spPr>
          <a:xfrm>
            <a:off x="3491880" y="411510"/>
            <a:ext cx="3744416" cy="1477328"/>
          </a:xfrm>
          <a:prstGeom prst="rect">
            <a:avLst/>
          </a:prstGeom>
        </p:spPr>
        <p:txBody>
          <a:bodyPr wrap="square">
            <a:spAutoFit/>
          </a:bodyPr>
          <a:lstStyle/>
          <a:p>
            <a:pPr lvl="0" fontAlgn="base">
              <a:spcBef>
                <a:spcPct val="0"/>
              </a:spcBef>
              <a:spcAft>
                <a:spcPct val="0"/>
              </a:spcAft>
            </a:pPr>
            <a:r>
              <a:rPr lang="es-ES_tradnl" dirty="0" smtClean="0">
                <a:solidFill>
                  <a:schemeClr val="bg1"/>
                </a:solidFill>
                <a:latin typeface="Adobe Arabic" pitchFamily="18" charset="-78"/>
                <a:ea typeface="Times New Roman" pitchFamily="18" charset="0"/>
                <a:cs typeface="Adobe Arabic" pitchFamily="18" charset="-78"/>
              </a:rPr>
              <a:t>Bueno me despido. Hoy hay fiesta en el cielo porque muchos vienen a encontrarse con sus seres amados y quiero estar presente para saber la alegría que se siente cuando uno abraza a alguien que dejó en la tierra.</a:t>
            </a:r>
            <a:endParaRPr lang="es-ES_tradnl" dirty="0" smtClean="0">
              <a:solidFill>
                <a:schemeClr val="bg1"/>
              </a:solidFill>
              <a:latin typeface="Adobe Arabic" pitchFamily="18" charset="-78"/>
              <a:cs typeface="Adobe Arabic" pitchFamily="18" charset="-78"/>
            </a:endParaRPr>
          </a:p>
        </p:txBody>
      </p:sp>
      <p:sp>
        <p:nvSpPr>
          <p:cNvPr id="6" name="5 Rectángulo"/>
          <p:cNvSpPr/>
          <p:nvPr/>
        </p:nvSpPr>
        <p:spPr>
          <a:xfrm>
            <a:off x="266202" y="4774168"/>
            <a:ext cx="968790" cy="307777"/>
          </a:xfrm>
          <a:prstGeom prst="rect">
            <a:avLst/>
          </a:prstGeom>
        </p:spPr>
        <p:txBody>
          <a:bodyPr wrap="none">
            <a:spAutoFit/>
          </a:bodyPr>
          <a:lstStyle/>
          <a:p>
            <a:pPr algn="ctr"/>
            <a:r>
              <a:rPr lang="es-ES" sz="1400" spc="150" dirty="0" smtClean="0">
                <a:ln w="11430"/>
                <a:solidFill>
                  <a:schemeClr val="bg1"/>
                </a:solidFill>
                <a:latin typeface="Brush Script MT" pitchFamily="66" charset="0"/>
              </a:rPr>
              <a:t>Mari Tere</a:t>
            </a:r>
            <a:endParaRPr lang="es-ES" sz="1400" spc="150" dirty="0">
              <a:ln w="11430"/>
              <a:solidFill>
                <a:schemeClr val="bg1"/>
              </a:solidFill>
              <a:latin typeface="Brush Script MT" pitchFamily="66" charset="0"/>
            </a:endParaRPr>
          </a:p>
        </p:txBody>
      </p:sp>
    </p:spTree>
  </p:cSld>
  <p:clrMapOvr>
    <a:masterClrMapping/>
  </p:clrMapOvr>
  <p:transition spd="slow" advTm="14000">
    <p:fad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2" descr="http://www.debluebyte.com/Libraries/Sequence-master/Sequence-master/themes/sliding-horizontal-parallax/images/bg-clouds.png"/>
          <p:cNvPicPr>
            <a:picLocks noChangeAspect="1" noChangeArrowheads="1"/>
          </p:cNvPicPr>
          <p:nvPr/>
        </p:nvPicPr>
        <p:blipFill>
          <a:blip r:embed="rId2" cstate="print"/>
          <a:srcRect/>
          <a:stretch>
            <a:fillRect/>
          </a:stretch>
        </p:blipFill>
        <p:spPr bwMode="auto">
          <a:xfrm>
            <a:off x="0" y="555526"/>
            <a:ext cx="9144000" cy="4312035"/>
          </a:xfrm>
          <a:prstGeom prst="rect">
            <a:avLst/>
          </a:prstGeom>
          <a:noFill/>
        </p:spPr>
      </p:pic>
      <p:pic>
        <p:nvPicPr>
          <p:cNvPr id="5" name="Picture 2" descr="http://4.bp.blogspot.com/-aPSO2oxEf1A/UytyqpUExUI/AAAAAAAACrY/LuV_2M7OkLs/s1600/G14.png"/>
          <p:cNvPicPr>
            <a:picLocks noChangeAspect="1" noChangeArrowheads="1"/>
          </p:cNvPicPr>
          <p:nvPr/>
        </p:nvPicPr>
        <p:blipFill>
          <a:blip r:embed="rId3" cstate="print"/>
          <a:srcRect/>
          <a:stretch>
            <a:fillRect/>
          </a:stretch>
        </p:blipFill>
        <p:spPr bwMode="auto">
          <a:xfrm>
            <a:off x="2051720" y="-236562"/>
            <a:ext cx="5544616" cy="5492554"/>
          </a:xfrm>
          <a:prstGeom prst="rect">
            <a:avLst/>
          </a:prstGeom>
          <a:noFill/>
        </p:spPr>
      </p:pic>
      <p:sp>
        <p:nvSpPr>
          <p:cNvPr id="6" name="5 Rectángulo"/>
          <p:cNvSpPr/>
          <p:nvPr/>
        </p:nvSpPr>
        <p:spPr>
          <a:xfrm rot="318112">
            <a:off x="3552377" y="2736173"/>
            <a:ext cx="3627230" cy="1477328"/>
          </a:xfrm>
          <a:prstGeom prst="rect">
            <a:avLst/>
          </a:prstGeom>
        </p:spPr>
        <p:txBody>
          <a:bodyPr wrap="square">
            <a:spAutoFit/>
          </a:bodyPr>
          <a:lstStyle/>
          <a:p>
            <a:pPr lvl="0" fontAlgn="base">
              <a:spcBef>
                <a:spcPct val="0"/>
              </a:spcBef>
              <a:spcAft>
                <a:spcPct val="0"/>
              </a:spcAft>
            </a:pPr>
            <a:r>
              <a:rPr lang="es-ES_tradnl" dirty="0" smtClean="0">
                <a:solidFill>
                  <a:schemeClr val="accent2">
                    <a:lumMod val="75000"/>
                  </a:schemeClr>
                </a:solidFill>
                <a:latin typeface="Adobe Arabic" pitchFamily="18" charset="-78"/>
                <a:ea typeface="Times New Roman" pitchFamily="18" charset="0"/>
                <a:cs typeface="Adobe Arabic" pitchFamily="18" charset="-78"/>
              </a:rPr>
              <a:t>Recuerda que os amo mucho y que siempre estaré</a:t>
            </a:r>
          </a:p>
          <a:p>
            <a:pPr lvl="0" fontAlgn="base">
              <a:spcBef>
                <a:spcPct val="0"/>
              </a:spcBef>
              <a:spcAft>
                <a:spcPct val="0"/>
              </a:spcAft>
            </a:pPr>
            <a:r>
              <a:rPr lang="es-ES_tradnl" dirty="0" smtClean="0">
                <a:solidFill>
                  <a:schemeClr val="accent2">
                    <a:lumMod val="75000"/>
                  </a:schemeClr>
                </a:solidFill>
                <a:latin typeface="Adobe Arabic" pitchFamily="18" charset="-78"/>
                <a:ea typeface="Times New Roman" pitchFamily="18" charset="0"/>
                <a:cs typeface="Adobe Arabic" pitchFamily="18" charset="-78"/>
              </a:rPr>
              <a:t> a vuestro lado hasta que vengáis sin equipaje, porque aquí sólo se trae lo que siembres en la tierra y marcan las huellas que dejaste... TU ÁNGEL DE LA GUARDA</a:t>
            </a:r>
            <a:endParaRPr lang="es-ES_tradnl" dirty="0" smtClean="0">
              <a:solidFill>
                <a:schemeClr val="accent2">
                  <a:lumMod val="75000"/>
                </a:schemeClr>
              </a:solidFill>
              <a:latin typeface="Adobe Arabic" pitchFamily="18" charset="-78"/>
              <a:cs typeface="Adobe Arabic" pitchFamily="18" charset="-78"/>
            </a:endParaRPr>
          </a:p>
        </p:txBody>
      </p:sp>
      <p:pic>
        <p:nvPicPr>
          <p:cNvPr id="7" name="Picture 2" descr="http://static.tumblr.com/6dcbf772d2c97ef1f55c96075f73e5ec/n0tzjqg/VSbne536v/tumblr_static_8dms1p4hpjc4g8g808gw8kc8s.png"/>
          <p:cNvPicPr>
            <a:picLocks noChangeAspect="1" noChangeArrowheads="1"/>
          </p:cNvPicPr>
          <p:nvPr/>
        </p:nvPicPr>
        <p:blipFill>
          <a:blip r:embed="rId4" cstate="print"/>
          <a:srcRect/>
          <a:stretch>
            <a:fillRect/>
          </a:stretch>
        </p:blipFill>
        <p:spPr bwMode="auto">
          <a:xfrm>
            <a:off x="251520" y="3003798"/>
            <a:ext cx="2889586" cy="1908000"/>
          </a:xfrm>
          <a:prstGeom prst="rect">
            <a:avLst/>
          </a:prstGeom>
          <a:noFill/>
        </p:spPr>
      </p:pic>
      <p:pic>
        <p:nvPicPr>
          <p:cNvPr id="8" name="Picture 2" descr="http://fc09.deviantart.net/fs71/i/2012/149/2/9/alas_en_png____by_miruscream-d51hxq0.png"/>
          <p:cNvPicPr>
            <a:picLocks noChangeAspect="1" noChangeArrowheads="1"/>
          </p:cNvPicPr>
          <p:nvPr/>
        </p:nvPicPr>
        <p:blipFill>
          <a:blip r:embed="rId5" cstate="print"/>
          <a:srcRect/>
          <a:stretch>
            <a:fillRect/>
          </a:stretch>
        </p:blipFill>
        <p:spPr bwMode="auto">
          <a:xfrm rot="19678771">
            <a:off x="3451621" y="501516"/>
            <a:ext cx="2016000" cy="2056303"/>
          </a:xfrm>
          <a:prstGeom prst="rect">
            <a:avLst/>
          </a:prstGeom>
          <a:noFill/>
        </p:spPr>
      </p:pic>
      <p:sp>
        <p:nvSpPr>
          <p:cNvPr id="9" name="8 Rectángulo"/>
          <p:cNvSpPr/>
          <p:nvPr/>
        </p:nvSpPr>
        <p:spPr>
          <a:xfrm>
            <a:off x="266202" y="123478"/>
            <a:ext cx="968791" cy="307777"/>
          </a:xfrm>
          <a:prstGeom prst="rect">
            <a:avLst/>
          </a:prstGeom>
        </p:spPr>
        <p:txBody>
          <a:bodyPr wrap="none">
            <a:spAutoFit/>
          </a:bodyPr>
          <a:lstStyle/>
          <a:p>
            <a:pPr algn="ctr"/>
            <a:r>
              <a:rPr lang="es-ES" sz="1400" spc="150" dirty="0" smtClean="0">
                <a:ln w="11430"/>
                <a:solidFill>
                  <a:schemeClr val="accent2">
                    <a:lumMod val="75000"/>
                  </a:schemeClr>
                </a:solidFill>
                <a:latin typeface="Brush Script MT" pitchFamily="66" charset="0"/>
              </a:rPr>
              <a:t>Mari Tere</a:t>
            </a:r>
            <a:endParaRPr lang="es-ES" sz="1400" spc="150" dirty="0">
              <a:ln w="11430"/>
              <a:solidFill>
                <a:schemeClr val="accent2">
                  <a:lumMod val="75000"/>
                </a:schemeClr>
              </a:solidFill>
              <a:latin typeface="Brush Script MT" pitchFamily="66" charset="0"/>
            </a:endParaRPr>
          </a:p>
        </p:txBody>
      </p:sp>
    </p:spTree>
  </p:cSld>
  <p:clrMapOvr>
    <a:masterClrMapping/>
  </p:clrMapOvr>
  <p:transition spd="slow" advTm="15000">
    <p:fad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cdn7.staztic.com/app/a/2574/2574386/beige-live-hd-wallpapers-2-4-s-307x512.jpg"/>
          <p:cNvPicPr>
            <a:picLocks noChangeAspect="1" noChangeArrowheads="1"/>
          </p:cNvPicPr>
          <p:nvPr/>
        </p:nvPicPr>
        <p:blipFill>
          <a:blip r:embed="rId2" cstate="print"/>
          <a:srcRect/>
          <a:stretch>
            <a:fillRect/>
          </a:stretch>
        </p:blipFill>
        <p:spPr bwMode="auto">
          <a:xfrm>
            <a:off x="-32" y="0"/>
            <a:ext cx="9144031" cy="5148000"/>
          </a:xfrm>
          <a:prstGeom prst="rect">
            <a:avLst/>
          </a:prstGeom>
          <a:noFill/>
        </p:spPr>
      </p:pic>
      <p:pic>
        <p:nvPicPr>
          <p:cNvPr id="3" name="Picture 6" descr="http://4.bp.blogspot.com/-ZfzlMDs6mYM/UytyjtDaKEI/AAAAAAAACq4/kSwICK_oYLQ/s1600/2.png"/>
          <p:cNvPicPr>
            <a:picLocks noChangeAspect="1" noChangeArrowheads="1"/>
          </p:cNvPicPr>
          <p:nvPr/>
        </p:nvPicPr>
        <p:blipFill>
          <a:blip r:embed="rId3" cstate="print"/>
          <a:srcRect/>
          <a:stretch>
            <a:fillRect/>
          </a:stretch>
        </p:blipFill>
        <p:spPr bwMode="auto">
          <a:xfrm>
            <a:off x="1763688" y="1059582"/>
            <a:ext cx="5583820" cy="3744000"/>
          </a:xfrm>
          <a:prstGeom prst="rect">
            <a:avLst/>
          </a:prstGeom>
          <a:noFill/>
        </p:spPr>
      </p:pic>
      <p:pic>
        <p:nvPicPr>
          <p:cNvPr id="4" name="Picture 2" descr="http://fc09.deviantart.net/fs71/i/2012/149/2/9/alas_en_png____by_miruscream-d51hxq0.png"/>
          <p:cNvPicPr>
            <a:picLocks noChangeAspect="1" noChangeArrowheads="1"/>
          </p:cNvPicPr>
          <p:nvPr/>
        </p:nvPicPr>
        <p:blipFill>
          <a:blip r:embed="rId4" cstate="print"/>
          <a:srcRect/>
          <a:stretch>
            <a:fillRect/>
          </a:stretch>
        </p:blipFill>
        <p:spPr bwMode="auto">
          <a:xfrm rot="21449700">
            <a:off x="3419872" y="1275606"/>
            <a:ext cx="2329429" cy="2376000"/>
          </a:xfrm>
          <a:prstGeom prst="rect">
            <a:avLst/>
          </a:prstGeom>
          <a:noFill/>
        </p:spPr>
      </p:pic>
      <p:sp>
        <p:nvSpPr>
          <p:cNvPr id="5" name="4 Rectángulo"/>
          <p:cNvSpPr/>
          <p:nvPr/>
        </p:nvSpPr>
        <p:spPr>
          <a:xfrm>
            <a:off x="251520" y="4731990"/>
            <a:ext cx="968790" cy="307777"/>
          </a:xfrm>
          <a:prstGeom prst="rect">
            <a:avLst/>
          </a:prstGeom>
        </p:spPr>
        <p:txBody>
          <a:bodyPr wrap="none">
            <a:spAutoFit/>
          </a:bodyPr>
          <a:lstStyle/>
          <a:p>
            <a:pPr algn="ctr"/>
            <a:r>
              <a:rPr lang="es-ES" sz="1400" spc="150" dirty="0" smtClean="0">
                <a:ln w="11430"/>
                <a:solidFill>
                  <a:schemeClr val="accent2">
                    <a:lumMod val="75000"/>
                  </a:schemeClr>
                </a:solidFill>
                <a:latin typeface="Brush Script MT" pitchFamily="66" charset="0"/>
              </a:rPr>
              <a:t>Mari Tere</a:t>
            </a:r>
            <a:endParaRPr lang="es-ES" sz="1400" spc="150" dirty="0">
              <a:ln w="11430"/>
              <a:solidFill>
                <a:schemeClr val="accent2">
                  <a:lumMod val="75000"/>
                </a:schemeClr>
              </a:solidFill>
              <a:latin typeface="Brush Script MT" pitchFamily="66" charset="0"/>
            </a:endParaRPr>
          </a:p>
        </p:txBody>
      </p:sp>
    </p:spTree>
  </p:cSld>
  <p:clrMapOvr>
    <a:masterClrMapping/>
  </p:clrMapOvr>
  <p:transition spd="slow" advTm="4000">
    <p:fad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cdn7.staztic.com/app/a/2574/2574386/beige-live-hd-wallpapers-2-4-s-307x512.jpg"/>
          <p:cNvPicPr>
            <a:picLocks noChangeAspect="1" noChangeArrowheads="1"/>
          </p:cNvPicPr>
          <p:nvPr/>
        </p:nvPicPr>
        <p:blipFill>
          <a:blip r:embed="rId2" cstate="print"/>
          <a:srcRect/>
          <a:stretch>
            <a:fillRect/>
          </a:stretch>
        </p:blipFill>
        <p:spPr bwMode="auto">
          <a:xfrm>
            <a:off x="0" y="-4500"/>
            <a:ext cx="9144031" cy="5148000"/>
          </a:xfrm>
          <a:prstGeom prst="rect">
            <a:avLst/>
          </a:prstGeom>
          <a:noFill/>
        </p:spPr>
      </p:pic>
      <p:sp>
        <p:nvSpPr>
          <p:cNvPr id="3" name="2 Rectángulo"/>
          <p:cNvSpPr/>
          <p:nvPr/>
        </p:nvSpPr>
        <p:spPr>
          <a:xfrm>
            <a:off x="1331640" y="195486"/>
            <a:ext cx="6840760" cy="3970318"/>
          </a:xfrm>
          <a:prstGeom prst="rect">
            <a:avLst/>
          </a:prstGeom>
        </p:spPr>
        <p:txBody>
          <a:bodyPr wrap="square">
            <a:spAutoFit/>
          </a:bodyPr>
          <a:lstStyle/>
          <a:p>
            <a:pPr lvl="0" fontAlgn="base">
              <a:spcBef>
                <a:spcPct val="0"/>
              </a:spcBef>
              <a:spcAft>
                <a:spcPct val="0"/>
              </a:spcAft>
            </a:pPr>
            <a:r>
              <a:rPr lang="es-ES_tradnl" dirty="0" smtClean="0">
                <a:solidFill>
                  <a:schemeClr val="bg2">
                    <a:lumMod val="25000"/>
                  </a:schemeClr>
                </a:solidFill>
                <a:latin typeface="Adobe Arabic" pitchFamily="18" charset="-78"/>
                <a:ea typeface="Times New Roman" pitchFamily="18" charset="0"/>
                <a:cs typeface="Adobe Arabic" pitchFamily="18" charset="-78"/>
              </a:rPr>
              <a:t>CARTA DE UN ÁNGEL A SUS SERES QUERIDOS</a:t>
            </a:r>
            <a:endParaRPr lang="es-ES_tradnl" dirty="0" smtClean="0">
              <a:solidFill>
                <a:schemeClr val="bg2">
                  <a:lumMod val="25000"/>
                </a:schemeClr>
              </a:solidFill>
              <a:latin typeface="Adobe Arabic" pitchFamily="18" charset="-78"/>
              <a:cs typeface="Adobe Arabic" pitchFamily="18" charset="-78"/>
            </a:endParaRPr>
          </a:p>
          <a:p>
            <a:pPr lvl="0" eaLnBrk="0" fontAlgn="base" hangingPunct="0">
              <a:spcBef>
                <a:spcPct val="0"/>
              </a:spcBef>
              <a:spcAft>
                <a:spcPct val="0"/>
              </a:spcAft>
            </a:pPr>
            <a:r>
              <a:rPr lang="es-ES_tradnl" dirty="0" smtClean="0">
                <a:solidFill>
                  <a:schemeClr val="bg2">
                    <a:lumMod val="25000"/>
                  </a:schemeClr>
                </a:solidFill>
                <a:latin typeface="Adobe Arabic" pitchFamily="18" charset="-78"/>
                <a:ea typeface="Times New Roman" pitchFamily="18" charset="0"/>
                <a:cs typeface="Adobe Arabic" pitchFamily="18" charset="-78"/>
              </a:rPr>
              <a:t>Quiero decirte entre las estrellas más hermosas, entre las nubes, que estoy bien, aquí solo hay paz, amor y perdón...</a:t>
            </a:r>
            <a:endParaRPr lang="es-ES_tradnl" dirty="0" smtClean="0">
              <a:solidFill>
                <a:schemeClr val="bg2">
                  <a:lumMod val="25000"/>
                </a:schemeClr>
              </a:solidFill>
              <a:latin typeface="Adobe Arabic" pitchFamily="18" charset="-78"/>
              <a:cs typeface="Adobe Arabic" pitchFamily="18" charset="-78"/>
            </a:endParaRPr>
          </a:p>
          <a:p>
            <a:pPr lvl="0" eaLnBrk="0" fontAlgn="base" hangingPunct="0">
              <a:spcBef>
                <a:spcPct val="0"/>
              </a:spcBef>
              <a:spcAft>
                <a:spcPct val="0"/>
              </a:spcAft>
            </a:pPr>
            <a:r>
              <a:rPr lang="es-ES_tradnl" dirty="0" smtClean="0">
                <a:solidFill>
                  <a:schemeClr val="bg2">
                    <a:lumMod val="25000"/>
                  </a:schemeClr>
                </a:solidFill>
                <a:latin typeface="Adobe Arabic" pitchFamily="18" charset="-78"/>
                <a:ea typeface="Times New Roman" pitchFamily="18" charset="0"/>
                <a:cs typeface="Adobe Arabic" pitchFamily="18" charset="-78"/>
              </a:rPr>
              <a:t>No te pongas triste por mi ausencia, no me he ido de tu lado, simplemente que ahora no me puedes ver como antes, ni puedes oír mi voz, pero estoy contigo a toda hora, en cada latido de tu corazón, en cada lágrima que derramas por mí. ¿Sabes? Te las he secado con mis manos y con mis besos pero no te das cuenta, el dolor y el no aceptar que no estoy físicamente, no deja que me veas..</a:t>
            </a:r>
            <a:endParaRPr lang="es-ES_tradnl" dirty="0" smtClean="0">
              <a:solidFill>
                <a:schemeClr val="bg2">
                  <a:lumMod val="25000"/>
                </a:schemeClr>
              </a:solidFill>
              <a:latin typeface="Adobe Arabic" pitchFamily="18" charset="-78"/>
              <a:cs typeface="Adobe Arabic" pitchFamily="18" charset="-78"/>
            </a:endParaRPr>
          </a:p>
          <a:p>
            <a:pPr lvl="0" eaLnBrk="0" fontAlgn="base" hangingPunct="0">
              <a:spcBef>
                <a:spcPct val="0"/>
              </a:spcBef>
              <a:spcAft>
                <a:spcPct val="0"/>
              </a:spcAft>
            </a:pPr>
            <a:r>
              <a:rPr lang="es-ES_tradnl" dirty="0" smtClean="0">
                <a:solidFill>
                  <a:schemeClr val="bg2">
                    <a:lumMod val="25000"/>
                  </a:schemeClr>
                </a:solidFill>
                <a:latin typeface="Adobe Arabic" pitchFamily="18" charset="-78"/>
                <a:ea typeface="Times New Roman" pitchFamily="18" charset="0"/>
                <a:cs typeface="Adobe Arabic" pitchFamily="18" charset="-78"/>
              </a:rPr>
              <a:t>Sabes bien que ésta es la ley de la vida. No culpes a nadie. No te sientas culpable por nada, si no me diste un abrazo cuando tuviste tiempo, si no me dijiste cuánto me amabas, olvídalo. Tu dolor lo dice todo; anda piensa que estoy bien, sonríe cuando te acuerdes de mí...</a:t>
            </a:r>
            <a:endParaRPr lang="es-ES_tradnl" dirty="0" smtClean="0">
              <a:solidFill>
                <a:schemeClr val="bg2">
                  <a:lumMod val="25000"/>
                </a:schemeClr>
              </a:solidFill>
              <a:latin typeface="Adobe Arabic" pitchFamily="18" charset="-78"/>
              <a:cs typeface="Adobe Arabic" pitchFamily="18" charset="-78"/>
            </a:endParaRPr>
          </a:p>
          <a:p>
            <a:pPr lvl="0" eaLnBrk="0" fontAlgn="base" hangingPunct="0">
              <a:spcBef>
                <a:spcPct val="0"/>
              </a:spcBef>
              <a:spcAft>
                <a:spcPct val="0"/>
              </a:spcAft>
            </a:pPr>
            <a:r>
              <a:rPr lang="es-ES_tradnl" dirty="0" smtClean="0">
                <a:solidFill>
                  <a:schemeClr val="bg2">
                    <a:lumMod val="25000"/>
                  </a:schemeClr>
                </a:solidFill>
                <a:latin typeface="Adobe Arabic" pitchFamily="18" charset="-78"/>
                <a:ea typeface="Times New Roman" pitchFamily="18" charset="0"/>
                <a:cs typeface="Adobe Arabic" pitchFamily="18" charset="-78"/>
              </a:rPr>
              <a:t>Recuerda los mejores momentos que compartimos, las veces que reímos juntos. No recuerdes cómo fue mi partida, eso te hace mucho daño, desangra tu alma y tu corazón. No te tortures más</a:t>
            </a:r>
            <a:r>
              <a:rPr lang="es-ES_tradnl" dirty="0" smtClean="0">
                <a:solidFill>
                  <a:schemeClr val="bg2">
                    <a:lumMod val="25000"/>
                  </a:schemeClr>
                </a:solidFill>
                <a:latin typeface="Adobe Arabic" pitchFamily="18" charset="-78"/>
                <a:ea typeface="Times New Roman" pitchFamily="18" charset="0"/>
                <a:cs typeface="Adobe Arabic" pitchFamily="18" charset="-78"/>
              </a:rPr>
              <a:t>.</a:t>
            </a:r>
            <a:endParaRPr lang="es-ES_tradnl" dirty="0" smtClean="0">
              <a:solidFill>
                <a:schemeClr val="bg2">
                  <a:lumMod val="25000"/>
                </a:schemeClr>
              </a:solidFill>
              <a:latin typeface="Adobe Arabic" pitchFamily="18" charset="-78"/>
              <a:cs typeface="Adobe Arabic" pitchFamily="18" charset="-78"/>
            </a:endParaRPr>
          </a:p>
        </p:txBody>
      </p:sp>
      <p:sp>
        <p:nvSpPr>
          <p:cNvPr id="4" name="3 Rectángulo"/>
          <p:cNvSpPr/>
          <p:nvPr/>
        </p:nvSpPr>
        <p:spPr>
          <a:xfrm>
            <a:off x="7971058" y="4659982"/>
            <a:ext cx="968790" cy="307777"/>
          </a:xfrm>
          <a:prstGeom prst="rect">
            <a:avLst/>
          </a:prstGeom>
        </p:spPr>
        <p:txBody>
          <a:bodyPr wrap="none">
            <a:spAutoFit/>
          </a:bodyPr>
          <a:lstStyle/>
          <a:p>
            <a:pPr algn="ctr"/>
            <a:r>
              <a:rPr lang="es-ES" sz="1400" spc="150" dirty="0" smtClean="0">
                <a:ln w="11430"/>
                <a:solidFill>
                  <a:schemeClr val="bg2">
                    <a:lumMod val="10000"/>
                  </a:schemeClr>
                </a:solidFill>
                <a:latin typeface="Brush Script MT" pitchFamily="66" charset="0"/>
              </a:rPr>
              <a:t>Mari Tere</a:t>
            </a:r>
            <a:endParaRPr lang="es-ES" sz="1400" spc="150" dirty="0">
              <a:ln w="11430"/>
              <a:solidFill>
                <a:schemeClr val="bg2">
                  <a:lumMod val="10000"/>
                </a:schemeClr>
              </a:solidFill>
              <a:latin typeface="Brush Script MT" pitchFamily="66" charset="0"/>
            </a:endParaRPr>
          </a:p>
        </p:txBody>
      </p:sp>
    </p:spTree>
  </p:cSld>
  <p:clrMapOvr>
    <a:masterClrMapping/>
  </p:clrMapOvr>
  <p:transition spd="slow" advTm="46000">
    <p:fad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cdn7.staztic.com/app/a/2574/2574386/beige-live-hd-wallpapers-2-4-s-307x512.jpg"/>
          <p:cNvPicPr>
            <a:picLocks noChangeAspect="1" noChangeArrowheads="1"/>
          </p:cNvPicPr>
          <p:nvPr/>
        </p:nvPicPr>
        <p:blipFill>
          <a:blip r:embed="rId2" cstate="print"/>
          <a:srcRect/>
          <a:stretch>
            <a:fillRect/>
          </a:stretch>
        </p:blipFill>
        <p:spPr bwMode="auto">
          <a:xfrm>
            <a:off x="-32" y="0"/>
            <a:ext cx="9144031" cy="5148000"/>
          </a:xfrm>
          <a:prstGeom prst="rect">
            <a:avLst/>
          </a:prstGeom>
          <a:noFill/>
        </p:spPr>
      </p:pic>
      <p:sp>
        <p:nvSpPr>
          <p:cNvPr id="3" name="2 Rectángulo"/>
          <p:cNvSpPr/>
          <p:nvPr/>
        </p:nvSpPr>
        <p:spPr>
          <a:xfrm>
            <a:off x="467544" y="483518"/>
            <a:ext cx="8136904" cy="1477328"/>
          </a:xfrm>
          <a:prstGeom prst="rect">
            <a:avLst/>
          </a:prstGeom>
        </p:spPr>
        <p:txBody>
          <a:bodyPr wrap="square">
            <a:spAutoFit/>
          </a:bodyPr>
          <a:lstStyle/>
          <a:p>
            <a:pPr lvl="0" eaLnBrk="0" fontAlgn="base" hangingPunct="0">
              <a:spcBef>
                <a:spcPct val="0"/>
              </a:spcBef>
              <a:spcAft>
                <a:spcPct val="0"/>
              </a:spcAft>
            </a:pPr>
            <a:endParaRPr lang="es-ES_tradnl" dirty="0" smtClean="0">
              <a:solidFill>
                <a:schemeClr val="bg2">
                  <a:lumMod val="25000"/>
                </a:schemeClr>
              </a:solidFill>
              <a:latin typeface="Adobe Arabic" pitchFamily="18" charset="-78"/>
              <a:ea typeface="Times New Roman" pitchFamily="18" charset="0"/>
              <a:cs typeface="Adobe Arabic" pitchFamily="18" charset="-78"/>
            </a:endParaRPr>
          </a:p>
          <a:p>
            <a:pPr lvl="0" eaLnBrk="0" fontAlgn="base" hangingPunct="0">
              <a:spcBef>
                <a:spcPct val="0"/>
              </a:spcBef>
              <a:spcAft>
                <a:spcPct val="0"/>
              </a:spcAft>
            </a:pPr>
            <a:endParaRPr lang="es-ES_tradnl" dirty="0" smtClean="0">
              <a:solidFill>
                <a:schemeClr val="bg2">
                  <a:lumMod val="25000"/>
                </a:schemeClr>
              </a:solidFill>
              <a:latin typeface="Adobe Arabic" pitchFamily="18" charset="-78"/>
              <a:ea typeface="Times New Roman" pitchFamily="18" charset="0"/>
              <a:cs typeface="Adobe Arabic" pitchFamily="18" charset="-78"/>
            </a:endParaRPr>
          </a:p>
          <a:p>
            <a:pPr lvl="0" eaLnBrk="0" fontAlgn="base" hangingPunct="0">
              <a:spcBef>
                <a:spcPct val="0"/>
              </a:spcBef>
              <a:spcAft>
                <a:spcPct val="0"/>
              </a:spcAft>
            </a:pPr>
            <a:endParaRPr lang="es-ES_tradnl" dirty="0" smtClean="0">
              <a:solidFill>
                <a:schemeClr val="bg2">
                  <a:lumMod val="25000"/>
                </a:schemeClr>
              </a:solidFill>
              <a:latin typeface="Adobe Arabic" pitchFamily="18" charset="-78"/>
              <a:ea typeface="Times New Roman" pitchFamily="18" charset="0"/>
              <a:cs typeface="Adobe Arabic" pitchFamily="18" charset="-78"/>
            </a:endParaRPr>
          </a:p>
          <a:p>
            <a:pPr lvl="0" eaLnBrk="0" fontAlgn="base" hangingPunct="0">
              <a:spcBef>
                <a:spcPct val="0"/>
              </a:spcBef>
              <a:spcAft>
                <a:spcPct val="0"/>
              </a:spcAft>
            </a:pPr>
            <a:endParaRPr lang="es-ES_tradnl" dirty="0" smtClean="0">
              <a:solidFill>
                <a:schemeClr val="bg2">
                  <a:lumMod val="25000"/>
                </a:schemeClr>
              </a:solidFill>
              <a:latin typeface="Adobe Arabic" pitchFamily="18" charset="-78"/>
              <a:ea typeface="Times New Roman" pitchFamily="18" charset="0"/>
              <a:cs typeface="Adobe Arabic" pitchFamily="18" charset="-78"/>
            </a:endParaRPr>
          </a:p>
          <a:p>
            <a:pPr lvl="0" eaLnBrk="0" fontAlgn="base" hangingPunct="0">
              <a:spcBef>
                <a:spcPct val="0"/>
              </a:spcBef>
              <a:spcAft>
                <a:spcPct val="0"/>
              </a:spcAft>
            </a:pPr>
            <a:endParaRPr lang="es-ES_tradnl" dirty="0" smtClean="0">
              <a:solidFill>
                <a:schemeClr val="bg2">
                  <a:lumMod val="25000"/>
                </a:schemeClr>
              </a:solidFill>
              <a:latin typeface="Adobe Arabic" pitchFamily="18" charset="-78"/>
              <a:ea typeface="Times New Roman" pitchFamily="18" charset="0"/>
              <a:cs typeface="Adobe Arabic" pitchFamily="18" charset="-78"/>
            </a:endParaRPr>
          </a:p>
        </p:txBody>
      </p:sp>
      <p:sp>
        <p:nvSpPr>
          <p:cNvPr id="4" name="3 Rectángulo"/>
          <p:cNvSpPr/>
          <p:nvPr/>
        </p:nvSpPr>
        <p:spPr>
          <a:xfrm>
            <a:off x="7956376" y="4835723"/>
            <a:ext cx="968790" cy="307777"/>
          </a:xfrm>
          <a:prstGeom prst="rect">
            <a:avLst/>
          </a:prstGeom>
        </p:spPr>
        <p:txBody>
          <a:bodyPr wrap="none">
            <a:spAutoFit/>
          </a:bodyPr>
          <a:lstStyle/>
          <a:p>
            <a:pPr algn="ctr"/>
            <a:r>
              <a:rPr lang="es-ES" sz="1400" spc="150" dirty="0" smtClean="0">
                <a:ln w="11430"/>
                <a:solidFill>
                  <a:schemeClr val="bg2">
                    <a:lumMod val="10000"/>
                  </a:schemeClr>
                </a:solidFill>
                <a:latin typeface="Brush Script MT" pitchFamily="66" charset="0"/>
              </a:rPr>
              <a:t>Mari Tere</a:t>
            </a:r>
            <a:endParaRPr lang="es-ES" sz="1400" spc="150" dirty="0">
              <a:ln w="11430"/>
              <a:solidFill>
                <a:schemeClr val="bg2">
                  <a:lumMod val="10000"/>
                </a:schemeClr>
              </a:solidFill>
              <a:latin typeface="Brush Script MT" pitchFamily="66" charset="0"/>
            </a:endParaRPr>
          </a:p>
        </p:txBody>
      </p:sp>
      <p:sp>
        <p:nvSpPr>
          <p:cNvPr id="6" name="5 Rectángulo"/>
          <p:cNvSpPr/>
          <p:nvPr/>
        </p:nvSpPr>
        <p:spPr>
          <a:xfrm>
            <a:off x="1475656" y="339502"/>
            <a:ext cx="5616624" cy="3970318"/>
          </a:xfrm>
          <a:prstGeom prst="rect">
            <a:avLst/>
          </a:prstGeom>
        </p:spPr>
        <p:txBody>
          <a:bodyPr wrap="square">
            <a:spAutoFit/>
          </a:bodyPr>
          <a:lstStyle/>
          <a:p>
            <a:pPr lvl="0" eaLnBrk="0" fontAlgn="base" hangingPunct="0">
              <a:spcBef>
                <a:spcPct val="0"/>
              </a:spcBef>
              <a:spcAft>
                <a:spcPct val="0"/>
              </a:spcAft>
            </a:pPr>
            <a:r>
              <a:rPr lang="es-ES_tradnl" dirty="0" smtClean="0">
                <a:solidFill>
                  <a:schemeClr val="bg2">
                    <a:lumMod val="25000"/>
                  </a:schemeClr>
                </a:solidFill>
                <a:latin typeface="Adobe Arabic" pitchFamily="18" charset="-78"/>
                <a:ea typeface="Times New Roman" pitchFamily="18" charset="0"/>
                <a:cs typeface="Adobe Arabic" pitchFamily="18" charset="-78"/>
              </a:rPr>
              <a:t>Cuando te sientas sola, alza tu mirada al cielo, no importa si es de día, me verás en la nube que este más cerca, y si es de noche, simplemente busca la estrella más grande, la que brille más. Ahí estaré viéndote, y mi titilar te responderá</a:t>
            </a:r>
            <a:r>
              <a:rPr lang="es-ES_tradnl" dirty="0" smtClean="0">
                <a:solidFill>
                  <a:schemeClr val="bg2">
                    <a:lumMod val="25000"/>
                  </a:schemeClr>
                </a:solidFill>
                <a:latin typeface="Adobe Arabic" pitchFamily="18" charset="-78"/>
                <a:ea typeface="Times New Roman" pitchFamily="18" charset="0"/>
                <a:cs typeface="Adobe Arabic" pitchFamily="18" charset="-78"/>
              </a:rPr>
              <a:t>..</a:t>
            </a:r>
            <a:r>
              <a:rPr lang="es-ES_tradnl" dirty="0" smtClean="0">
                <a:solidFill>
                  <a:schemeClr val="bg2">
                    <a:lumMod val="25000"/>
                  </a:schemeClr>
                </a:solidFill>
                <a:latin typeface="Adobe Arabic" pitchFamily="18" charset="-78"/>
                <a:ea typeface="Times New Roman" pitchFamily="18" charset="0"/>
                <a:cs typeface="Adobe Arabic" pitchFamily="18" charset="-78"/>
              </a:rPr>
              <a:t> </a:t>
            </a:r>
            <a:endParaRPr lang="es-ES_tradnl" dirty="0" smtClean="0">
              <a:solidFill>
                <a:schemeClr val="bg2">
                  <a:lumMod val="25000"/>
                </a:schemeClr>
              </a:solidFill>
              <a:latin typeface="Adobe Arabic" pitchFamily="18" charset="-78"/>
              <a:ea typeface="Times New Roman" pitchFamily="18" charset="0"/>
              <a:cs typeface="Adobe Arabic" pitchFamily="18" charset="-78"/>
            </a:endParaRPr>
          </a:p>
          <a:p>
            <a:pPr lvl="0" eaLnBrk="0" fontAlgn="base" hangingPunct="0">
              <a:spcBef>
                <a:spcPct val="0"/>
              </a:spcBef>
              <a:spcAft>
                <a:spcPct val="0"/>
              </a:spcAft>
            </a:pPr>
            <a:r>
              <a:rPr lang="es-ES_tradnl" dirty="0" smtClean="0">
                <a:solidFill>
                  <a:schemeClr val="bg2">
                    <a:lumMod val="25000"/>
                  </a:schemeClr>
                </a:solidFill>
                <a:latin typeface="Adobe Arabic" pitchFamily="18" charset="-78"/>
                <a:ea typeface="Times New Roman" pitchFamily="18" charset="0"/>
                <a:cs typeface="Adobe Arabic" pitchFamily="18" charset="-78"/>
              </a:rPr>
              <a:t>Acuérdate </a:t>
            </a:r>
            <a:r>
              <a:rPr lang="es-ES_tradnl" dirty="0" smtClean="0">
                <a:solidFill>
                  <a:schemeClr val="bg2">
                    <a:lumMod val="25000"/>
                  </a:schemeClr>
                </a:solidFill>
                <a:latin typeface="Adobe Arabic" pitchFamily="18" charset="-78"/>
                <a:ea typeface="Times New Roman" pitchFamily="18" charset="0"/>
                <a:cs typeface="Adobe Arabic" pitchFamily="18" charset="-78"/>
              </a:rPr>
              <a:t>que no fue un adiós que nos dijimos, fue simplemente un hasta luego. Quizás sea pronto nuestro encuentro, quizás pasen muchos años para volvernos a encontrar, pero si te aseguro que ese encuentro entre nosotros es lo único que tenemos seguro.</a:t>
            </a:r>
            <a:endParaRPr lang="es-ES_tradnl" dirty="0" smtClean="0">
              <a:solidFill>
                <a:schemeClr val="bg2">
                  <a:lumMod val="25000"/>
                </a:schemeClr>
              </a:solidFill>
              <a:latin typeface="Adobe Arabic" pitchFamily="18" charset="-78"/>
              <a:cs typeface="Adobe Arabic" pitchFamily="18" charset="-78"/>
            </a:endParaRPr>
          </a:p>
          <a:p>
            <a:pPr lvl="0" eaLnBrk="0" fontAlgn="base" hangingPunct="0">
              <a:spcBef>
                <a:spcPct val="0"/>
              </a:spcBef>
              <a:spcAft>
                <a:spcPct val="0"/>
              </a:spcAft>
            </a:pPr>
            <a:r>
              <a:rPr lang="es-ES_tradnl" dirty="0" smtClean="0">
                <a:solidFill>
                  <a:schemeClr val="bg2">
                    <a:lumMod val="25000"/>
                  </a:schemeClr>
                </a:solidFill>
                <a:latin typeface="Adobe Arabic" pitchFamily="18" charset="-78"/>
                <a:ea typeface="Times New Roman" pitchFamily="18" charset="0"/>
                <a:cs typeface="Adobe Arabic" pitchFamily="18" charset="-78"/>
              </a:rPr>
              <a:t>No me llores más que eso me pone muy triste y aquí en este lugar no aceptan las tristezas.. No me mojes mis alas con tus lágrimas, muchas veces me impides despegarme de la tierra al lugar donde realmente pertenezco. Nadie puede decirle a Dios ¿por qué se fue tan pronto ? Nadie puede reprochar a Dios por enviar a un ángel a buscarme...</a:t>
            </a:r>
            <a:endParaRPr lang="es-ES_tradnl" dirty="0" smtClean="0">
              <a:solidFill>
                <a:schemeClr val="bg2">
                  <a:lumMod val="25000"/>
                </a:schemeClr>
              </a:solidFill>
              <a:latin typeface="Adobe Arabic" pitchFamily="18" charset="-78"/>
              <a:cs typeface="Adobe Arabic" pitchFamily="18" charset="-78"/>
            </a:endParaRPr>
          </a:p>
          <a:p>
            <a:pPr lvl="0" eaLnBrk="0" fontAlgn="base" hangingPunct="0">
              <a:spcBef>
                <a:spcPct val="0"/>
              </a:spcBef>
              <a:spcAft>
                <a:spcPct val="0"/>
              </a:spcAft>
            </a:pPr>
            <a:r>
              <a:rPr lang="es-ES_tradnl" dirty="0" smtClean="0">
                <a:solidFill>
                  <a:schemeClr val="bg2">
                    <a:lumMod val="25000"/>
                  </a:schemeClr>
                </a:solidFill>
                <a:latin typeface="Adobe Arabic" pitchFamily="18" charset="-78"/>
                <a:ea typeface="Times New Roman" pitchFamily="18" charset="0"/>
                <a:cs typeface="Adobe Arabic" pitchFamily="18" charset="-78"/>
              </a:rPr>
              <a:t> </a:t>
            </a:r>
          </a:p>
          <a:p>
            <a:pPr lvl="0" eaLnBrk="0" fontAlgn="base" hangingPunct="0">
              <a:spcBef>
                <a:spcPct val="0"/>
              </a:spcBef>
              <a:spcAft>
                <a:spcPct val="0"/>
              </a:spcAft>
            </a:pPr>
            <a:endParaRPr lang="es-ES_tradnl" dirty="0" smtClean="0">
              <a:solidFill>
                <a:schemeClr val="bg2">
                  <a:lumMod val="25000"/>
                </a:schemeClr>
              </a:solidFill>
              <a:latin typeface="Adobe Arabic" pitchFamily="18" charset="-78"/>
              <a:cs typeface="Adobe Arabic" pitchFamily="18" charset="-78"/>
            </a:endParaRPr>
          </a:p>
        </p:txBody>
      </p:sp>
    </p:spTree>
  </p:cSld>
  <p:clrMapOvr>
    <a:masterClrMapping/>
  </p:clrMapOvr>
  <p:transition spd="slow" advTm="40000"/>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cdn7.staztic.com/app/a/2574/2574386/beige-live-hd-wallpapers-2-4-s-307x512.jpg"/>
          <p:cNvPicPr>
            <a:picLocks noChangeAspect="1" noChangeArrowheads="1"/>
          </p:cNvPicPr>
          <p:nvPr/>
        </p:nvPicPr>
        <p:blipFill>
          <a:blip r:embed="rId2" cstate="print"/>
          <a:srcRect/>
          <a:stretch>
            <a:fillRect/>
          </a:stretch>
        </p:blipFill>
        <p:spPr bwMode="auto">
          <a:xfrm>
            <a:off x="0" y="-4500"/>
            <a:ext cx="9144031" cy="5148000"/>
          </a:xfrm>
          <a:prstGeom prst="rect">
            <a:avLst/>
          </a:prstGeom>
          <a:noFill/>
        </p:spPr>
      </p:pic>
      <p:sp>
        <p:nvSpPr>
          <p:cNvPr id="3" name="2 Rectángulo"/>
          <p:cNvSpPr/>
          <p:nvPr/>
        </p:nvSpPr>
        <p:spPr>
          <a:xfrm>
            <a:off x="2123728" y="411510"/>
            <a:ext cx="4572000" cy="3139321"/>
          </a:xfrm>
          <a:prstGeom prst="rect">
            <a:avLst/>
          </a:prstGeom>
        </p:spPr>
        <p:txBody>
          <a:bodyPr>
            <a:spAutoFit/>
          </a:bodyPr>
          <a:lstStyle/>
          <a:p>
            <a:pPr lvl="0" eaLnBrk="0" fontAlgn="base" hangingPunct="0">
              <a:spcBef>
                <a:spcPct val="0"/>
              </a:spcBef>
              <a:spcAft>
                <a:spcPct val="0"/>
              </a:spcAft>
            </a:pPr>
            <a:r>
              <a:rPr lang="es-ES_tradnl" dirty="0" smtClean="0">
                <a:solidFill>
                  <a:schemeClr val="bg2">
                    <a:lumMod val="25000"/>
                  </a:schemeClr>
                </a:solidFill>
                <a:latin typeface="Adobe Arabic" pitchFamily="18" charset="-78"/>
                <a:ea typeface="Times New Roman" pitchFamily="18" charset="0"/>
                <a:cs typeface="Adobe Arabic" pitchFamily="18" charset="-78"/>
              </a:rPr>
              <a:t>Cuando te agobien estos pensamientos, tan solo di...</a:t>
            </a:r>
            <a:endParaRPr lang="es-ES_tradnl" dirty="0" smtClean="0">
              <a:solidFill>
                <a:schemeClr val="bg2">
                  <a:lumMod val="25000"/>
                </a:schemeClr>
              </a:solidFill>
              <a:latin typeface="Adobe Arabic" pitchFamily="18" charset="-78"/>
              <a:cs typeface="Adobe Arabic" pitchFamily="18" charset="-78"/>
            </a:endParaRPr>
          </a:p>
          <a:p>
            <a:pPr lvl="0" eaLnBrk="0" fontAlgn="base" hangingPunct="0">
              <a:spcBef>
                <a:spcPct val="0"/>
              </a:spcBef>
              <a:spcAft>
                <a:spcPct val="0"/>
              </a:spcAft>
            </a:pPr>
            <a:r>
              <a:rPr lang="es-ES_tradnl" dirty="0" smtClean="0">
                <a:solidFill>
                  <a:schemeClr val="bg2">
                    <a:lumMod val="25000"/>
                  </a:schemeClr>
                </a:solidFill>
                <a:latin typeface="Adobe Arabic" pitchFamily="18" charset="-78"/>
                <a:ea typeface="Times New Roman" pitchFamily="18" charset="0"/>
                <a:cs typeface="Adobe Arabic" pitchFamily="18" charset="-78"/>
              </a:rPr>
              <a:t>"Señor que se haga tu santa voluntad. Tú me lo diste y a ti pertenece, te aseguro que estas palabras te darán consuelo".</a:t>
            </a:r>
            <a:endParaRPr lang="es-ES_tradnl" dirty="0" smtClean="0">
              <a:solidFill>
                <a:schemeClr val="bg2">
                  <a:lumMod val="25000"/>
                </a:schemeClr>
              </a:solidFill>
              <a:latin typeface="Adobe Arabic" pitchFamily="18" charset="-78"/>
              <a:cs typeface="Adobe Arabic" pitchFamily="18" charset="-78"/>
            </a:endParaRPr>
          </a:p>
          <a:p>
            <a:pPr lvl="0" eaLnBrk="0" fontAlgn="base" hangingPunct="0">
              <a:spcBef>
                <a:spcPct val="0"/>
              </a:spcBef>
              <a:spcAft>
                <a:spcPct val="0"/>
              </a:spcAft>
            </a:pPr>
            <a:r>
              <a:rPr lang="es-ES_tradnl" dirty="0" smtClean="0">
                <a:solidFill>
                  <a:schemeClr val="bg2">
                    <a:lumMod val="25000"/>
                  </a:schemeClr>
                </a:solidFill>
                <a:latin typeface="Adobe Arabic" pitchFamily="18" charset="-78"/>
                <a:ea typeface="Times New Roman" pitchFamily="18" charset="0"/>
                <a:cs typeface="Adobe Arabic" pitchFamily="18" charset="-78"/>
              </a:rPr>
              <a:t>Bueno me despido. Hoy hay fiesta en el cielo porque muchos vienen a encontrarse con sus seres amados y quiero estar presente para saber la alegría que se siente cuando uno abraza a alguien que dejó en la tierra.</a:t>
            </a:r>
            <a:endParaRPr lang="es-ES_tradnl" dirty="0" smtClean="0">
              <a:solidFill>
                <a:schemeClr val="bg2">
                  <a:lumMod val="25000"/>
                </a:schemeClr>
              </a:solidFill>
              <a:latin typeface="Adobe Arabic" pitchFamily="18" charset="-78"/>
              <a:cs typeface="Adobe Arabic" pitchFamily="18" charset="-78"/>
            </a:endParaRPr>
          </a:p>
          <a:p>
            <a:pPr lvl="0" eaLnBrk="0" fontAlgn="base" hangingPunct="0">
              <a:spcBef>
                <a:spcPct val="0"/>
              </a:spcBef>
              <a:spcAft>
                <a:spcPct val="0"/>
              </a:spcAft>
            </a:pPr>
            <a:r>
              <a:rPr lang="es-ES_tradnl" dirty="0" smtClean="0">
                <a:solidFill>
                  <a:schemeClr val="bg2">
                    <a:lumMod val="25000"/>
                  </a:schemeClr>
                </a:solidFill>
                <a:latin typeface="Adobe Arabic" pitchFamily="18" charset="-78"/>
                <a:ea typeface="Times New Roman" pitchFamily="18" charset="0"/>
                <a:cs typeface="Adobe Arabic" pitchFamily="18" charset="-78"/>
              </a:rPr>
              <a:t>Recuerda que os amo mucho y que siempre estaré a vuestro lado hasta que vengáis sin equipaje, porque aquí sólo se trae lo que siembres en la tierra y marcan las huellas que dejaste...  TU ÁNGEL DE LA GUARDA</a:t>
            </a:r>
            <a:endParaRPr lang="es-ES_tradnl" dirty="0" smtClean="0">
              <a:solidFill>
                <a:schemeClr val="bg2">
                  <a:lumMod val="25000"/>
                </a:schemeClr>
              </a:solidFill>
              <a:latin typeface="Adobe Arabic" pitchFamily="18" charset="-78"/>
              <a:cs typeface="Adobe Arabic" pitchFamily="18" charset="-78"/>
            </a:endParaRPr>
          </a:p>
        </p:txBody>
      </p:sp>
    </p:spTree>
  </p:cSld>
  <p:clrMapOvr>
    <a:masterClrMapping/>
  </p:clrMapOvr>
  <p:transition advTm="31000"/>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Picture 2" descr="http://2.bp.blogspot.com/-QShHWqI4oxI/Te6K1pSq78I/AAAAAAAAA1o/xKWhSpmItjE/s640/nube.png"/>
          <p:cNvPicPr>
            <a:picLocks noChangeAspect="1" noChangeArrowheads="1"/>
          </p:cNvPicPr>
          <p:nvPr/>
        </p:nvPicPr>
        <p:blipFill>
          <a:blip r:embed="rId2" cstate="print"/>
          <a:srcRect/>
          <a:stretch>
            <a:fillRect/>
          </a:stretch>
        </p:blipFill>
        <p:spPr bwMode="auto">
          <a:xfrm>
            <a:off x="-324544" y="1059582"/>
            <a:ext cx="9178549" cy="3528000"/>
          </a:xfrm>
          <a:prstGeom prst="rect">
            <a:avLst/>
          </a:prstGeom>
          <a:noFill/>
        </p:spPr>
      </p:pic>
      <p:pic>
        <p:nvPicPr>
          <p:cNvPr id="4" name="Picture 2" descr="http://cdn7.staztic.com/app/a/6089/6089753/angel-live-wallpaper-hd-1-l-280x280.png"/>
          <p:cNvPicPr>
            <a:picLocks noChangeAspect="1" noChangeArrowheads="1"/>
          </p:cNvPicPr>
          <p:nvPr/>
        </p:nvPicPr>
        <p:blipFill>
          <a:blip r:embed="rId3" cstate="print"/>
          <a:srcRect/>
          <a:stretch>
            <a:fillRect/>
          </a:stretch>
        </p:blipFill>
        <p:spPr bwMode="auto">
          <a:xfrm>
            <a:off x="5796136" y="339502"/>
            <a:ext cx="2392363" cy="2392363"/>
          </a:xfrm>
          <a:prstGeom prst="rect">
            <a:avLst/>
          </a:prstGeom>
          <a:noFill/>
          <a:effectLst>
            <a:softEdge rad="635000"/>
          </a:effectLst>
        </p:spPr>
      </p:pic>
      <p:sp>
        <p:nvSpPr>
          <p:cNvPr id="6" name="5 Rectángulo"/>
          <p:cNvSpPr/>
          <p:nvPr/>
        </p:nvSpPr>
        <p:spPr>
          <a:xfrm>
            <a:off x="7899050" y="4659982"/>
            <a:ext cx="968790" cy="307777"/>
          </a:xfrm>
          <a:prstGeom prst="rect">
            <a:avLst/>
          </a:prstGeom>
        </p:spPr>
        <p:txBody>
          <a:bodyPr wrap="none">
            <a:spAutoFit/>
          </a:bodyPr>
          <a:lstStyle/>
          <a:p>
            <a:pPr algn="ctr"/>
            <a:r>
              <a:rPr lang="es-ES" sz="1400" spc="150" dirty="0" smtClean="0">
                <a:ln w="11430"/>
                <a:solidFill>
                  <a:schemeClr val="tx2"/>
                </a:solidFill>
                <a:latin typeface="Brush Script MT" pitchFamily="66" charset="0"/>
              </a:rPr>
              <a:t>Mari Tere</a:t>
            </a:r>
            <a:endParaRPr lang="es-ES" sz="1400" spc="150" dirty="0">
              <a:ln w="11430"/>
              <a:solidFill>
                <a:schemeClr val="tx2"/>
              </a:solidFill>
              <a:latin typeface="Brush Script MT" pitchFamily="66" charset="0"/>
            </a:endParaRPr>
          </a:p>
        </p:txBody>
      </p:sp>
    </p:spTree>
  </p:cSld>
  <p:clrMapOvr>
    <a:masterClrMapping/>
  </p:clrMapOvr>
  <p:transition spd="slow" advTm="5000">
    <p:fad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http://images8.alphacoders.com/367/367995.png"/>
          <p:cNvPicPr>
            <a:picLocks noChangeAspect="1" noChangeArrowheads="1"/>
          </p:cNvPicPr>
          <p:nvPr/>
        </p:nvPicPr>
        <p:blipFill>
          <a:blip r:embed="rId2" cstate="print"/>
          <a:srcRect/>
          <a:stretch>
            <a:fillRect/>
          </a:stretch>
        </p:blipFill>
        <p:spPr bwMode="auto">
          <a:xfrm>
            <a:off x="-180528" y="-164554"/>
            <a:ext cx="9599998" cy="5400000"/>
          </a:xfrm>
          <a:prstGeom prst="rect">
            <a:avLst/>
          </a:prstGeom>
          <a:noFill/>
        </p:spPr>
      </p:pic>
      <p:sp>
        <p:nvSpPr>
          <p:cNvPr id="3" name="2 Rectángulo"/>
          <p:cNvSpPr/>
          <p:nvPr/>
        </p:nvSpPr>
        <p:spPr>
          <a:xfrm>
            <a:off x="256455" y="3795886"/>
            <a:ext cx="1933543" cy="923330"/>
          </a:xfrm>
          <a:prstGeom prst="rect">
            <a:avLst/>
          </a:prstGeom>
          <a:noFill/>
        </p:spPr>
        <p:txBody>
          <a:bodyPr wrap="none" lIns="91440" tIns="45720" rIns="91440" bIns="45720">
            <a:spAutoFit/>
            <a:scene3d>
              <a:camera prst="orthographicFront"/>
              <a:lightRig rig="soft" dir="t">
                <a:rot lat="0" lon="0" rev="10800000"/>
              </a:lightRig>
            </a:scene3d>
            <a:sp3d>
              <a:bevelT w="27940" h="12700"/>
              <a:contourClr>
                <a:srgbClr val="DDDDDD"/>
              </a:contourClr>
            </a:sp3d>
          </a:bodyPr>
          <a:lstStyle/>
          <a:p>
            <a:pPr algn="ctr"/>
            <a:r>
              <a:rPr lang="es-ES" spc="150" dirty="0" smtClean="0">
                <a:ln w="11430"/>
                <a:solidFill>
                  <a:srgbClr val="F8F8F8"/>
                </a:solidFill>
                <a:latin typeface="Adobe Arabic" pitchFamily="18" charset="-78"/>
                <a:cs typeface="Adobe Arabic" pitchFamily="18" charset="-78"/>
              </a:rPr>
              <a:t>Diseño </a:t>
            </a:r>
          </a:p>
          <a:p>
            <a:pPr algn="ctr"/>
            <a:r>
              <a:rPr lang="es-ES" cap="none" spc="150" dirty="0" smtClean="0">
                <a:ln w="11430"/>
                <a:solidFill>
                  <a:srgbClr val="F8F8F8"/>
                </a:solidFill>
                <a:latin typeface="Adobe Arabic" pitchFamily="18" charset="-78"/>
                <a:cs typeface="Adobe Arabic" pitchFamily="18" charset="-78"/>
              </a:rPr>
              <a:t>María Teresa Espín </a:t>
            </a:r>
          </a:p>
          <a:p>
            <a:pPr algn="ctr"/>
            <a:r>
              <a:rPr lang="es-ES" spc="150" dirty="0" smtClean="0">
                <a:ln w="11430"/>
                <a:solidFill>
                  <a:srgbClr val="F8F8F8"/>
                </a:solidFill>
                <a:latin typeface="Adobe Arabic" pitchFamily="18" charset="-78"/>
                <a:cs typeface="Adobe Arabic" pitchFamily="18" charset="-78"/>
              </a:rPr>
              <a:t>2015</a:t>
            </a:r>
            <a:endParaRPr lang="es-ES" cap="none" spc="150" dirty="0">
              <a:ln w="11430"/>
              <a:solidFill>
                <a:srgbClr val="F8F8F8"/>
              </a:solidFill>
              <a:latin typeface="Adobe Arabic" pitchFamily="18" charset="-78"/>
              <a:cs typeface="Adobe Arabic" pitchFamily="18" charset="-78"/>
            </a:endParaRPr>
          </a:p>
        </p:txBody>
      </p:sp>
      <p:sp>
        <p:nvSpPr>
          <p:cNvPr id="4" name="3 Rectángulo"/>
          <p:cNvSpPr/>
          <p:nvPr/>
        </p:nvSpPr>
        <p:spPr>
          <a:xfrm>
            <a:off x="86690" y="0"/>
            <a:ext cx="968790" cy="307777"/>
          </a:xfrm>
          <a:prstGeom prst="rect">
            <a:avLst/>
          </a:prstGeom>
        </p:spPr>
        <p:txBody>
          <a:bodyPr wrap="none">
            <a:spAutoFit/>
          </a:bodyPr>
          <a:lstStyle/>
          <a:p>
            <a:pPr algn="ctr"/>
            <a:r>
              <a:rPr lang="es-ES" sz="1400" spc="150" dirty="0" smtClean="0">
                <a:ln w="11430"/>
                <a:solidFill>
                  <a:schemeClr val="bg2">
                    <a:lumMod val="50000"/>
                  </a:schemeClr>
                </a:solidFill>
                <a:latin typeface="Brush Script MT" pitchFamily="66" charset="0"/>
              </a:rPr>
              <a:t>Mari Tere</a:t>
            </a:r>
            <a:endParaRPr lang="es-ES" sz="1400" spc="150" dirty="0">
              <a:ln w="11430"/>
              <a:solidFill>
                <a:schemeClr val="bg2">
                  <a:lumMod val="50000"/>
                </a:schemeClr>
              </a:solidFill>
              <a:latin typeface="Brush Script MT" pitchFamily="66" charset="0"/>
            </a:endParaRPr>
          </a:p>
        </p:txBody>
      </p:sp>
    </p:spTree>
  </p:cSld>
  <p:clrMapOvr>
    <a:masterClrMapping/>
  </p:clrMapOvr>
  <p:transition spd="slow" advTm="3000">
    <p:fad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_tradnl" smtClean="0">
              <a:solidFill>
                <a:srgbClr val="000000"/>
              </a:solidFill>
            </a:endParaRPr>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_tradnl" smtClean="0">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4038600" y="3657600"/>
            <a:ext cx="1219200" cy="74295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228850"/>
            <a:ext cx="533400" cy="40005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2628900"/>
            <a:ext cx="533400" cy="40005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3028950"/>
            <a:ext cx="533400" cy="40005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3429000"/>
            <a:ext cx="533400" cy="400050"/>
          </a:xfrm>
          <a:prstGeom prst="rect">
            <a:avLst/>
          </a:prstGeom>
          <a:noFill/>
        </p:spPr>
      </p:pic>
    </p:spTree>
  </p:cSld>
  <p:clrMapOvr>
    <a:masterClrMapping/>
  </p:clrMapOvr>
  <p:transition spd="slow" advTm="3000">
    <p:fade/>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818</TotalTime>
  <Words>975</Words>
  <Application>Microsoft Office PowerPoint</Application>
  <PresentationFormat>Presentación en pantalla (16:9)</PresentationFormat>
  <Paragraphs>79</Paragraphs>
  <Slides>30</Slides>
  <Notes>0</Notes>
  <HiddenSlides>0</HiddenSlides>
  <MMClips>0</MMClips>
  <ScaleCrop>false</ScaleCrop>
  <HeadingPairs>
    <vt:vector size="4" baseType="variant">
      <vt:variant>
        <vt:lpstr>Tema</vt:lpstr>
      </vt:variant>
      <vt:variant>
        <vt:i4>2</vt:i4>
      </vt:variant>
      <vt:variant>
        <vt:lpstr>Títulos de diapositiva</vt:lpstr>
      </vt:variant>
      <vt:variant>
        <vt:i4>30</vt:i4>
      </vt:variant>
    </vt:vector>
  </HeadingPairs>
  <TitlesOfParts>
    <vt:vector size="32"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vector>
  </TitlesOfParts>
  <Company>http://www.centor.mx.gd</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abuelitos</dc:creator>
  <cp:lastModifiedBy>abuelitos</cp:lastModifiedBy>
  <cp:revision>315</cp:revision>
  <dcterms:created xsi:type="dcterms:W3CDTF">2015-07-06T14:36:08Z</dcterms:created>
  <dcterms:modified xsi:type="dcterms:W3CDTF">2015-07-14T10:31:07Z</dcterms:modified>
</cp:coreProperties>
</file>