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9" r:id="rId3"/>
    <p:sldId id="271" r:id="rId4"/>
    <p:sldId id="268" r:id="rId5"/>
    <p:sldId id="257" r:id="rId6"/>
    <p:sldId id="273" r:id="rId7"/>
    <p:sldId id="278" r:id="rId8"/>
    <p:sldId id="277" r:id="rId9"/>
    <p:sldId id="282" r:id="rId10"/>
    <p:sldId id="284" r:id="rId11"/>
    <p:sldId id="286" r:id="rId12"/>
    <p:sldId id="287" r:id="rId13"/>
    <p:sldId id="285" r:id="rId14"/>
    <p:sldId id="289" r:id="rId15"/>
    <p:sldId id="291" r:id="rId16"/>
    <p:sldId id="296" r:id="rId17"/>
    <p:sldId id="297" r:id="rId18"/>
    <p:sldId id="299" r:id="rId19"/>
    <p:sldId id="301" r:id="rId20"/>
    <p:sldId id="303" r:id="rId21"/>
    <p:sldId id="308" r:id="rId22"/>
    <p:sldId id="306" r:id="rId23"/>
    <p:sldId id="310" r:id="rId24"/>
    <p:sldId id="298" r:id="rId25"/>
    <p:sldId id="276" r:id="rId26"/>
    <p:sldId id="302" r:id="rId27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M55AaNkK0wLgNfUGEPR5w==" hashData="YCgXLqmqRG/Nmzw3DclfChwdU+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5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2BB0D-2F0E-4B39-A761-98E798EF8442}" type="datetimeFigureOut">
              <a:rPr lang="es-ES_tradnl" smtClean="0"/>
              <a:pPr/>
              <a:t>29/05/2013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0E620-4039-441D-83CC-12F61099EF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2BB0D-2F0E-4B39-A761-98E798EF8442}" type="datetimeFigureOut">
              <a:rPr lang="es-ES_tradnl" smtClean="0"/>
              <a:pPr/>
              <a:t>29/05/2013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0E620-4039-441D-83CC-12F61099EF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2BB0D-2F0E-4B39-A761-98E798EF8442}" type="datetimeFigureOut">
              <a:rPr lang="es-ES_tradnl" smtClean="0"/>
              <a:pPr/>
              <a:t>29/05/2013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0E620-4039-441D-83CC-12F61099EF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2BB0D-2F0E-4B39-A761-98E798EF8442}" type="datetimeFigureOut">
              <a:rPr lang="es-ES_tradnl" smtClean="0"/>
              <a:pPr/>
              <a:t>29/05/2013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0E620-4039-441D-83CC-12F61099EF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2BB0D-2F0E-4B39-A761-98E798EF8442}" type="datetimeFigureOut">
              <a:rPr lang="es-ES_tradnl" smtClean="0"/>
              <a:pPr/>
              <a:t>29/05/2013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0E620-4039-441D-83CC-12F61099EF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2BB0D-2F0E-4B39-A761-98E798EF8442}" type="datetimeFigureOut">
              <a:rPr lang="es-ES_tradnl" smtClean="0"/>
              <a:pPr/>
              <a:t>29/05/2013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0E620-4039-441D-83CC-12F61099EF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2BB0D-2F0E-4B39-A761-98E798EF8442}" type="datetimeFigureOut">
              <a:rPr lang="es-ES_tradnl" smtClean="0"/>
              <a:pPr/>
              <a:t>29/05/2013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0E620-4039-441D-83CC-12F61099EF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2BB0D-2F0E-4B39-A761-98E798EF8442}" type="datetimeFigureOut">
              <a:rPr lang="es-ES_tradnl" smtClean="0"/>
              <a:pPr/>
              <a:t>29/05/2013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0E620-4039-441D-83CC-12F61099EF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2BB0D-2F0E-4B39-A761-98E798EF8442}" type="datetimeFigureOut">
              <a:rPr lang="es-ES_tradnl" smtClean="0"/>
              <a:pPr/>
              <a:t>29/05/2013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0E620-4039-441D-83CC-12F61099EF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2BB0D-2F0E-4B39-A761-98E798EF8442}" type="datetimeFigureOut">
              <a:rPr lang="es-ES_tradnl" smtClean="0"/>
              <a:pPr/>
              <a:t>29/05/2013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0E620-4039-441D-83CC-12F61099EF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2BB0D-2F0E-4B39-A761-98E798EF8442}" type="datetimeFigureOut">
              <a:rPr lang="es-ES_tradnl" smtClean="0"/>
              <a:pPr/>
              <a:t>29/05/2013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0E620-4039-441D-83CC-12F61099EF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98332F-065C-4B30-8E66-DB959FE67ED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2BB0D-2F0E-4B39-A761-98E798EF8442}" type="datetimeFigureOut">
              <a:rPr lang="es-ES_tradnl" smtClean="0"/>
              <a:pPr/>
              <a:t>29/05/2013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0E620-4039-441D-83CC-12F61099EF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1E14249-F340-42A6-BA5B-CFC436FC526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gif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gif"/><Relationship Id="rId4" Type="http://schemas.openxmlformats.org/officeDocument/2006/relationships/image" Target="../media/image4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http://i248.photobucket.com/albums/gg183/annyrene/Materiales%20Septiembre/DSC029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4054" cy="6876000"/>
          </a:xfrm>
          <a:prstGeom prst="rect">
            <a:avLst/>
          </a:prstGeom>
          <a:noFill/>
        </p:spPr>
      </p:pic>
      <p:pic>
        <p:nvPicPr>
          <p:cNvPr id="5" name="Picture 2" descr="http://3.bp.blogspot.com/-hVHCTBwCBmI/TbayFW8bwvI/AAAAAAAAAGI/5EmCRq9nyCw/s1600/1198685231f00559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628981">
            <a:off x="1933154" y="1066382"/>
            <a:ext cx="5421835" cy="234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 rot="20733855">
            <a:off x="3101620" y="3549224"/>
            <a:ext cx="45452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CAJA DE BESOS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5720" y="6215082"/>
            <a:ext cx="114512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4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400" dirty="0"/>
          </a:p>
        </p:txBody>
      </p:sp>
    </p:spTree>
  </p:cSld>
  <p:clrMapOvr>
    <a:masterClrMapping/>
  </p:clrMapOvr>
  <p:transition spd="slow" advTm="8000">
    <p:fade/>
    <p:sndAc>
      <p:stSnd>
        <p:snd r:embed="rId2" name="ulti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FONDITOS\8891278-fondo-transparente-con-estrella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2" descr="http://1.bp.blogspot.com/-Y1ZI1Dp_2n4/UOWTccxhNrI/AAAAAAAAfhs/x3BNOgKpwi8/s1600/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-18000"/>
            <a:ext cx="6863926" cy="68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000760" y="5572140"/>
            <a:ext cx="114512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4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400" dirty="0"/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bimg1.mlstatic.com/10-bellas-cajas-para-regalo-doradas-miden-9x9x25-cm_MLV-F-35111936_73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660" y="0"/>
            <a:ext cx="918766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rot="20823601">
            <a:off x="860238" y="2119833"/>
            <a:ext cx="64799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4000" dirty="0">
              <a:solidFill>
                <a:srgbClr val="002060"/>
              </a:solidFill>
              <a:latin typeface="Brush Script St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 rot="20904400">
            <a:off x="315414" y="661719"/>
            <a:ext cx="6976006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Brush Script Std" pitchFamily="66" charset="0"/>
              </a:rPr>
              <a:t>En cierta forma, cada uno de los seres humanos ha recibido una caja dorada, llena de amor incondicional y besos de nuestros seres queridos: hijos, familia, amigos</a:t>
            </a:r>
            <a:r>
              <a:rPr lang="es-ES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Brush Script Std" pitchFamily="66" charset="0"/>
              </a:rPr>
              <a:t>….</a:t>
            </a:r>
            <a:endParaRPr lang="es-ES_tradnl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358082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2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4" name="Picture 2" descr="http://3.bp.blogspot.com/-We_AZ1sz3FY/UGHg2_KLd-I/AAAAAAAAALQ/xH2vEK2EXpM/s1600/bes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1028" name="Picture 4" descr="http://www.gifmania.com/amor/besos/TgC_romantico_5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2500306"/>
            <a:ext cx="2643206" cy="1257300"/>
          </a:xfrm>
          <a:prstGeom prst="rect">
            <a:avLst/>
          </a:prstGeom>
          <a:noFill/>
        </p:spPr>
      </p:pic>
      <p:pic>
        <p:nvPicPr>
          <p:cNvPr id="1030" name="Picture 6" descr="http://www.gifmania.com/amor/besos/TgC_romantico_5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3929066"/>
            <a:ext cx="2000264" cy="1257300"/>
          </a:xfrm>
          <a:prstGeom prst="rect">
            <a:avLst/>
          </a:prstGeom>
          <a:noFill/>
        </p:spPr>
      </p:pic>
      <p:pic>
        <p:nvPicPr>
          <p:cNvPr id="1032" name="Picture 8" descr="http://www.gifmania.com/amor/besos/TgC_romantico_5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1785926"/>
            <a:ext cx="3071834" cy="1257300"/>
          </a:xfrm>
          <a:prstGeom prst="rect">
            <a:avLst/>
          </a:prstGeom>
          <a:noFill/>
        </p:spPr>
      </p:pic>
      <p:pic>
        <p:nvPicPr>
          <p:cNvPr id="1034" name="Picture 10" descr="http://www.gifmania.com/amor/besos/TgC_romantico_5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500042"/>
            <a:ext cx="3786214" cy="12573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500958" y="6286520"/>
            <a:ext cx="114512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4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400" dirty="0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la textura de papel de aluminio dorado hasta cerca de ver Foto de archivo - 52579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85842"/>
            <a:ext cx="9168525" cy="79153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28662" y="0"/>
            <a:ext cx="464347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solidFill>
                  <a:schemeClr val="bg1"/>
                </a:solidFill>
                <a:latin typeface="Brush Script Std" pitchFamily="66" charset="0"/>
                <a:ea typeface="Adobe Gothic Std B" pitchFamily="34" charset="-128"/>
              </a:rPr>
              <a:t>Hace ya mucho tiempo, un hombre castigó a su pequeña hija de tres años por desperdiciar una envoltura de papel dorado.</a:t>
            </a:r>
            <a:endParaRPr lang="es-ES_tradnl" sz="4000" dirty="0">
              <a:solidFill>
                <a:schemeClr val="bg1"/>
              </a:solidFill>
              <a:latin typeface="Brush Script Std" pitchFamily="66" charset="0"/>
              <a:ea typeface="Adobe Gothic Std B" pitchFamily="34" charset="-128"/>
            </a:endParaRPr>
          </a:p>
        </p:txBody>
      </p:sp>
      <p:pic>
        <p:nvPicPr>
          <p:cNvPr id="2052" name="Picture 4" descr="http://teleprograma.fotogramas.es/design/tv/images/transp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-136525"/>
            <a:ext cx="9525" cy="9525"/>
          </a:xfrm>
          <a:prstGeom prst="rect">
            <a:avLst/>
          </a:prstGeom>
          <a:noFill/>
        </p:spPr>
      </p:pic>
      <p:pic>
        <p:nvPicPr>
          <p:cNvPr id="2054" name="Picture 6" descr="http://teleprograma.fotogramas.es/var/plan_site/storage/images/telenovela/2010/agosto/donde_esta_elisa_del_23_al_27_de_agosto_telenovela_protagonizada_por_sonya_smith/2701529-1-esl-ES/donde_esta_elisa_del_23_al_27_de_agosto_telenovela_protagonizada_por_sonya_smith_articulo_portrai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77260" y="-285776"/>
            <a:ext cx="3966740" cy="493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3314" name="Picture 2" descr="http://cdn.20minutos.es/img2/recortes/2012/07/02/67716-620-28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428728" y="4214818"/>
            <a:ext cx="5964939" cy="320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357158" y="6488668"/>
            <a:ext cx="114512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4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3.bp.blogspot.com/_hl-qXj-vQAM/TOJiP-hAslI/AAAAAAAADao/CRDaCTGf8Ks/s640/regalo_xmas_nina_designs+squa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2" descr="http://www.paranavidad.es/wp-content/uploads/2011/11/regalo-ni%C3%B1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1357354" y="-500090"/>
            <a:ext cx="4413254" cy="381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643042" y="2285992"/>
            <a:ext cx="692948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latin typeface="Brush Script Std" pitchFamily="66" charset="0"/>
              </a:rPr>
              <a:t>El dinero escaseaba en esos días, motivo por el cual estalló en una furia incontenible; cuando vio a la niña tratando de envolver una caja para ponerla debajo del árbol de Navidad.</a:t>
            </a:r>
            <a:endParaRPr lang="es-ES_tradnl" sz="4000" dirty="0">
              <a:latin typeface="Brush Script St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57158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2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700" name="Picture 4" descr="http://1.bp.blogspot.com/-EfGHlTcT4kk/ULVKR6mQ6hI/AAAAAAAAI6I/zlFBdqbZRgk/s1600/ideas+decoracion+arbol+de+navidad+wild+style+magazi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1861" cy="6858000"/>
          </a:xfrm>
          <a:prstGeom prst="rect">
            <a:avLst/>
          </a:prstGeom>
          <a:noFill/>
        </p:spPr>
      </p:pic>
      <p:pic>
        <p:nvPicPr>
          <p:cNvPr id="29702" name="Picture 6" descr="http://www.destinoespana.com/wp-content/uploads/2008/12/regal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3929066"/>
            <a:ext cx="3312000" cy="331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929454" y="21429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2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C:\Users\abuelitos\AppData\Local\Microsoft\Windows\Temporary Internet Files\Content.IE5\0TIDBX2O\smiling_girl_and_gift_bo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6" descr="http://www.destinoespana.com/wp-content/uploads/2008/12/regal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000372"/>
            <a:ext cx="5214974" cy="460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42910" y="0"/>
            <a:ext cx="81439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latin typeface="Brush Script Std" pitchFamily="66" charset="0"/>
              </a:rPr>
              <a:t>Más sin embargo, la niña le llevó el regalo a su padre a la mañana siguiente y le dijo:"Esto es para ti papito".</a:t>
            </a:r>
            <a:endParaRPr lang="es-ES_tradnl" sz="3600" dirty="0">
              <a:latin typeface="Brush Script Std" pitchFamily="66" charset="0"/>
            </a:endParaRPr>
          </a:p>
        </p:txBody>
      </p:sp>
      <p:pic>
        <p:nvPicPr>
          <p:cNvPr id="7" name="Picture 2" descr="http://1.bp.blogspot.com/_G1PVOfH39hY/THvaDTa6-ZI/AAAAAAAAAN0/9iv_9RfavBM/s320/regal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42974" y="1071546"/>
            <a:ext cx="3576989" cy="244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285720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2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2.fimagenes.com/i/1/6/f6/am_247855_3734335_145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07991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06505" y="4857760"/>
            <a:ext cx="873749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latin typeface="Brush Script Std" pitchFamily="66" charset="0"/>
              </a:rPr>
              <a:t>     Él se sintió avergonzado de su reacción de furia. Pero volvió a explotar cuando al abrir        la caja, se dio cuenta que estaba vacía,  </a:t>
            </a:r>
            <a:endParaRPr lang="es-ES_tradnl" sz="3600" dirty="0">
              <a:solidFill>
                <a:schemeClr val="bg1"/>
              </a:solidFill>
              <a:latin typeface="Brush Script St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58082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2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8674" name="Picture 2" descr="http://3.bp.blogspot.com/_5Lf1TOwDu_c/THKHy9k_LjI/AAAAAAAAIjs/6D1Gped3ejg/s1600/ROBERTO+MATE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714356"/>
            <a:ext cx="6124575" cy="55530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85720" y="357166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 smtClean="0"/>
          </a:p>
          <a:p>
            <a:r>
              <a:rPr lang="es-ES" sz="3600" dirty="0" smtClean="0">
                <a:solidFill>
                  <a:srgbClr val="00B0F0"/>
                </a:solidFill>
                <a:latin typeface="Brush Script Std" pitchFamily="66" charset="0"/>
              </a:rPr>
              <a:t>¿Es que no sabes </a:t>
            </a:r>
          </a:p>
          <a:p>
            <a:r>
              <a:rPr lang="es-ES" sz="3600" dirty="0" smtClean="0">
                <a:solidFill>
                  <a:srgbClr val="00B0F0"/>
                </a:solidFill>
                <a:latin typeface="Brush Script Std" pitchFamily="66" charset="0"/>
              </a:rPr>
              <a:t>que cuando le das </a:t>
            </a:r>
          </a:p>
          <a:p>
            <a:r>
              <a:rPr lang="es-ES" sz="3600" dirty="0" smtClean="0">
                <a:solidFill>
                  <a:srgbClr val="00B0F0"/>
                </a:solidFill>
                <a:latin typeface="Brush Script Std" pitchFamily="66" charset="0"/>
              </a:rPr>
              <a:t>un regalo a alguien,</a:t>
            </a:r>
          </a:p>
          <a:p>
            <a:r>
              <a:rPr lang="es-ES" sz="3600" dirty="0" smtClean="0">
                <a:solidFill>
                  <a:srgbClr val="00B0F0"/>
                </a:solidFill>
                <a:latin typeface="Brush Script Std" pitchFamily="66" charset="0"/>
              </a:rPr>
              <a:t> debe tener algo</a:t>
            </a:r>
          </a:p>
          <a:p>
            <a:r>
              <a:rPr lang="es-ES" sz="3600" dirty="0" smtClean="0">
                <a:solidFill>
                  <a:srgbClr val="00B0F0"/>
                </a:solidFill>
                <a:latin typeface="Brush Script Std" pitchFamily="66" charset="0"/>
              </a:rPr>
              <a:t> dentro?</a:t>
            </a:r>
            <a:endParaRPr lang="es-ES_tradnl" sz="3600" dirty="0">
              <a:solidFill>
                <a:srgbClr val="00B0F0"/>
              </a:solidFill>
              <a:latin typeface="Brush Script St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429388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2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600" decel="100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600" decel="100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6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600" decel="100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6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espaciocritico17.files.wordpress.com/2012/11/nic3b1a-llorando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85850" y="0"/>
            <a:ext cx="1001985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14414" y="4929198"/>
            <a:ext cx="61436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latin typeface="Brush Script Std" pitchFamily="66" charset="0"/>
              </a:rPr>
              <a:t>La pequeñita volteó hacia arriba y con lágrimas en los ojos contestó:</a:t>
            </a:r>
            <a:br>
              <a:rPr lang="es-ES" sz="3600" dirty="0" smtClean="0">
                <a:latin typeface="Brush Script Std" pitchFamily="66" charset="0"/>
              </a:rPr>
            </a:br>
            <a:endParaRPr lang="es-ES" sz="3600" dirty="0" smtClean="0">
              <a:latin typeface="Brush Script Std" pitchFamily="66" charset="0"/>
            </a:endParaRPr>
          </a:p>
          <a:p>
            <a:endParaRPr lang="es-ES_tradnl" sz="2400" b="1" dirty="0"/>
          </a:p>
        </p:txBody>
      </p:sp>
      <p:sp>
        <p:nvSpPr>
          <p:cNvPr id="6" name="5 Rectángulo"/>
          <p:cNvSpPr/>
          <p:nvPr/>
        </p:nvSpPr>
        <p:spPr>
          <a:xfrm>
            <a:off x="0" y="21429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2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" name="Picture 2" descr="http://3.bp.blogspot.com/_07RsplR2RT4/TUX4Tk2lwJI/AAAAAAAAB-Q/j75rhcJT7tg/s1600/best+kiss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9183" cy="612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42910" y="5103674"/>
            <a:ext cx="78581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latin typeface="Brush Script Std" pitchFamily="66" charset="0"/>
              </a:rPr>
              <a:t>¡No papito, no esta vacía ya que yo soplé muchísimos besos dentro de la caja, todos para ti papi!</a:t>
            </a:r>
            <a:endParaRPr lang="es-ES_tradnl" sz="3600" dirty="0">
              <a:latin typeface="Brush Script St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643702" y="35716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latin typeface="Brush Script MT" pitchFamily="66" charset="0"/>
              </a:rPr>
              <a:t>Pps.</a:t>
            </a:r>
            <a:r>
              <a:rPr lang="es-ES_tradnl" sz="1200" dirty="0" smtClean="0"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1986" name="Picture 2" descr="http://static2.todanoticia.com/tn2/uploads/news_image/2012/11/02/nena_castiga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85728"/>
            <a:ext cx="6858000" cy="4572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500034" y="4786322"/>
            <a:ext cx="81439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solidFill>
                  <a:srgbClr val="FFC000"/>
                </a:solidFill>
                <a:latin typeface="Brush Script Std" pitchFamily="66" charset="0"/>
              </a:rPr>
              <a:t>El padre se sintió morir, puso sus brazos alrededor de su niña y le suplicó que lo perdonara.</a:t>
            </a:r>
            <a:endParaRPr lang="es-ES_tradnl" sz="3600" dirty="0">
              <a:solidFill>
                <a:srgbClr val="FFC000"/>
              </a:solidFill>
              <a:latin typeface="Brush Script St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14282" y="35716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2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www.arqhys.com/arquitectura/imagen/Decoracion%20de%20Dormitori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08"/>
            <a:ext cx="8959982" cy="529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4.bp.blogspot.com/_nzQj6tByIJw/TMF3l6FdoyI/AAAAAAAAAIE/ONzgJyYKe1M/s1600/DSC050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806000"/>
            <a:ext cx="2364047" cy="2052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357158" y="214290"/>
            <a:ext cx="8358246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chemeClr val="bg2">
                    <a:lumMod val="10000"/>
                  </a:schemeClr>
                </a:solidFill>
                <a:latin typeface="Brush Script Std" pitchFamily="66" charset="0"/>
              </a:rPr>
              <a:t>Según se dice, ese hombre guardó la caja dorada por muchos años, cerca de su cama y siempre que se sentía derrumbado o deprimido, tomaba de la </a:t>
            </a:r>
          </a:p>
          <a:p>
            <a:endParaRPr lang="es-ES" sz="3200" dirty="0" smtClean="0">
              <a:solidFill>
                <a:schemeClr val="bg2">
                  <a:lumMod val="10000"/>
                </a:schemeClr>
              </a:solidFill>
              <a:latin typeface="Brush Script Std" pitchFamily="66" charset="0"/>
            </a:endParaRPr>
          </a:p>
          <a:p>
            <a:endParaRPr lang="es-ES" sz="3200" dirty="0" smtClean="0">
              <a:solidFill>
                <a:schemeClr val="bg2">
                  <a:lumMod val="10000"/>
                </a:schemeClr>
              </a:solidFill>
              <a:latin typeface="Brush Script Std" pitchFamily="66" charset="0"/>
            </a:endParaRPr>
          </a:p>
          <a:p>
            <a:endParaRPr lang="es-ES" sz="3200" dirty="0" smtClean="0">
              <a:solidFill>
                <a:schemeClr val="bg2">
                  <a:lumMod val="10000"/>
                </a:schemeClr>
              </a:solidFill>
              <a:latin typeface="Brush Script Std" pitchFamily="66" charset="0"/>
            </a:endParaRPr>
          </a:p>
          <a:p>
            <a:endParaRPr lang="es-ES" sz="3200" dirty="0" smtClean="0">
              <a:solidFill>
                <a:schemeClr val="bg2">
                  <a:lumMod val="10000"/>
                </a:schemeClr>
              </a:solidFill>
              <a:latin typeface="Brush Script Std" pitchFamily="66" charset="0"/>
            </a:endParaRPr>
          </a:p>
          <a:p>
            <a:endParaRPr lang="es-ES" sz="3200" dirty="0" smtClean="0">
              <a:solidFill>
                <a:schemeClr val="bg2">
                  <a:lumMod val="10000"/>
                </a:schemeClr>
              </a:solidFill>
              <a:latin typeface="Brush Script Std" pitchFamily="66" charset="0"/>
            </a:endParaRPr>
          </a:p>
          <a:p>
            <a:endParaRPr lang="es-ES" sz="3200" dirty="0" smtClean="0">
              <a:solidFill>
                <a:schemeClr val="bg2">
                  <a:lumMod val="10000"/>
                </a:schemeClr>
              </a:solidFill>
              <a:latin typeface="Brush Script Std" pitchFamily="66" charset="0"/>
            </a:endParaRPr>
          </a:p>
          <a:p>
            <a:endParaRPr lang="es-ES" sz="3200" dirty="0" smtClean="0">
              <a:solidFill>
                <a:schemeClr val="bg2">
                  <a:lumMod val="10000"/>
                </a:schemeClr>
              </a:solidFill>
              <a:latin typeface="Brush Script Std" pitchFamily="66" charset="0"/>
            </a:endParaRPr>
          </a:p>
          <a:p>
            <a:endParaRPr lang="es-ES" sz="3200" dirty="0" smtClean="0">
              <a:solidFill>
                <a:schemeClr val="bg2">
                  <a:lumMod val="10000"/>
                </a:schemeClr>
              </a:solidFill>
              <a:latin typeface="Brush Script Std" pitchFamily="66" charset="0"/>
            </a:endParaRPr>
          </a:p>
          <a:p>
            <a:r>
              <a:rPr lang="es-ES" sz="3200" dirty="0" smtClean="0">
                <a:solidFill>
                  <a:schemeClr val="bg2">
                    <a:lumMod val="10000"/>
                  </a:schemeClr>
                </a:solidFill>
                <a:latin typeface="Brush Script Std" pitchFamily="66" charset="0"/>
              </a:rPr>
              <a:t>                  caja un beso imaginario y  recordaba el amor que su niña había puesto ahí.</a:t>
            </a:r>
            <a:endParaRPr lang="es-ES_tradnl" sz="3200" dirty="0">
              <a:solidFill>
                <a:schemeClr val="bg2">
                  <a:lumMod val="10000"/>
                </a:schemeClr>
              </a:solidFill>
              <a:latin typeface="Brush Script Std" pitchFamily="66" charset="0"/>
            </a:endParaRPr>
          </a:p>
        </p:txBody>
      </p:sp>
      <p:pic>
        <p:nvPicPr>
          <p:cNvPr id="7" name="Picture 6" descr="http://www.ojodigital.com/foro/attachments/retratos-y-fotografia-de-moda/153896d1323346233-nina-de-ojos-verdes-retratos20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1643050"/>
            <a:ext cx="910268" cy="1116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4" descr="http://www.gifmania.com/amor/besos/TgC_romantico_5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5072074"/>
            <a:ext cx="595640" cy="46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 rot="5556512">
            <a:off x="7819088" y="3947889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2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8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J:\HACER PPS\CARPETA PLANTILLAS\1143_exampl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2" descr="http://cdn.nuevaya.com.ni/wp-content/uploads/2012/12/ni%C3%B1a-recibe-regalo-navid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285728"/>
            <a:ext cx="6870534" cy="38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http://www.destinoespana.com/wp-content/uploads/2008/12/regalo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1928802"/>
            <a:ext cx="2403776" cy="2124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14348" y="3786190"/>
            <a:ext cx="80724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latin typeface="Brush Script Std" pitchFamily="66" charset="0"/>
              </a:rPr>
              <a:t>En cierta forma, cada uno de los seres humanos ha recibido una caja dorada, llena de amor incondicional y besos de nuestros seres queridos: hijos, familia, amigos... </a:t>
            </a:r>
            <a:endParaRPr lang="es-ES_tradnl" sz="3600" dirty="0">
              <a:latin typeface="Brush Script St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57158" y="21429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2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J:\HACER PPS\CARPETA PLANTILLAS\1284301106mD2f8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84000"/>
          </a:xfrm>
          <a:prstGeom prst="rect">
            <a:avLst/>
          </a:prstGeom>
          <a:noFill/>
        </p:spPr>
      </p:pic>
      <p:pic>
        <p:nvPicPr>
          <p:cNvPr id="49156" name="Picture 4" descr="http://img.bebesymas.com/tb/450_1000/414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1785926"/>
            <a:ext cx="4286250" cy="40957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928662" y="285728"/>
            <a:ext cx="764386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solidFill>
                  <a:srgbClr val="FFFF00"/>
                </a:solidFill>
                <a:latin typeface="Brush Script Std" pitchFamily="66" charset="0"/>
              </a:rPr>
              <a:t>Nadie podría tener una propiedad más preciada que ésta. Todos nosotros la tenemos pero... ¿Nos damos cuenta?</a:t>
            </a:r>
            <a:endParaRPr lang="es-ES_tradnl" sz="3600" dirty="0">
              <a:solidFill>
                <a:srgbClr val="FFFF00"/>
              </a:solidFill>
              <a:latin typeface="Brush Script St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8596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2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9698" name="Picture 2" descr="http://teleprograma.fotogramas.es/var/plan_site/storage/images/telenovela/2010/noviembre/donde_esta_elisa_con_gabriel_porras_e_danna_garcia/3041611-1-esl-ES/donde_esta_elisa_con_gabriel_porras_e_danna_garcia_ampliac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71480"/>
            <a:ext cx="4257675" cy="55530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pic>
        <p:nvPicPr>
          <p:cNvPr id="5" name="Picture 2" descr="http://pica.nipic.com/2008-06-20/2008620102337576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962000"/>
            <a:ext cx="3457479" cy="489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71472" y="214290"/>
            <a:ext cx="55721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Brush Script Std" pitchFamily="66" charset="0"/>
              </a:rPr>
              <a:t>Cada vez que estamos derrumbados o deprimidos... ¿extraemos de la caja ese regalo que nos recuerda el AMOR que nos dieron?</a:t>
            </a:r>
            <a:endParaRPr lang="es-ES_tradnl" sz="3200" dirty="0">
              <a:solidFill>
                <a:schemeClr val="accent1">
                  <a:lumMod val="20000"/>
                  <a:lumOff val="80000"/>
                </a:schemeClr>
              </a:solidFill>
              <a:latin typeface="Brush Script Std" pitchFamily="66" charset="0"/>
            </a:endParaRPr>
          </a:p>
        </p:txBody>
      </p:sp>
      <p:pic>
        <p:nvPicPr>
          <p:cNvPr id="7" name="Picture 4" descr="http://www.mugiido.com/tienda/wp-content/uploads/2012/11/besos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3214686"/>
            <a:ext cx="2857500" cy="28575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57158" y="607220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2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J:\HACER PPS\CARPETA PLANTILLAS\antigua-fucsia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2.fimagenes.com/i/1/6/f6/am_247855_3734335_145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500042"/>
            <a:ext cx="7400925" cy="555307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http://aquiestapr.com/directorio/wp-content/uploads/2013/03/La-cajita-de-bes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3071810"/>
            <a:ext cx="2787100" cy="1440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4102" name="Picture 6" descr="http://www.canalgif.net/Gifs-animados/Amor/Besos/Gif-animado-Beso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6" y="2071678"/>
            <a:ext cx="619125" cy="466725"/>
          </a:xfrm>
          <a:prstGeom prst="rect">
            <a:avLst/>
          </a:prstGeom>
          <a:noFill/>
        </p:spPr>
      </p:pic>
      <p:pic>
        <p:nvPicPr>
          <p:cNvPr id="4104" name="Picture 8" descr="http://www.canalgif.net/Gifs-animados/Amor/Besos/Gif-animado-Beso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2214554"/>
            <a:ext cx="619125" cy="466725"/>
          </a:xfrm>
          <a:prstGeom prst="rect">
            <a:avLst/>
          </a:prstGeom>
          <a:noFill/>
        </p:spPr>
      </p:pic>
      <p:pic>
        <p:nvPicPr>
          <p:cNvPr id="4106" name="Picture 10" descr="http://www.canalgif.net/Gifs-animados/Amor/Besos/Gif-animado-Beso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2643182"/>
            <a:ext cx="619125" cy="466725"/>
          </a:xfrm>
          <a:prstGeom prst="rect">
            <a:avLst/>
          </a:prstGeom>
          <a:noFill/>
        </p:spPr>
      </p:pic>
      <p:pic>
        <p:nvPicPr>
          <p:cNvPr id="4108" name="Picture 12" descr="http://www.canalgif.net/Gifs-animados/Amor/Besos/Gif-animado-Beso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2786058"/>
            <a:ext cx="619125" cy="466725"/>
          </a:xfrm>
          <a:prstGeom prst="rect">
            <a:avLst/>
          </a:prstGeom>
          <a:noFill/>
        </p:spPr>
      </p:pic>
      <p:pic>
        <p:nvPicPr>
          <p:cNvPr id="4110" name="Picture 14" descr="http://www.canalgif.net/Gifs-animados/Amor/Besos/Gif-animado-Beso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2714620"/>
            <a:ext cx="619125" cy="466725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214282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2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0.00069 -0.44514 " pathEditMode="relative" rAng="0" ptsTypes="AA">
                                      <p:cBhvr>
                                        <p:cTn id="37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-0.00104 -0.51782 " pathEditMode="relative" rAng="0" ptsTypes="AA">
                                      <p:cBhvr>
                                        <p:cTn id="40" dur="5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-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sonomachristianhome.com/wp-content/uploads/2012/01/Father-son-walk-dayligh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2" descr="http://sonomachristianhome.com/wp-content/uploads/2012/01/Father-son-walk-dayligh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6" name="Picture 2" descr="http://sonomachristianhome.com/wp-content/uploads/2012/01/Father-son-walk-dayligh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85720" y="535782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2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J:\HACER PPS\INFANTILES\slide0003_image0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2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39938" name="Picture 2" descr="http://sphotos-a.xx.fbcdn.net/hphotos-ash4/p206x206/377985_294211333955591_1011575403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000108"/>
            <a:ext cx="8203817" cy="5184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7072330" y="21429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latin typeface="Brush Script MT" pitchFamily="66" charset="0"/>
              </a:rPr>
              <a:t>Pps.</a:t>
            </a:r>
            <a:r>
              <a:rPr lang="es-ES_tradnl" sz="1200" dirty="0" smtClean="0"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www.argos.cl/wp-content/uploads/2012/03/ni%C3%B1a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6003" y="928670"/>
            <a:ext cx="9450003" cy="475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28596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latin typeface="Brush Script MT" pitchFamily="66" charset="0"/>
              </a:rPr>
              <a:t>Pps.</a:t>
            </a:r>
            <a:r>
              <a:rPr lang="es-ES_tradnl" sz="1200" dirty="0" smtClean="0"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us.123rf.com/400wm/400/400/oksun70/oksun701209/oksun70120900019/15036366-nina-nina-feliz-con-caja-de-rega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642918"/>
            <a:ext cx="4467225" cy="55435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" name="Picture 4" descr="http://www.mugiido.com/tienda/wp-content/uploads/2012/11/besos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2357430"/>
            <a:ext cx="3168000" cy="3453752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1.bp.blogspot.com/-LRIzRGK9I34/T0sFFdJeriI/AAAAAAAAAsY/2D2ezIlqZxg/s1600/37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22000"/>
            <a:ext cx="3380309" cy="363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074" name="Picture 2" descr="Gifs Animados Imagenes Animad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2" y="3286124"/>
            <a:ext cx="1314781" cy="1260000"/>
          </a:xfrm>
          <a:prstGeom prst="rect">
            <a:avLst/>
          </a:prstGeom>
          <a:noFill/>
        </p:spPr>
      </p:pic>
      <p:pic>
        <p:nvPicPr>
          <p:cNvPr id="3076" name="Picture 4" descr="Gifs Animados Imagenes Animad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28" y="2928934"/>
            <a:ext cx="1314781" cy="1260000"/>
          </a:xfrm>
          <a:prstGeom prst="rect">
            <a:avLst/>
          </a:prstGeom>
          <a:noFill/>
        </p:spPr>
      </p:pic>
      <p:pic>
        <p:nvPicPr>
          <p:cNvPr id="11" name="Picture 4" descr="Gifs Animados Imagenes Animad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2571744"/>
            <a:ext cx="1577736" cy="1512000"/>
          </a:xfrm>
          <a:prstGeom prst="rect">
            <a:avLst/>
          </a:prstGeom>
          <a:noFill/>
        </p:spPr>
      </p:pic>
      <p:pic>
        <p:nvPicPr>
          <p:cNvPr id="12" name="Picture 4" descr="Gifs Animados Imagenes Animad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2786058"/>
            <a:ext cx="1577736" cy="1512000"/>
          </a:xfrm>
          <a:prstGeom prst="rect">
            <a:avLst/>
          </a:prstGeom>
          <a:noFill/>
        </p:spPr>
      </p:pic>
      <p:pic>
        <p:nvPicPr>
          <p:cNvPr id="13" name="Picture 4" descr="Gifs Animados Imagenes Animad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2714620"/>
            <a:ext cx="1652866" cy="1584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7000892" y="35716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2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>
              <a:buNone/>
            </a:pPr>
            <a:r>
              <a:rPr lang="es-ES_tradnl" sz="2000" dirty="0" smtClean="0"/>
              <a:t>                                                                                                    </a:t>
            </a:r>
          </a:p>
          <a:p>
            <a:pPr>
              <a:buNone/>
            </a:pPr>
            <a:r>
              <a:rPr lang="es-ES_tradnl" sz="2000" dirty="0" smtClean="0">
                <a:latin typeface="Brush Script Std" pitchFamily="66" charset="0"/>
              </a:rPr>
              <a:t>                                                                                                                                                              </a:t>
            </a:r>
            <a:r>
              <a:rPr lang="es-ES_tradnl" sz="2000" dirty="0" smtClean="0">
                <a:latin typeface="+mn-lt"/>
              </a:rPr>
              <a:t> </a:t>
            </a:r>
          </a:p>
          <a:p>
            <a:pPr>
              <a:buNone/>
            </a:pPr>
            <a:r>
              <a:rPr lang="es-ES_tradnl" sz="2000" dirty="0" smtClean="0">
                <a:latin typeface="+mn-lt"/>
              </a:rPr>
              <a:t>                                                                                                         </a:t>
            </a:r>
          </a:p>
          <a:p>
            <a:pPr>
              <a:buNone/>
            </a:pPr>
            <a:endParaRPr lang="es-ES_tradnl" sz="2000" dirty="0" smtClean="0">
              <a:latin typeface="+mn-lt"/>
            </a:endParaRPr>
          </a:p>
        </p:txBody>
      </p:sp>
      <p:pic>
        <p:nvPicPr>
          <p:cNvPr id="30722" name="Picture 2" descr="http://4.bp.blogspot.com/_nzQj6tByIJw/TMF3l6FdoyI/AAAAAAAAAIE/ONzgJyYKe1M/s1600/DSC050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724150"/>
            <a:ext cx="4762500" cy="41338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http://asusta2.com.ar/wp-content/uploads/2011/08/hermosa-ni%C3%B1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048000" cy="304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3214678" y="3357562"/>
            <a:ext cx="248074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Diseño</a:t>
            </a:r>
          </a:p>
          <a:p>
            <a:pPr algn="ctr"/>
            <a:r>
              <a:rPr lang="es-ES" sz="20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Imágenes </a:t>
            </a:r>
          </a:p>
          <a:p>
            <a:pPr algn="ctr"/>
            <a:r>
              <a:rPr lang="es-ES" sz="20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Internet </a:t>
            </a:r>
          </a:p>
          <a:p>
            <a:pPr algn="ctr"/>
            <a:r>
              <a:rPr lang="es-ES" sz="2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2013</a:t>
            </a:r>
            <a:endParaRPr lang="es-ES" sz="20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7" name="Picture 4" descr="http://edukame.com/wp-content/uploads/2009/06/padre-e-hij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214290"/>
            <a:ext cx="3056405" cy="378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57158" y="592933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_tradnl" sz="1200" dirty="0" smtClean="0"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_tradnl" sz="1200" dirty="0"/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</TotalTime>
  <Words>516</Words>
  <Application>Microsoft Office PowerPoint</Application>
  <PresentationFormat>Presentación en pantalla (4:3)</PresentationFormat>
  <Paragraphs>88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190</cp:revision>
  <dcterms:created xsi:type="dcterms:W3CDTF">2013-05-27T22:16:46Z</dcterms:created>
  <dcterms:modified xsi:type="dcterms:W3CDTF">2013-05-29T15:30:41Z</dcterms:modified>
</cp:coreProperties>
</file>