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81"/>
  </p:notesMasterIdLst>
  <p:sldIdLst>
    <p:sldId id="256" r:id="rId3"/>
    <p:sldId id="314" r:id="rId4"/>
    <p:sldId id="318" r:id="rId5"/>
    <p:sldId id="257" r:id="rId6"/>
    <p:sldId id="319" r:id="rId7"/>
    <p:sldId id="286" r:id="rId8"/>
    <p:sldId id="320" r:id="rId9"/>
    <p:sldId id="275" r:id="rId10"/>
    <p:sldId id="289" r:id="rId11"/>
    <p:sldId id="288" r:id="rId12"/>
    <p:sldId id="322" r:id="rId13"/>
    <p:sldId id="259" r:id="rId14"/>
    <p:sldId id="323" r:id="rId15"/>
    <p:sldId id="290" r:id="rId16"/>
    <p:sldId id="324" r:id="rId17"/>
    <p:sldId id="261" r:id="rId18"/>
    <p:sldId id="325" r:id="rId19"/>
    <p:sldId id="262" r:id="rId20"/>
    <p:sldId id="326" r:id="rId21"/>
    <p:sldId id="291" r:id="rId22"/>
    <p:sldId id="328" r:id="rId23"/>
    <p:sldId id="292" r:id="rId24"/>
    <p:sldId id="329" r:id="rId25"/>
    <p:sldId id="293" r:id="rId26"/>
    <p:sldId id="330" r:id="rId27"/>
    <p:sldId id="294" r:id="rId28"/>
    <p:sldId id="331" r:id="rId29"/>
    <p:sldId id="295" r:id="rId30"/>
    <p:sldId id="334" r:id="rId31"/>
    <p:sldId id="296" r:id="rId32"/>
    <p:sldId id="343" r:id="rId33"/>
    <p:sldId id="265" r:id="rId34"/>
    <p:sldId id="337" r:id="rId35"/>
    <p:sldId id="268" r:id="rId36"/>
    <p:sldId id="385" r:id="rId37"/>
    <p:sldId id="360" r:id="rId38"/>
    <p:sldId id="345" r:id="rId39"/>
    <p:sldId id="364" r:id="rId40"/>
    <p:sldId id="383" r:id="rId41"/>
    <p:sldId id="299" r:id="rId42"/>
    <p:sldId id="347" r:id="rId43"/>
    <p:sldId id="365" r:id="rId44"/>
    <p:sldId id="382" r:id="rId45"/>
    <p:sldId id="300" r:id="rId46"/>
    <p:sldId id="346" r:id="rId47"/>
    <p:sldId id="367" r:id="rId48"/>
    <p:sldId id="381" r:id="rId49"/>
    <p:sldId id="301" r:id="rId50"/>
    <p:sldId id="348" r:id="rId51"/>
    <p:sldId id="278" r:id="rId52"/>
    <p:sldId id="380" r:id="rId53"/>
    <p:sldId id="369" r:id="rId54"/>
    <p:sldId id="349" r:id="rId55"/>
    <p:sldId id="370" r:id="rId56"/>
    <p:sldId id="379" r:id="rId57"/>
    <p:sldId id="310" r:id="rId58"/>
    <p:sldId id="356" r:id="rId59"/>
    <p:sldId id="371" r:id="rId60"/>
    <p:sldId id="375" r:id="rId61"/>
    <p:sldId id="311" r:id="rId62"/>
    <p:sldId id="358" r:id="rId63"/>
    <p:sldId id="372" r:id="rId64"/>
    <p:sldId id="376" r:id="rId65"/>
    <p:sldId id="303" r:id="rId66"/>
    <p:sldId id="352" r:id="rId67"/>
    <p:sldId id="373" r:id="rId68"/>
    <p:sldId id="377" r:id="rId69"/>
    <p:sldId id="307" r:id="rId70"/>
    <p:sldId id="353" r:id="rId71"/>
    <p:sldId id="309" r:id="rId72"/>
    <p:sldId id="378" r:id="rId73"/>
    <p:sldId id="374" r:id="rId74"/>
    <p:sldId id="354" r:id="rId75"/>
    <p:sldId id="312" r:id="rId76"/>
    <p:sldId id="355" r:id="rId77"/>
    <p:sldId id="340" r:id="rId78"/>
    <p:sldId id="342" r:id="rId79"/>
    <p:sldId id="359" r:id="rId80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SOKyLgeH8aI3kS9RnlXhA==" hashData="003+E/JKk1hLYWcj7YifuyrI1N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8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presProps" Target="presProps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0D2156-DD49-4D68-8744-CFFB125DB64C}" type="datetimeFigureOut">
              <a:rPr lang="es-ES_tradnl" smtClean="0"/>
              <a:pPr/>
              <a:t>24/08/2013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4A6E25-46D7-4187-BDAA-3FDFF75E0E7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4A6E25-46D7-4187-BDAA-3FDFF75E0E73}" type="slidenum">
              <a:rPr lang="es-ES_tradnl" smtClean="0"/>
              <a:pPr/>
              <a:t>39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1B97-C050-4972-911C-9BB3AA18A199}" type="datetimeFigureOut">
              <a:rPr lang="es-ES_tradnl" smtClean="0"/>
              <a:pPr/>
              <a:t>24/08/2013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98703-77FD-43B4-BA11-98210370E07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1B97-C050-4972-911C-9BB3AA18A199}" type="datetimeFigureOut">
              <a:rPr lang="es-ES_tradnl" smtClean="0"/>
              <a:pPr/>
              <a:t>24/08/2013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98703-77FD-43B4-BA11-98210370E07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1B97-C050-4972-911C-9BB3AA18A199}" type="datetimeFigureOut">
              <a:rPr lang="es-ES_tradnl" smtClean="0"/>
              <a:pPr/>
              <a:t>24/08/2013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98703-77FD-43B4-BA11-98210370E07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1B97-C050-4972-911C-9BB3AA18A199}" type="datetimeFigureOut">
              <a:rPr lang="es-ES_tradnl" smtClean="0"/>
              <a:pPr/>
              <a:t>24/08/2013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98703-77FD-43B4-BA11-98210370E07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1B97-C050-4972-911C-9BB3AA18A199}" type="datetimeFigureOut">
              <a:rPr lang="es-ES_tradnl" smtClean="0"/>
              <a:pPr/>
              <a:t>24/08/2013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98703-77FD-43B4-BA11-98210370E07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1B97-C050-4972-911C-9BB3AA18A199}" type="datetimeFigureOut">
              <a:rPr lang="es-ES_tradnl" smtClean="0"/>
              <a:pPr/>
              <a:t>24/08/2013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98703-77FD-43B4-BA11-98210370E07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1B97-C050-4972-911C-9BB3AA18A199}" type="datetimeFigureOut">
              <a:rPr lang="es-ES_tradnl" smtClean="0"/>
              <a:pPr/>
              <a:t>24/08/2013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98703-77FD-43B4-BA11-98210370E07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1B97-C050-4972-911C-9BB3AA18A199}" type="datetimeFigureOut">
              <a:rPr lang="es-ES_tradnl" smtClean="0"/>
              <a:pPr/>
              <a:t>24/08/2013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98703-77FD-43B4-BA11-98210370E07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1B97-C050-4972-911C-9BB3AA18A199}" type="datetimeFigureOut">
              <a:rPr lang="es-ES_tradnl" smtClean="0"/>
              <a:pPr/>
              <a:t>24/08/2013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98703-77FD-43B4-BA11-98210370E07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1B97-C050-4972-911C-9BB3AA18A199}" type="datetimeFigureOut">
              <a:rPr lang="es-ES_tradnl" smtClean="0"/>
              <a:pPr/>
              <a:t>24/08/2013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98703-77FD-43B4-BA11-98210370E07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1B97-C050-4972-911C-9BB3AA18A199}" type="datetimeFigureOut">
              <a:rPr lang="es-ES_tradnl" smtClean="0"/>
              <a:pPr/>
              <a:t>24/08/2013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98703-77FD-43B4-BA11-98210370E07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C467A1-4550-4218-B750-2332EBC9944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6A1B97-C050-4972-911C-9BB3AA18A199}" type="datetimeFigureOut">
              <a:rPr lang="es-ES_tradnl" smtClean="0"/>
              <a:pPr/>
              <a:t>24/08/2013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598703-77FD-43B4-BA11-98210370E07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5791F60-904C-4D3F-BA73-B94033FFD1FF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eg"/><Relationship Id="rId5" Type="http://schemas.openxmlformats.org/officeDocument/2006/relationships/hyperlink" Target="http://www.google.es/url?sa=i&amp;rct=j&amp;q=&amp;esrc=s&amp;frm=1&amp;source=images&amp;cd=&amp;cad=rja&amp;docid=GFxgF_2DR5vDUM&amp;tbnid=xegu3CkALWDuVM:&amp;ved=0CAUQjRw&amp;url=http://www.fondosni.com/wallpapers-gratis/combinacion-lila-con-rojo-y-fondo-oscuro/640x480.html&amp;ei=3dMVUrGsN-qK0AWl-YCYCw&amp;bvm=bv.51156542,d.d2k&amp;psig=AFQjCNHM6Yf7zPY55ilB1tIo6UzngO7H2A&amp;ust=1377248583423483" TargetMode="External"/><Relationship Id="rId4" Type="http://schemas.openxmlformats.org/officeDocument/2006/relationships/image" Target="../media/image4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#link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5" Type="http://schemas.openxmlformats.org/officeDocument/2006/relationships/hyperlink" Target="#link"/><Relationship Id="rId4" Type="http://schemas.openxmlformats.org/officeDocument/2006/relationships/image" Target="../media/image50.gif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gi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gi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3.jpe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gif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0.jpeg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gif"/><Relationship Id="rId2" Type="http://schemas.openxmlformats.org/officeDocument/2006/relationships/image" Target="../media/image102.gif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gif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eg"/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jpeg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jpeg"/><Relationship Id="rId2" Type="http://schemas.openxmlformats.org/officeDocument/2006/relationships/image" Target="../media/image114.gif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jpeg"/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jpeg"/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jpeg"/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jpeg"/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jpeg"/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9.jpe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jpeg"/><Relationship Id="rId2" Type="http://schemas.openxmlformats.org/officeDocument/2006/relationships/image" Target="../media/image1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2.jpe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jpeg"/><Relationship Id="rId2" Type="http://schemas.openxmlformats.org/officeDocument/2006/relationships/image" Target="../media/image133.pn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3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3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3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s-ES_tradnl" dirty="0"/>
              <a:t> </a:t>
            </a:r>
            <a:br>
              <a:rPr lang="es-ES_tradnl" dirty="0"/>
            </a:br>
            <a:endParaRPr lang="es-ES_tradn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_tradnl" dirty="0"/>
          </a:p>
        </p:txBody>
      </p:sp>
      <p:sp>
        <p:nvSpPr>
          <p:cNvPr id="5" name="4 Rectángulo"/>
          <p:cNvSpPr/>
          <p:nvPr/>
        </p:nvSpPr>
        <p:spPr>
          <a:xfrm>
            <a:off x="2357422" y="50004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dirty="0" smtClean="0">
                <a:solidFill>
                  <a:schemeClr val="bg1"/>
                </a:solidFill>
                <a:latin typeface="Broadway" pitchFamily="82" charset="0"/>
              </a:rPr>
              <a:t>CADA  DETALLE  CUENTA  </a:t>
            </a:r>
            <a:br>
              <a:rPr lang="es-ES_tradnl" dirty="0" smtClean="0">
                <a:solidFill>
                  <a:schemeClr val="bg1"/>
                </a:solidFill>
                <a:latin typeface="Broadway" pitchFamily="82" charset="0"/>
              </a:rPr>
            </a:br>
            <a:endParaRPr lang="es-ES_tradnl" dirty="0">
              <a:solidFill>
                <a:schemeClr val="bg1"/>
              </a:solidFill>
              <a:latin typeface="Broadway" pitchFamily="82" charset="0"/>
            </a:endParaRPr>
          </a:p>
        </p:txBody>
      </p:sp>
      <p:pic>
        <p:nvPicPr>
          <p:cNvPr id="33794" name="Picture 2" descr="c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8860" y="285728"/>
            <a:ext cx="1365231" cy="1224000"/>
          </a:xfrm>
          <a:prstGeom prst="ellipse">
            <a:avLst/>
          </a:prstGeom>
          <a:noFill/>
          <a:effectLst>
            <a:softEdge rad="31750"/>
          </a:effectLst>
        </p:spPr>
      </p:pic>
      <p:pic>
        <p:nvPicPr>
          <p:cNvPr id="33796" name="Picture 4" descr="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14744" y="571480"/>
            <a:ext cx="1381125" cy="1238250"/>
          </a:xfrm>
          <a:prstGeom prst="ellipse">
            <a:avLst/>
          </a:prstGeom>
          <a:noFill/>
        </p:spPr>
      </p:pic>
      <p:pic>
        <p:nvPicPr>
          <p:cNvPr id="33798" name="Picture 6" descr="d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628" y="857232"/>
            <a:ext cx="1381125" cy="1238250"/>
          </a:xfrm>
          <a:prstGeom prst="ellipse">
            <a:avLst/>
          </a:prstGeom>
          <a:noFill/>
        </p:spPr>
      </p:pic>
      <p:pic>
        <p:nvPicPr>
          <p:cNvPr id="9" name="Picture 4" descr="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15074" y="1142984"/>
            <a:ext cx="1381125" cy="1238250"/>
          </a:xfrm>
          <a:prstGeom prst="ellipse">
            <a:avLst/>
          </a:prstGeom>
          <a:noFill/>
        </p:spPr>
      </p:pic>
      <p:pic>
        <p:nvPicPr>
          <p:cNvPr id="10" name="Picture 4" descr="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868" y="2428868"/>
            <a:ext cx="1381125" cy="1238250"/>
          </a:xfrm>
          <a:prstGeom prst="ellipse">
            <a:avLst/>
          </a:prstGeom>
          <a:noFill/>
        </p:spPr>
      </p:pic>
      <p:pic>
        <p:nvPicPr>
          <p:cNvPr id="11" name="Picture 4" descr="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00760" y="5357826"/>
            <a:ext cx="1381125" cy="1238250"/>
          </a:xfrm>
          <a:prstGeom prst="ellipse">
            <a:avLst/>
          </a:prstGeom>
          <a:noFill/>
        </p:spPr>
      </p:pic>
      <p:pic>
        <p:nvPicPr>
          <p:cNvPr id="12" name="Picture 6" descr="d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071546"/>
            <a:ext cx="1381125" cy="1238250"/>
          </a:xfrm>
          <a:prstGeom prst="ellipse">
            <a:avLst/>
          </a:prstGeom>
          <a:noFill/>
        </p:spPr>
      </p:pic>
      <p:pic>
        <p:nvPicPr>
          <p:cNvPr id="33800" name="Picture 8" descr="e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14414" y="1500174"/>
            <a:ext cx="1381125" cy="1238250"/>
          </a:xfrm>
          <a:prstGeom prst="ellipse">
            <a:avLst/>
          </a:prstGeom>
          <a:noFill/>
        </p:spPr>
      </p:pic>
      <p:pic>
        <p:nvPicPr>
          <p:cNvPr id="33802" name="Picture 10" descr="e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15206" y="3714752"/>
            <a:ext cx="1381125" cy="1238250"/>
          </a:xfrm>
          <a:prstGeom prst="ellipse">
            <a:avLst/>
          </a:prstGeom>
          <a:noFill/>
        </p:spPr>
      </p:pic>
      <p:pic>
        <p:nvPicPr>
          <p:cNvPr id="33804" name="Picture 12" descr="e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57422" y="4143380"/>
            <a:ext cx="1381125" cy="1238250"/>
          </a:xfrm>
          <a:prstGeom prst="ellipse">
            <a:avLst/>
          </a:prstGeom>
          <a:noFill/>
        </p:spPr>
      </p:pic>
      <p:pic>
        <p:nvPicPr>
          <p:cNvPr id="33806" name="Picture 14" descr="L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00760" y="3286124"/>
            <a:ext cx="1381125" cy="1238250"/>
          </a:xfrm>
          <a:prstGeom prst="ellipse">
            <a:avLst/>
          </a:prstGeom>
          <a:noFill/>
        </p:spPr>
      </p:pic>
      <p:pic>
        <p:nvPicPr>
          <p:cNvPr id="33808" name="Picture 16" descr="L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86314" y="2857496"/>
            <a:ext cx="1381125" cy="1238250"/>
          </a:xfrm>
          <a:prstGeom prst="ellipse">
            <a:avLst/>
          </a:prstGeom>
          <a:noFill/>
        </p:spPr>
      </p:pic>
      <p:pic>
        <p:nvPicPr>
          <p:cNvPr id="33810" name="Picture 18" descr="c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214686"/>
            <a:ext cx="1381125" cy="1238250"/>
          </a:xfrm>
          <a:prstGeom prst="ellipse">
            <a:avLst/>
          </a:prstGeom>
          <a:noFill/>
        </p:spPr>
      </p:pic>
      <p:pic>
        <p:nvPicPr>
          <p:cNvPr id="33812" name="Picture 20" descr="t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357422" y="2000240"/>
            <a:ext cx="1381125" cy="1238250"/>
          </a:xfrm>
          <a:prstGeom prst="ellipse">
            <a:avLst/>
          </a:prstGeom>
          <a:noFill/>
        </p:spPr>
      </p:pic>
      <p:pic>
        <p:nvPicPr>
          <p:cNvPr id="33814" name="Picture 22" descr="t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714876" y="5072074"/>
            <a:ext cx="1381125" cy="1238250"/>
          </a:xfrm>
          <a:prstGeom prst="ellipse">
            <a:avLst/>
          </a:prstGeom>
          <a:noFill/>
        </p:spPr>
      </p:pic>
      <p:pic>
        <p:nvPicPr>
          <p:cNvPr id="33816" name="Picture 24" descr="u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142976" y="3643314"/>
            <a:ext cx="1381125" cy="1238250"/>
          </a:xfrm>
          <a:prstGeom prst="ellipse">
            <a:avLst/>
          </a:prstGeom>
          <a:noFill/>
        </p:spPr>
      </p:pic>
      <p:pic>
        <p:nvPicPr>
          <p:cNvPr id="33818" name="Picture 26" descr="N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500430" y="4643446"/>
            <a:ext cx="1381125" cy="1238250"/>
          </a:xfrm>
          <a:prstGeom prst="ellipse">
            <a:avLst/>
          </a:prstGeom>
          <a:noFill/>
        </p:spPr>
      </p:pic>
      <p:sp>
        <p:nvSpPr>
          <p:cNvPr id="22" name="21 Rectángulo"/>
          <p:cNvSpPr/>
          <p:nvPr/>
        </p:nvSpPr>
        <p:spPr>
          <a:xfrm>
            <a:off x="571472" y="6286520"/>
            <a:ext cx="1249060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200" cap="none" spc="150" dirty="0" err="1" smtClean="0">
                <a:ln w="11430"/>
                <a:solidFill>
                  <a:schemeClr val="accent2">
                    <a:lumMod val="60000"/>
                    <a:lumOff val="4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200" cap="none" spc="150" dirty="0" smtClean="0">
                <a:ln w="11430"/>
                <a:solidFill>
                  <a:schemeClr val="accent2">
                    <a:lumMod val="60000"/>
                    <a:lumOff val="4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cap="none" spc="150" dirty="0">
              <a:ln w="11430"/>
              <a:solidFill>
                <a:schemeClr val="accent2">
                  <a:lumMod val="60000"/>
                  <a:lumOff val="4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7000">
    <p:sndAc>
      <p:stSnd>
        <p:snd r:embed="rId2" name="tema adapta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3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0"/>
                            </p:stCondLst>
                            <p:childTnLst>
                              <p:par>
                                <p:cTn id="6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000"/>
                            </p:stCondLst>
                            <p:childTnLst>
                              <p:par>
                                <p:cTn id="7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3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2000"/>
                            </p:stCondLst>
                            <p:childTnLst>
                              <p:par>
                                <p:cTn id="7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33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3000"/>
                            </p:stCondLst>
                            <p:childTnLst>
                              <p:par>
                                <p:cTn id="8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4000"/>
                            </p:stCondLst>
                            <p:childTnLst>
                              <p:par>
                                <p:cTn id="8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33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5000"/>
                            </p:stCondLst>
                            <p:childTnLst>
                              <p:par>
                                <p:cTn id="9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33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6000"/>
                            </p:stCondLst>
                            <p:childTnLst>
                              <p:par>
                                <p:cTn id="10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C:\Users\abuelitos\Desktop\SAN PETERSBURGO\Beautiful-Cat-cats-16122416-1280-800[1].jpg"/>
          <p:cNvPicPr>
            <a:picLocks noChangeAspect="1" noChangeArrowheads="1"/>
          </p:cNvPicPr>
          <p:nvPr/>
        </p:nvPicPr>
        <p:blipFill>
          <a:blip r:embed="rId2" cstate="print"/>
          <a:srcRect l="7143" r="9741"/>
          <a:stretch>
            <a:fillRect/>
          </a:stretch>
        </p:blipFill>
        <p:spPr bwMode="auto">
          <a:xfrm>
            <a:off x="-64" y="-18000"/>
            <a:ext cx="9144064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33780" y="357166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02" name="Picture 2" descr="C:\Users\abuelitos\Desktop\BLANCA\diseno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pic>
        <p:nvPicPr>
          <p:cNvPr id="51203" name="Picture 3" descr="C:\Users\abuelitos\Desktop\FONDOS\cuadros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84" y="-285776"/>
            <a:ext cx="9753600" cy="7429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05184" y="0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12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512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5000628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6" name="Picture 2" descr="C:\Users\abuelitos\Desktop\0000.jpg"/>
          <p:cNvPicPr>
            <a:picLocks noChangeAspect="1" noChangeArrowheads="1"/>
          </p:cNvPicPr>
          <p:nvPr/>
        </p:nvPicPr>
        <p:blipFill>
          <a:blip r:embed="rId2" cstate="print"/>
          <a:srcRect r="44394"/>
          <a:stretch>
            <a:fillRect/>
          </a:stretch>
        </p:blipFill>
        <p:spPr bwMode="auto">
          <a:xfrm>
            <a:off x="0" y="0"/>
            <a:ext cx="4857752" cy="6552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1027" name="Picture 3" descr="C:\Users\abuelitos\Desktop\55555.jpg"/>
          <p:cNvPicPr>
            <a:picLocks noChangeAspect="1" noChangeArrowheads="1"/>
          </p:cNvPicPr>
          <p:nvPr/>
        </p:nvPicPr>
        <p:blipFill>
          <a:blip r:embed="rId3" cstate="print"/>
          <a:srcRect r="44873"/>
          <a:stretch>
            <a:fillRect/>
          </a:stretch>
        </p:blipFill>
        <p:spPr bwMode="auto">
          <a:xfrm>
            <a:off x="4751483" y="0"/>
            <a:ext cx="4392517" cy="5976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4277118" y="6215082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>
                    <a:lumMod val="60000"/>
                    <a:lumOff val="4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accent2">
                    <a:lumMod val="60000"/>
                    <a:lumOff val="4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accent2">
                  <a:lumMod val="60000"/>
                  <a:lumOff val="4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2226" name="Picture 2" descr="C:\Users\abuelitos\Desktop\FONDOS\ne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44000" cy="6876000"/>
          </a:xfrm>
          <a:prstGeom prst="rect">
            <a:avLst/>
          </a:prstGeom>
          <a:noFill/>
        </p:spPr>
      </p:pic>
      <p:pic>
        <p:nvPicPr>
          <p:cNvPr id="52227" name="Picture 3" descr="C:\Users\abuelitos\Desktop\BLANCA\fondo_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529" y="0"/>
            <a:ext cx="9121471" cy="694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05218" y="6215082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2000"/>
                                        <p:tgtEl>
                                          <p:spTgt spid="522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2000"/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4" name="Picture 2" descr="http://www.extraconfidencial.com/archivos2/abeja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1714488"/>
            <a:ext cx="4364254" cy="3276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1643042" y="5072074"/>
            <a:ext cx="685804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4000" dirty="0" smtClean="0">
                <a:solidFill>
                  <a:srgbClr val="FFFF00"/>
                </a:solidFill>
                <a:latin typeface="Brush Script Std" pitchFamily="66" charset="0"/>
              </a:rPr>
              <a:t>Si cuidas una abeja,</a:t>
            </a:r>
            <a:br>
              <a:rPr lang="es-ES_tradnl" sz="4000" dirty="0" smtClean="0">
                <a:solidFill>
                  <a:srgbClr val="FFFF00"/>
                </a:solidFill>
                <a:latin typeface="Brush Script Std" pitchFamily="66" charset="0"/>
              </a:rPr>
            </a:br>
            <a:r>
              <a:rPr lang="es-ES_tradnl" sz="4000" dirty="0" smtClean="0">
                <a:solidFill>
                  <a:srgbClr val="FFFF00"/>
                </a:solidFill>
                <a:latin typeface="Brush Script Std" pitchFamily="66" charset="0"/>
              </a:rPr>
              <a:t>habrá más miel en el panal.</a:t>
            </a:r>
            <a:endParaRPr lang="es-ES_tradnl" sz="4000" dirty="0">
              <a:solidFill>
                <a:srgbClr val="FFFF00"/>
              </a:solidFill>
              <a:latin typeface="Brush Script Std" pitchFamily="66" charset="0"/>
            </a:endParaRPr>
          </a:p>
        </p:txBody>
      </p:sp>
      <p:pic>
        <p:nvPicPr>
          <p:cNvPr id="75778" name="Picture 2" descr="http://primicias24.com/wp-content/uploads/2013/05/panal_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76800" y="285728"/>
            <a:ext cx="4267200" cy="2847975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75780" name="Picture 4" descr="http://gifs.gratis.es/gifs.gratis.es/alimentos/miel/tarro-de-miel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7950" y="3286124"/>
            <a:ext cx="1497600" cy="1728000"/>
          </a:xfrm>
          <a:prstGeom prst="rect">
            <a:avLst/>
          </a:prstGeom>
          <a:noFill/>
        </p:spPr>
      </p:pic>
      <p:pic>
        <p:nvPicPr>
          <p:cNvPr id="75781" name="Picture 5" descr="tarro de miel 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48" y="4572008"/>
            <a:ext cx="990600" cy="1143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633780" y="428604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3250" name="Picture 2" descr="C:\Users\abuelitos\Desktop\FONDOS\c1f25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pic>
        <p:nvPicPr>
          <p:cNvPr id="53251" name="Picture 3" descr="C:\Users\abuelitos\Desktop\BLANCA\planchas-d.jpg"/>
          <p:cNvPicPr>
            <a:picLocks noChangeAspect="1" noChangeArrowheads="1"/>
          </p:cNvPicPr>
          <p:nvPr/>
        </p:nvPicPr>
        <p:blipFill>
          <a:blip r:embed="rId3" cstate="print"/>
          <a:srcRect l="6250"/>
          <a:stretch>
            <a:fillRect/>
          </a:stretch>
        </p:blipFill>
        <p:spPr bwMode="auto">
          <a:xfrm>
            <a:off x="0" y="0"/>
            <a:ext cx="9144000" cy="6912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42910" y="285728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4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accent4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accent4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532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1" dur="20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026" name="Picture 2" descr="C:\Users\abuelitos\Desktop\SAN PETERSBURGO\pho56481_8751-a_XL[1].jpg"/>
          <p:cNvPicPr>
            <a:picLocks noChangeAspect="1" noChangeArrowheads="1"/>
          </p:cNvPicPr>
          <p:nvPr/>
        </p:nvPicPr>
        <p:blipFill>
          <a:blip r:embed="rId2" cstate="print"/>
          <a:srcRect l="17187" t="8799" r="14062"/>
          <a:stretch>
            <a:fillRect/>
          </a:stretch>
        </p:blipFill>
        <p:spPr bwMode="auto">
          <a:xfrm>
            <a:off x="2143108" y="0"/>
            <a:ext cx="4190110" cy="694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214414" y="5357826"/>
            <a:ext cx="671517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4000" dirty="0" smtClean="0">
                <a:solidFill>
                  <a:schemeClr val="bg1">
                    <a:lumMod val="85000"/>
                  </a:schemeClr>
                </a:solidFill>
                <a:latin typeface="Brush Script Std" pitchFamily="66" charset="0"/>
              </a:rPr>
              <a:t>Si evitas una injusticia,</a:t>
            </a:r>
            <a:br>
              <a:rPr lang="es-ES_tradnl" sz="4000" dirty="0" smtClean="0">
                <a:solidFill>
                  <a:schemeClr val="bg1">
                    <a:lumMod val="85000"/>
                  </a:schemeClr>
                </a:solidFill>
                <a:latin typeface="Brush Script Std" pitchFamily="66" charset="0"/>
              </a:rPr>
            </a:br>
            <a:r>
              <a:rPr lang="es-ES_tradnl" sz="4000" dirty="0" smtClean="0">
                <a:solidFill>
                  <a:schemeClr val="bg1">
                    <a:lumMod val="85000"/>
                  </a:schemeClr>
                </a:solidFill>
                <a:latin typeface="Brush Script Std" pitchFamily="66" charset="0"/>
              </a:rPr>
              <a:t>habrá más justicia en el mundo.</a:t>
            </a:r>
            <a:endParaRPr lang="es-ES_tradnl" sz="4000" dirty="0">
              <a:solidFill>
                <a:schemeClr val="bg1">
                  <a:lumMod val="85000"/>
                </a:schemeClr>
              </a:solidFill>
              <a:latin typeface="Brush Script Std" pitchFamily="66" charset="0"/>
            </a:endParaRPr>
          </a:p>
        </p:txBody>
      </p:sp>
      <p:pic>
        <p:nvPicPr>
          <p:cNvPr id="32770" name="Picture 2" descr="http://gifsanimados.de/img-gifsanimados.de/m/manos/planeta-tierra-girando-mano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500" y="0"/>
            <a:ext cx="2857500" cy="28956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633780" y="428604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8" descr="Ramo de 12 Rosas Negr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0500"/>
            <a:ext cx="9144000" cy="66675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1928794" y="0"/>
            <a:ext cx="650085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4000" dirty="0" smtClean="0">
                <a:latin typeface="Brush Script Std" pitchFamily="66" charset="0"/>
              </a:rPr>
              <a:t>Si cultivas un rosal,</a:t>
            </a:r>
            <a:br>
              <a:rPr lang="es-ES_tradnl" sz="4000" dirty="0" smtClean="0">
                <a:latin typeface="Brush Script Std" pitchFamily="66" charset="0"/>
              </a:rPr>
            </a:br>
            <a:r>
              <a:rPr lang="es-ES_tradnl" sz="4000" dirty="0" smtClean="0">
                <a:latin typeface="Brush Script Std" pitchFamily="66" charset="0"/>
              </a:rPr>
              <a:t>habrá más rosas en el jardín.</a:t>
            </a:r>
            <a:endParaRPr lang="es-ES_tradnl" sz="4000" dirty="0">
              <a:latin typeface="Brush Script St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33780" y="6215082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7107" name="Picture 3" descr="C:\Users\abuelitos\Desktop\ramo-d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667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785918" y="0"/>
            <a:ext cx="621510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</a:rPr>
              <a:t>Si cultivas un rosal,</a:t>
            </a:r>
            <a:b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</a:rPr>
            </a:br>
            <a: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</a:rPr>
              <a:t>habrá más rosas en el jardín.</a:t>
            </a:r>
            <a:endParaRPr lang="es-ES_tradnl" sz="4000" dirty="0">
              <a:solidFill>
                <a:schemeClr val="bg1"/>
              </a:solidFill>
              <a:latin typeface="Brush Script Std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571472" y="6215082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2" descr="C:\Users\abuelitos\Desktop\BLANCA\diseno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64000" y="0"/>
            <a:ext cx="9408000" cy="7056000"/>
          </a:xfrm>
          <a:prstGeom prst="rect">
            <a:avLst/>
          </a:prstGeom>
          <a:noFill/>
        </p:spPr>
      </p:pic>
      <p:pic>
        <p:nvPicPr>
          <p:cNvPr id="5" name="Picture 2" descr="C:\Users\abuelitos\Desktop\BLANCA\diseno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64000" y="0"/>
            <a:ext cx="9408000" cy="705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62342" y="6286520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C:\Users\abuelitos\Desktop\SAN PETERSBURGO\photographing-babies-6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12000" cy="698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7158" y="357166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</a:rPr>
              <a:t>Si amas, </a:t>
            </a:r>
          </a:p>
          <a:p>
            <a: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</a:rPr>
              <a:t>Dios estará más</a:t>
            </a:r>
            <a:b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</a:rPr>
            </a:br>
            <a: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</a:rPr>
              <a:t>presente en el mundo.</a:t>
            </a:r>
            <a:endParaRPr lang="es-ES_tradnl" sz="4000" dirty="0">
              <a:solidFill>
                <a:schemeClr val="bg1"/>
              </a:solidFill>
              <a:latin typeface="Brush Script Std" pitchFamily="66" charset="0"/>
            </a:endParaRPr>
          </a:p>
        </p:txBody>
      </p:sp>
      <p:sp>
        <p:nvSpPr>
          <p:cNvPr id="27650" name="AutoShape 2" descr="data:image/jpeg;base64,/9j/4AAQSkZJRgABAQAAAQABAAD/2wBDAAkGBwgHBgkIBwgKCgkLDRYPDQwMDRsUFRAWIB0iIiAdHx8kKDQsJCYxJx8fLT0tMTU3Ojo6Iys/RD84QzQ5Ojf/2wBDAQoKCg0MDRoPDxo3JR8lNzc3Nzc3Nzc3Nzc3Nzc3Nzc3Nzc3Nzc3Nzc3Nzc3Nzc3Nzc3Nzc3Nzc3Nzc3Nzc3Nzf/wAARCACgAKADASIAAhEBAxEB/8QAGwAAAgMBAQEAAAAAAAAAAAAAAwQBAgUGAAf/xAA1EAACAgEDAwMCAwcEAwEAAAABAgARAwQSITFBUQVhcRMiBhQyIzNCUoGRoRUkscFDcvHR/8QAGQEBAQEBAQEAAAAAAAAAAAAAAAECAwQF/8QAHhEBAQEAAgIDAQAAAAAAAAAAAAERAiESMSJBUWH/2gAMAwEAAhEDEQA/AOoYhELG6EVHqGMGtp/vHNWv+3aYZTn3nux89pDX4/Bkj1DF/KZnBODfEsEqqEDRGvx/yme/PY7/AEmIBa7SdormFPjXY/Eka7H/ACzOVRZ4l0x2RINEaxP5YRNSjHhYvj0g7m/6RvDpAvweshgiajGeFS/iHR1P/jkIuLGKsf0Ek5OKRagxXKqOaCARPJjIcIi7ifEdRN7cm4wiAdFgxjZMWoVyowM1dx0k4cGqyuVXSvx54nS6bTnaC/8AxGyFA2gX4k08Y5XLo9RjUFsYF9riOfP9EW6VO3+mHP3AExD1X0nBqNOxZQD2Il8ixyH+p4zX2n+8bxZFyoGXoZhZ8P0shWunE1/Tx+wlZw9qx+wMxq+6bmpH7AzJ2fd0hpSulyQtwyY7MKmIA3xAW+mSOBLrgJ6iNBVA6ywYXwBUAOPSjxGMWJFrpPA3f/c8G5FmoB1YA/pEguxNDgSq89oVENwrwBrnn4hsaEjiWw4ienSO4saoAWoSCuHTMT04jaImLry0ouRm4TgSQwBoGzAOWZqvgeJdEuVxr0JjSLQFmc+XSvKnHHEIMalaqWXpJZ1xoWY8Cc7a3xk+3zv8U+lnQ6/cOcWX7lJ7HuJXQAfl+neNfif1FdXqAqvuCdBXAgdCL089HHc7crm9H9Qo+if+5kk80L/pNXVfuTMhnN0vmFwTn4kj3aBs31lwOOsqCWK6SQ3iQguXCHrUCo3MTC405F8zyoPNmM4cd9TCvY056RxMVUWNewkJtUT25nP28CQHGRUFKJ5SSbY0JRAE5aTbOfaAbeSax9IbCgsXAKwUAcfAjWHyYDSUq3JDm7MGDuMktR5mM1TavS8zivxF6zmbO2LDkKp0oGaHr/qep02HZipFYcsOs4xy2RyWN3Lw4/ZahmLGyTNz08f7eYqiqFTd0P7idKxhrU/uTMhhZ+Zr6n9wZkgG5lpAQqaI6d4ZFJ6RpMQy4lJHNdRKfRZT93+JRGNfELs9pIQqLNAQ+LCzix0gDRQBzJOUDhYPNuXI6jsak4sZ/iEAyKzkEniMA7OByYJW5oGoRBz5MgsOTbGWLVQHWCZqNLy3mGwYqG5oBMOOjuckkxhWJO1f6xZslnapjWmTYu49T0uAx+kUJIrgnpBs/c9usp9WyKkqs78Q6I58RZOSRys5HLgfG1FSD34n0jF9zWa4i3qGhxahW3INxHUCScs6PF8/ANi5t6AD6AJifqOhfSZiCOOxjehs4BU2ya1FfRPeZgAJ8zU1AvC1zL3hSfmSFOaV9vDHjtDZHCXtEzfqEg2f6QiZiAAw3Dr7yrDIyIWAb7fcTX04xrjDswGPzfWY/wBu0DYQ/i+KkghOvXxAZ1DYmys6KVvqLuz5ggSaqDBLGzCqAACekAiLXIr3Jly/8KdPPmD3FuB08Q2FBdtIL4Mf8TS+XJY2rK5MtcL/APJGFSx+YBtNjs7m7cxlmof8SgAVa7DrA5cu0En+kC2XNztB+ZOn5YEcgRQWTfeO6cUPjkwH8RCjnt/mVfKGPAiufJtQDuZ7EeJnxXQPU9GNUvJquhimLQHFiAWj8R/U5KUz2DlL7DrLehk6pj9AgTF5Lma+ps4DMpepqaZWA/tD4ELNfRRySYEdeZbexFXx4gM7zZo17yourJg14HvB6nWYtKobMSAeOBZgZv4i/EI9HfFjRA+ZxupuirGvw/65i9YRhQXOgtlHII8icpqtDk9f9Ry6nLqU0in7MIyAt9vvXSdR+E/Qm9G0+QapVOoyN+8VgysnbafE1ZMYl5eX8dFiWyCTC5MlChAnJXAkXfJmHRfGpM0MKbU9zKaPBa7nNA9PeO7MaiyTXf2gJ5WF7QenWL5dxIPQdrjWTPpVtQhZu0AM26w6/YfHaBCCzzHEO1Rz7mUw6Rm2srKVPQnvK59+K1dSCfaTVUZy79bjCnaKMWw0XHxCufEqF9VkF1D6Q7gB27wLIFvJkU9RXxGMLqMe4KAJKsY+p4wGZQB6jiauoNYCe8yASzckUTNMigf/AGWvjiRRDFTXEKn02Nmga6Ad4AweBUz/AFzGxwYzxQfmbi4sT8JW4+Yh6zpmTTAvW0OI+yuV0WNmxg5CbVq4PUTpvRdW5XJpsjXspk+D1/4nOjIceRwPFj2ml6XuXWY8nZvsMtZldMtt8xvS4GyOtqSvmoX0/HjwqMmVC1jg9pp/mVXTAEUa4AFTFroXND4WL5sxbqxlM2Yi1B5MVfJRlRcsCxMtjfa1gwAcXGcDoDe3iA0jEJQbapjWVfzWkRdyjIvk8VFM2fToqlaYnqIs2p3G6FDtclmqcxaPU223HdGXf0/VEWFHPUX0gsXqDjFsRmNS7a3MMVAn3YzPyXpLY6xBcht1HftB0CvaUyZtgrdyevmVTKdh+ZrEIajE5xEEV/7cTHZTjb7unabWtzbsJLE/3mGSzNyb8TUZSHJrmEHAg9pAF1CY0ZzXSAfCpsNZlPXMrHQU92GFQ6suPk9ugiHrWTdoTfH3AxByOdiuqsn9a1fx2m76Tub76OxdpJ7D7uJmDHeoYMm/GwDV3uOafUOlYsNgMQCB4uarM9u+XIrPxexegMjNnPPNS64aQbfnrFcq0xF7gOsw6Bs9gux5PSALFjxLuS3aQqmj5lRAJuhGVbanNcQaLzybl3pV7QBO24m5OPGXPLUPiCyPdUZKMTSjvA19CqqCtAkjrU9lQIjE355iumLDIApN/M0s+K8Ioc+ZBjah+eeph9N+6/rA5k2t2AjGnX7OneKM3VH9gZjfUIY1NbWX+XapiJuLcSxDKPvrzGC4xr4i+P8AZpfcyrZNx5gMDISbMW9VP1NKB7yQ3QCA17N9NQADz0hGaVY/TdeNnX47zXwaMrpvzJBskba7i+sX0uFWa/PbzOi0eHIdOuJv4G2gV0uW0kHfVPW2/YQJyFB+rk9Y8/o2oreW47CZuq0+bE+1xY8ryJmVr0YxfeLu/MvV8VXzEcTshu6uOfmGKg8RQ1h0zkbiRQ7wp9NdnUkjYesUx6tlPCmh2Am36dlyajCcmRa7X5ktsikf9EQDcc5vxtl8Xpi4wGJDV5EZ1msGMUi8+TFf9QYj9dfEk0Xwab6eQs21R047xnI4GMqsz8urJPBgvzLGyX5PaWopq+TQ4htPYxC4Igty1GNYlH0hUVWNqheBpkLSEmhN449wKkWDBD0nef0so95plhs5YyO1zox6JhQDdkJPgLIPogAvqPmNMYAlzp3fMuMqQb6EczYX09FcEhgRyI5o9Ggz/VILPd88xaezPp3oeg0eFWzL9XL1IY8A/E0ly6bF+lUAHYCLZCGPBqvECcasLIM55+tNB9XidgNw69DPfXUKa/xEFwrVgH+0KgUcCx7y5BXUhM2MoMSWehI6QGH0tGPUbibNDiMjCoJsnn/EsDt/Sf8AEbMMMYtLhwD7iPeuIHWa7DhxlcfQdovqcgI4JsxDJiVzbWYk/T0BqdUXN3XtBLkJH/5GDpcbHvCjSY1FC5rYhN3Oyrgfq7T7TT/K4/eCOjxk9DGlKNqbAAuaGkyl8Y57xf8AJY/eMY1GMUq1CP/Z"/>
          <p:cNvSpPr>
            <a:spLocks noChangeAspect="1" noChangeArrowheads="1"/>
          </p:cNvSpPr>
          <p:nvPr/>
        </p:nvSpPr>
        <p:spPr bwMode="auto">
          <a:xfrm>
            <a:off x="63500" y="-1571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pic>
        <p:nvPicPr>
          <p:cNvPr id="27658" name="Picture 10" descr="http://magiejacynthe.m.a.pic.centerblog.net/x1oa1kzp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286000"/>
            <a:ext cx="2924175" cy="4572000"/>
          </a:xfrm>
          <a:prstGeom prst="rect">
            <a:avLst/>
          </a:prstGeom>
          <a:noFill/>
          <a:effectLst>
            <a:softEdge rad="63500"/>
          </a:effectLst>
        </p:spPr>
      </p:pic>
      <p:sp>
        <p:nvSpPr>
          <p:cNvPr id="8" name="7 Rectángulo"/>
          <p:cNvSpPr/>
          <p:nvPr/>
        </p:nvSpPr>
        <p:spPr>
          <a:xfrm>
            <a:off x="562342" y="6488668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C:\Users\abuelitos\Desktop\FONDOS\IMG_.jpg"/>
          <p:cNvPicPr>
            <a:picLocks noChangeAspect="1" noChangeArrowheads="1"/>
          </p:cNvPicPr>
          <p:nvPr/>
        </p:nvPicPr>
        <p:blipFill>
          <a:blip r:embed="rId2" cstate="print"/>
          <a:srcRect l="6250" r="3093" b="1073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abuelitos\Desktop\BLANCA\fondop.jpg"/>
          <p:cNvPicPr>
            <a:picLocks noChangeAspect="1" noChangeArrowheads="1"/>
          </p:cNvPicPr>
          <p:nvPr/>
        </p:nvPicPr>
        <p:blipFill>
          <a:blip r:embed="rId3" cstate="print"/>
          <a:srcRect r="6250" b="769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919532" y="6143644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28674" name="Picture 2" descr="C:\Users\abuelitos\Desktop\SAN PETERSBURGO\Myriam1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0"/>
            <a:ext cx="3810000" cy="501967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1000100" y="5072074"/>
            <a:ext cx="742955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</a:rPr>
              <a:t>Si siembras un grano de trigo,</a:t>
            </a:r>
            <a:b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</a:rPr>
            </a:br>
            <a: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</a:rPr>
              <a:t>habrá más pan sobre la tierra.</a:t>
            </a:r>
            <a:endParaRPr lang="es-ES_tradnl" sz="4000" dirty="0">
              <a:solidFill>
                <a:schemeClr val="bg1"/>
              </a:solidFill>
              <a:latin typeface="Brush Script Std" pitchFamily="66" charset="0"/>
            </a:endParaRPr>
          </a:p>
        </p:txBody>
      </p:sp>
      <p:pic>
        <p:nvPicPr>
          <p:cNvPr id="26626" name="Picture 2" descr="http://corazon.bligoo.com/media/users/13/662282/images/public/74808/A_trigo.gif?v=1307296683585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9454" y="2571744"/>
            <a:ext cx="800100" cy="1143000"/>
          </a:xfrm>
          <a:prstGeom prst="rect">
            <a:avLst/>
          </a:prstGeom>
          <a:noFill/>
        </p:spPr>
      </p:pic>
      <p:pic>
        <p:nvPicPr>
          <p:cNvPr id="26628" name="Picture 4" descr="http://corazon.bligoo.com/media/users/13/662282/images/public/74808/A_trigo.gif?v=1307296683585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512" y="2214554"/>
            <a:ext cx="800100" cy="1143000"/>
          </a:xfrm>
          <a:prstGeom prst="rect">
            <a:avLst/>
          </a:prstGeom>
          <a:noFill/>
        </p:spPr>
      </p:pic>
      <p:pic>
        <p:nvPicPr>
          <p:cNvPr id="26630" name="Picture 6" descr="http://corazon.bligoo.com/media/users/13/662282/images/public/74808/A_trigo.gif?v=1307296683585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2500306"/>
            <a:ext cx="800100" cy="1143000"/>
          </a:xfrm>
          <a:prstGeom prst="rect">
            <a:avLst/>
          </a:prstGeom>
          <a:noFill/>
        </p:spPr>
      </p:pic>
      <p:pic>
        <p:nvPicPr>
          <p:cNvPr id="9" name="Picture 4" descr="http://corazon.bligoo.com/media/users/13/662282/images/public/74808/A_trigo.gif?v=1307296683585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86446" y="1714488"/>
            <a:ext cx="800100" cy="1143000"/>
          </a:xfrm>
          <a:prstGeom prst="rect">
            <a:avLst/>
          </a:prstGeom>
          <a:noFill/>
        </p:spPr>
      </p:pic>
      <p:pic>
        <p:nvPicPr>
          <p:cNvPr id="10" name="Picture 4" descr="http://corazon.bligoo.com/media/users/13/662282/images/public/74808/A_trigo.gif?v=1307296683585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15140" y="1643050"/>
            <a:ext cx="800100" cy="1143000"/>
          </a:xfrm>
          <a:prstGeom prst="rect">
            <a:avLst/>
          </a:prstGeom>
          <a:noFill/>
        </p:spPr>
      </p:pic>
      <p:pic>
        <p:nvPicPr>
          <p:cNvPr id="11" name="Picture 4" descr="http://corazon.bligoo.com/media/users/13/662282/images/public/74808/A_trigo.gif?v=1307296683585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7950" y="2928934"/>
            <a:ext cx="800100" cy="1143000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7277514" y="285728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C:\Users\abuelitos\Desktop\BLANCA\61902.png"/>
          <p:cNvPicPr>
            <a:picLocks noChangeAspect="1" noChangeArrowheads="1"/>
          </p:cNvPicPr>
          <p:nvPr/>
        </p:nvPicPr>
        <p:blipFill>
          <a:blip r:embed="rId2" cstate="print"/>
          <a:srcRect l="6250" b="7692"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C:\Users\abuelitos\Desktop\BLANCA\61902.png"/>
          <p:cNvPicPr>
            <a:picLocks noChangeAspect="1" noChangeArrowheads="1"/>
          </p:cNvPicPr>
          <p:nvPr/>
        </p:nvPicPr>
        <p:blipFill>
          <a:blip r:embed="rId2" cstate="print"/>
          <a:srcRect l="6250" b="7692"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6" name="Picture 2" descr="C:\Users\abuelitos\Desktop\BLANCA\61902.png"/>
          <p:cNvPicPr>
            <a:picLocks noChangeAspect="1" noChangeArrowheads="1"/>
          </p:cNvPicPr>
          <p:nvPr/>
        </p:nvPicPr>
        <p:blipFill>
          <a:blip r:embed="rId2" cstate="print"/>
          <a:srcRect l="6250" b="7692"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62342" y="6072206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6" name="Picture 2" descr="http://www.garci.es/blog/wp-content/uploads/2009/10/DSC_95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38000"/>
            <a:ext cx="9148561" cy="612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785918" y="285728"/>
            <a:ext cx="585788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</a:rPr>
              <a:t>Si enciendes una vela,</a:t>
            </a:r>
            <a:b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</a:rPr>
            </a:br>
            <a: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</a:rPr>
              <a:t>habrá más luz en la noche.</a:t>
            </a:r>
            <a:endParaRPr lang="es-ES_tradnl" sz="4000" dirty="0">
              <a:solidFill>
                <a:schemeClr val="bg1"/>
              </a:solidFill>
              <a:latin typeface="Brush Script Std" pitchFamily="66" charset="0"/>
            </a:endParaRPr>
          </a:p>
        </p:txBody>
      </p:sp>
      <p:pic>
        <p:nvPicPr>
          <p:cNvPr id="25602" name="Picture 2" descr="http://api.ning.com/files/IG6nzKdcTrE17iv9HoV15foVXKPy2bYq-UBD41rPooUxb26rm686L9vymHr6A7BlhaPRgYyQF3cfFfXxGqU59yBA1QTbHX9N/8199vel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3762375"/>
            <a:ext cx="2476500" cy="3095625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7134638" y="6143644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5" name="Picture 3" descr="C:\Users\abuelitos\Desktop\FONDOS\ne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733" y="0"/>
            <a:ext cx="9168733" cy="6984000"/>
          </a:xfrm>
          <a:prstGeom prst="rect">
            <a:avLst/>
          </a:prstGeom>
          <a:noFill/>
        </p:spPr>
      </p:pic>
      <p:pic>
        <p:nvPicPr>
          <p:cNvPr id="1027" name="Picture 3" descr="C:\Users\abuelitos\Desktop\FONDOS\fond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21471" cy="6948000"/>
          </a:xfrm>
          <a:prstGeom prst="rect">
            <a:avLst/>
          </a:prstGeom>
          <a:noFill/>
        </p:spPr>
      </p:pic>
      <p:pic>
        <p:nvPicPr>
          <p:cNvPr id="1028" name="Picture 4" descr="C:\Users\abuelitos\Desktop\FONDOS\imagenes-d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21471" cy="694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62342" y="6215082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5121" name="Picture 1" descr="C:\Users\abuelitos\Desktop\SAN PETERSBURGO\pioneer-TV-Wallpapers-09[1].jpg"/>
          <p:cNvPicPr>
            <a:picLocks noChangeAspect="1" noChangeArrowheads="1"/>
          </p:cNvPicPr>
          <p:nvPr/>
        </p:nvPicPr>
        <p:blipFill>
          <a:blip r:embed="rId2" cstate="print"/>
          <a:srcRect r="39648" b="30224"/>
          <a:stretch>
            <a:fillRect/>
          </a:stretch>
        </p:blipFill>
        <p:spPr bwMode="auto">
          <a:xfrm>
            <a:off x="928662" y="0"/>
            <a:ext cx="7358114" cy="680565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214414" y="5072074"/>
            <a:ext cx="728667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</a:rPr>
              <a:t>Si vives en la verdad,</a:t>
            </a:r>
            <a:b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</a:rPr>
            </a:br>
            <a: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</a:rPr>
              <a:t>habrá menos mentira en el mundo.</a:t>
            </a:r>
            <a:endParaRPr lang="es-ES_tradnl" sz="4000" dirty="0">
              <a:solidFill>
                <a:schemeClr val="bg1"/>
              </a:solidFill>
              <a:latin typeface="Brush Script St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206076" y="285728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C:\Users\abuelitos\Desktop\FONDOS\minimalistic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733" cy="6984000"/>
          </a:xfrm>
          <a:prstGeom prst="rect">
            <a:avLst/>
          </a:prstGeom>
          <a:noFill/>
        </p:spPr>
      </p:pic>
      <p:pic>
        <p:nvPicPr>
          <p:cNvPr id="1029" name="Picture 5" descr="C:\Users\abuelitos\Desktop\BLANCA\diseno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pic>
        <p:nvPicPr>
          <p:cNvPr id="9" name="Picture 2" descr="C:\Users\abuelitos\Desktop\FONDOS\minimalistic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733" y="0"/>
            <a:ext cx="9215995" cy="7020000"/>
          </a:xfrm>
          <a:prstGeom prst="rect">
            <a:avLst/>
          </a:prstGeom>
          <a:noFill/>
        </p:spPr>
      </p:pic>
      <p:pic>
        <p:nvPicPr>
          <p:cNvPr id="10" name="Picture 5" descr="C:\Users\abuelitos\Desktop\BLANCA\diseno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64000" cy="694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05218" y="6143644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1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098" name="Picture 2" descr="http://tripodart.net/blog/wp-content/DSC_9940.jpg"/>
          <p:cNvPicPr>
            <a:picLocks noChangeAspect="1" noChangeArrowheads="1"/>
          </p:cNvPicPr>
          <p:nvPr/>
        </p:nvPicPr>
        <p:blipFill>
          <a:blip r:embed="rId2" cstate="print"/>
          <a:srcRect l="10324" r="7084" b="10509"/>
          <a:stretch>
            <a:fillRect/>
          </a:stretch>
        </p:blipFill>
        <p:spPr bwMode="auto">
          <a:xfrm>
            <a:off x="0" y="-571528"/>
            <a:ext cx="9144000" cy="6572272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357290" y="5286388"/>
            <a:ext cx="821537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</a:rPr>
              <a:t>Si cuidas un nido de golondrinas,</a:t>
            </a:r>
            <a:b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</a:rPr>
            </a:br>
            <a: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</a:rPr>
              <a:t>habrá más golondrinas en primavera.</a:t>
            </a:r>
            <a:endParaRPr lang="es-ES_tradnl" sz="4000" dirty="0">
              <a:solidFill>
                <a:schemeClr val="bg1"/>
              </a:solidFill>
              <a:latin typeface="Brush Script Std" pitchFamily="66" charset="0"/>
            </a:endParaRPr>
          </a:p>
        </p:txBody>
      </p:sp>
      <p:pic>
        <p:nvPicPr>
          <p:cNvPr id="23554" name="Picture 2" descr="http://1.bp.blogspot.com/_3niYGdNbEgY/TLQ53iiL1-I/AAAAAAAAAAY/4K3cUulJ0Ag/s1600/NIDO+GOLONDRIN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3714752"/>
            <a:ext cx="2152800" cy="1656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23556" name="Picture 4" descr="http://4.bp.blogspot.com/-7DqVgb-Wh1I/Tfs-t5qvSbI/AAAAAAAACVI/FSozLmbAMaY/s200/golondrinas_volando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14346" y="1357298"/>
            <a:ext cx="2991230" cy="2520000"/>
          </a:xfrm>
          <a:prstGeom prst="irregularSeal2">
            <a:avLst/>
          </a:prstGeom>
          <a:noFill/>
        </p:spPr>
      </p:pic>
      <p:pic>
        <p:nvPicPr>
          <p:cNvPr id="10" name="Picture 4" descr="http://4.bp.blogspot.com/-7DqVgb-Wh1I/Tfs-t5qvSbI/AAAAAAAACVI/FSozLmbAMaY/s200/golondrinas_volando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214290"/>
            <a:ext cx="2991230" cy="2520000"/>
          </a:xfrm>
          <a:prstGeom prst="irregularSeal2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277514" y="0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>
                    <a:lumMod val="60000"/>
                    <a:lumOff val="4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accent2">
                    <a:lumMod val="60000"/>
                    <a:lumOff val="4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accent2">
                  <a:lumMod val="60000"/>
                  <a:lumOff val="4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9394" name="Picture 2" descr="http://www.lapidasparanichos.com/media/catalog/product/cache/1/image/802bf04c2fd00b7b3864fbb46366d73d/l/a/lapida-imagen-virgen-palomas-granito-negro-incrustado-ceramica-1074.jpg"/>
          <p:cNvPicPr>
            <a:picLocks noChangeAspect="1" noChangeArrowheads="1"/>
          </p:cNvPicPr>
          <p:nvPr/>
        </p:nvPicPr>
        <p:blipFill>
          <a:blip r:embed="rId2" cstate="print"/>
          <a:srcRect b="7872"/>
          <a:stretch>
            <a:fillRect/>
          </a:stretch>
        </p:blipFill>
        <p:spPr bwMode="auto">
          <a:xfrm>
            <a:off x="0" y="0"/>
            <a:ext cx="9189219" cy="6858000"/>
          </a:xfrm>
          <a:prstGeom prst="rect">
            <a:avLst/>
          </a:prstGeom>
          <a:noFill/>
        </p:spPr>
      </p:pic>
      <p:pic>
        <p:nvPicPr>
          <p:cNvPr id="5" name="Picture 2" descr="Lapida color palomas"/>
          <p:cNvPicPr>
            <a:picLocks noChangeAspect="1" noChangeArrowheads="1"/>
          </p:cNvPicPr>
          <p:nvPr/>
        </p:nvPicPr>
        <p:blipFill>
          <a:blip r:embed="rId3" cstate="print"/>
          <a:srcRect t="7538" r="45031" b="17085"/>
          <a:stretch>
            <a:fillRect/>
          </a:stretch>
        </p:blipFill>
        <p:spPr bwMode="auto">
          <a:xfrm>
            <a:off x="5357818" y="3643314"/>
            <a:ext cx="2528905" cy="2857520"/>
          </a:xfrm>
          <a:prstGeom prst="rect">
            <a:avLst/>
          </a:prstGeom>
          <a:noFill/>
        </p:spPr>
      </p:pic>
      <p:pic>
        <p:nvPicPr>
          <p:cNvPr id="59395" name="Picture 3" descr="C:\Users\abuelitos\Desktop\BLANCA\flores-blanco-fondo-lo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40000"/>
          </a:xfrm>
          <a:prstGeom prst="rect">
            <a:avLst/>
          </a:prstGeom>
          <a:noFill/>
        </p:spPr>
      </p:pic>
      <p:pic>
        <p:nvPicPr>
          <p:cNvPr id="61442" name="Picture 2" descr="https://encrypted-tbn2.gstatic.com/images?q=tbn:ANd9GcTveMdjRo455WIvm-ARSwJ5tjkUrGPvAY4necBH5lZJJ7PFywsJ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43" y="-2"/>
            <a:ext cx="9150004" cy="6858001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05218" y="6143644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>
                    <a:lumMod val="60000"/>
                    <a:lumOff val="4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accent2">
                    <a:lumMod val="60000"/>
                    <a:lumOff val="4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accent2">
                  <a:lumMod val="60000"/>
                  <a:lumOff val="4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2000"/>
                                        <p:tgtEl>
                                          <p:spTgt spid="614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3000"/>
                                        <p:tgtEl>
                                          <p:spTgt spid="593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23555" name="Picture 3" descr="C:\Users\abuelitos\Desktop\SAN PETERSBURGO\paloma210910-0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4744" y="571480"/>
            <a:ext cx="4968240" cy="2880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3074" name="Picture 2" descr="C:\Users\abuelitos\Desktop\SAN PETERSBURGO\portrait--boy--portraits--black-background_332702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30000"/>
            <a:ext cx="3549160" cy="5328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3714744" y="4286256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</a:rPr>
              <a:t>Si vives en libertad,</a:t>
            </a:r>
            <a:b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</a:rPr>
            </a:br>
            <a: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</a:rPr>
              <a:t>habrá más libertad en el mundo.</a:t>
            </a:r>
            <a:endParaRPr lang="es-ES_tradnl" sz="4000" dirty="0">
              <a:solidFill>
                <a:schemeClr val="bg1"/>
              </a:solidFill>
              <a:latin typeface="Brush Script Std" pitchFamily="66" charset="0"/>
            </a:endParaRPr>
          </a:p>
        </p:txBody>
      </p:sp>
      <p:pic>
        <p:nvPicPr>
          <p:cNvPr id="7" name="Picture 3" descr="C:\Users\abuelitos\Desktop\SAN PETERSBURGO\paloma210910-0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67144" y="723880"/>
            <a:ext cx="4968240" cy="288000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8" name="7 Rectángulo"/>
          <p:cNvSpPr/>
          <p:nvPr/>
        </p:nvSpPr>
        <p:spPr>
          <a:xfrm>
            <a:off x="562342" y="6215082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>
                    <a:lumMod val="60000"/>
                    <a:lumOff val="4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accent2">
                    <a:lumMod val="60000"/>
                    <a:lumOff val="4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accent2">
                  <a:lumMod val="60000"/>
                  <a:lumOff val="4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3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10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10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0" dur="10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3" presetClass="emph" presetSubtype="0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3" dur="10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4" dur="10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7" dur="10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33" presetClass="emph" presetSubtype="0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0" dur="10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21" dur="10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24" dur="10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33" presetClass="emph" presetSubtype="0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7" dur="10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28" dur="10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31" dur="10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0418" name="Picture 2" descr="http://fotos.lavozdigital.es/201109/dsc_1862_edited-640x640x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0" y="0"/>
            <a:ext cx="9144020" cy="6876000"/>
          </a:xfrm>
          <a:prstGeom prst="rect">
            <a:avLst/>
          </a:prstGeom>
          <a:noFill/>
        </p:spPr>
      </p:pic>
      <p:pic>
        <p:nvPicPr>
          <p:cNvPr id="5" name="Picture 2" descr="http://fotos.lavozdigital.es/201109/dsc_1862_edited-640x640x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20" cy="6876000"/>
          </a:xfrm>
          <a:prstGeom prst="rect">
            <a:avLst/>
          </a:prstGeom>
          <a:noFill/>
        </p:spPr>
      </p:pic>
      <p:pic>
        <p:nvPicPr>
          <p:cNvPr id="6" name="Picture 2" descr="http://fotos.lavozdigital.es/201109/dsc_1862_edited-640x640x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20" cy="6876000"/>
          </a:xfrm>
          <a:prstGeom prst="rect">
            <a:avLst/>
          </a:prstGeom>
          <a:noFill/>
        </p:spPr>
      </p:pic>
      <p:pic>
        <p:nvPicPr>
          <p:cNvPr id="7" name="Picture 2" descr="http://fotos.lavozdigital.es/201109/dsc_1862_edited-640x640x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0" y="0"/>
            <a:ext cx="9144020" cy="6876000"/>
          </a:xfrm>
          <a:prstGeom prst="rect">
            <a:avLst/>
          </a:prstGeom>
          <a:noFill/>
        </p:spPr>
      </p:pic>
      <p:pic>
        <p:nvPicPr>
          <p:cNvPr id="26627" name="Picture 3" descr="C:\Users\abuelitos\Desktop\titus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72320" cy="6984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7277514" y="6143644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7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7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9698" name="Picture 2" descr="C:\Users\abuelitos\Desktop\SAN PETERSBURGO\525_Minimalism-960x6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71500"/>
            <a:ext cx="9144000" cy="5715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428728" y="285728"/>
            <a:ext cx="671517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</a:rPr>
              <a:t>Si enciendes un fuego,</a:t>
            </a:r>
            <a:b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</a:rPr>
            </a:br>
            <a: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</a:rPr>
              <a:t>habrá menos frío en el invierno.</a:t>
            </a:r>
            <a:endParaRPr lang="es-ES_tradnl" sz="4000" dirty="0">
              <a:solidFill>
                <a:schemeClr val="bg1"/>
              </a:solidFill>
              <a:latin typeface="Brush Script Std" pitchFamily="66" charset="0"/>
            </a:endParaRPr>
          </a:p>
        </p:txBody>
      </p:sp>
      <p:pic>
        <p:nvPicPr>
          <p:cNvPr id="54274" name="Picture 2" descr="Gifs Animados Fuego (105)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00430" y="4643446"/>
            <a:ext cx="1028700" cy="1905000"/>
          </a:xfrm>
          <a:prstGeom prst="rect">
            <a:avLst/>
          </a:prstGeom>
          <a:noFill/>
        </p:spPr>
      </p:pic>
      <p:pic>
        <p:nvPicPr>
          <p:cNvPr id="54276" name="Picture 4" descr="Gifs Animados Fuego (105)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2" y="4643446"/>
            <a:ext cx="1028700" cy="1905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490904" y="6143644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42" name="Picture 2" descr="http://www.parlonsphoto.com/upload/images/photo-deu5jq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2" y="0"/>
            <a:ext cx="9144000" cy="6855030"/>
          </a:xfrm>
          <a:prstGeom prst="rect">
            <a:avLst/>
          </a:prstGeom>
          <a:noFill/>
        </p:spPr>
      </p:pic>
      <p:pic>
        <p:nvPicPr>
          <p:cNvPr id="5" name="Picture 2" descr="http://www.parlonsphoto.com/upload/images/photo-deu5jq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5030"/>
          </a:xfrm>
          <a:prstGeom prst="ellipse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33780" y="357166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5000" fill="hold"/>
                                        <p:tgtEl>
                                          <p:spTgt spid="6144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27650" name="Picture 2" descr="C:\Users\abuelitos\Desktop\SAN PETERSBURGO\bb281543[1].jpg"/>
          <p:cNvPicPr>
            <a:picLocks noChangeAspect="1" noChangeArrowheads="1"/>
          </p:cNvPicPr>
          <p:nvPr/>
        </p:nvPicPr>
        <p:blipFill>
          <a:blip r:embed="rId2" cstate="print"/>
          <a:srcRect l="26032" t="10022" r="19302" b="7015"/>
          <a:stretch>
            <a:fillRect/>
          </a:stretch>
        </p:blipFill>
        <p:spPr bwMode="auto">
          <a:xfrm>
            <a:off x="3500430" y="944398"/>
            <a:ext cx="3000396" cy="5913602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14348" y="285728"/>
            <a:ext cx="778674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</a:rPr>
              <a:t>Si  irradias tu alegría,</a:t>
            </a:r>
            <a:b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</a:rPr>
            </a:br>
            <a: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</a:rPr>
              <a:t>habrá menos tristezas en el mundo.</a:t>
            </a:r>
            <a:endParaRPr lang="es-ES_tradnl" sz="4000" dirty="0">
              <a:solidFill>
                <a:schemeClr val="bg1"/>
              </a:solidFill>
              <a:latin typeface="Brush Script Std" pitchFamily="66" charset="0"/>
            </a:endParaRPr>
          </a:p>
        </p:txBody>
      </p:sp>
      <p:pic>
        <p:nvPicPr>
          <p:cNvPr id="21510" name="Picture 6" descr="http://www.gifs10.com/imagenes/imagenes-infantile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3286124"/>
            <a:ext cx="2954577" cy="3276000"/>
          </a:xfrm>
          <a:prstGeom prst="rect">
            <a:avLst/>
          </a:prstGeom>
          <a:noFill/>
        </p:spPr>
      </p:pic>
      <p:pic>
        <p:nvPicPr>
          <p:cNvPr id="21514" name="Picture 10" descr="http://www.imagenesanimadas.net/Personas/Payasos/Payaso-5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00892" y="4214818"/>
            <a:ext cx="1488000" cy="2232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2776920" y="6215082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>
                    <a:lumMod val="60000"/>
                    <a:lumOff val="4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accent2">
                    <a:lumMod val="60000"/>
                    <a:lumOff val="4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accent2">
                  <a:lumMod val="60000"/>
                  <a:lumOff val="4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42" name="Picture 2" descr="Gif animados agua - Imagui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12000"/>
          </a:xfrm>
          <a:prstGeom prst="rect">
            <a:avLst/>
          </a:prstGeom>
          <a:noFill/>
        </p:spPr>
      </p:pic>
      <p:pic>
        <p:nvPicPr>
          <p:cNvPr id="5" name="Picture 2" descr="Gif animados agua - Imagui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12000"/>
          </a:xfrm>
          <a:prstGeom prst="rect">
            <a:avLst/>
          </a:prstGeom>
          <a:noFill/>
        </p:spPr>
      </p:pic>
      <p:pic>
        <p:nvPicPr>
          <p:cNvPr id="6" name="Picture 2" descr="Gif animados agua - Imagui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12000"/>
          </a:xfrm>
          <a:prstGeom prst="rect">
            <a:avLst/>
          </a:prstGeom>
          <a:noFill/>
        </p:spPr>
      </p:pic>
      <p:pic>
        <p:nvPicPr>
          <p:cNvPr id="22530" name="Picture 2" descr="http://s2.postimage.org/5hgcr8uao/mi_mundo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14546" y="1000108"/>
            <a:ext cx="4286250" cy="428625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76656" y="6143644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2253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24578" name="Picture 2" descr="C:\Users\abuelitos\Desktop\SAN PETERSBURGO\img_020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112000" cy="51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428828" y="4429132"/>
            <a:ext cx="671517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</a:rPr>
              <a:t>Si esperas cambiar tú cuando haya cambiado el mundo,</a:t>
            </a:r>
            <a:b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</a:rPr>
            </a:br>
            <a: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</a:rPr>
              <a:t>morirás sin haber vivido;</a:t>
            </a:r>
            <a:endParaRPr lang="es-ES_tradnl" sz="4000" dirty="0">
              <a:solidFill>
                <a:schemeClr val="bg1"/>
              </a:solidFill>
              <a:latin typeface="Brush Script Std" pitchFamily="66" charset="0"/>
            </a:endParaRPr>
          </a:p>
        </p:txBody>
      </p:sp>
      <p:pic>
        <p:nvPicPr>
          <p:cNvPr id="52226" name="Picture 2" descr="http://my.opera.com/odradek/homes/blog/carrousel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4810" y="285728"/>
            <a:ext cx="4572000" cy="3429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562342" y="6215082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64514" name="Picture 2" descr="http://m1.paperblog.com/i/32/323304/david-ope-gifs-animados-iv-L-uz7xLK.jpeg"/>
          <p:cNvPicPr>
            <a:picLocks noChangeAspect="1" noChangeArrowheads="1"/>
          </p:cNvPicPr>
          <p:nvPr/>
        </p:nvPicPr>
        <p:blipFill>
          <a:blip r:embed="rId2" cstate="print"/>
          <a:srcRect b="20418"/>
          <a:stretch>
            <a:fillRect/>
          </a:stretch>
        </p:blipFill>
        <p:spPr bwMode="auto">
          <a:xfrm>
            <a:off x="0" y="0"/>
            <a:ext cx="9144000" cy="5500702"/>
          </a:xfrm>
          <a:prstGeom prst="rect">
            <a:avLst/>
          </a:prstGeom>
          <a:noFill/>
        </p:spPr>
      </p:pic>
      <p:pic>
        <p:nvPicPr>
          <p:cNvPr id="5" name="Picture 2" descr="http://m1.paperblog.com/i/32/323304/david-ope-gifs-animados-iv-L-uz7xLK.jpeg"/>
          <p:cNvPicPr>
            <a:picLocks noChangeAspect="1" noChangeArrowheads="1"/>
          </p:cNvPicPr>
          <p:nvPr/>
        </p:nvPicPr>
        <p:blipFill>
          <a:blip r:embed="rId2" cstate="print"/>
          <a:srcRect b="15625"/>
          <a:stretch>
            <a:fillRect/>
          </a:stretch>
        </p:blipFill>
        <p:spPr bwMode="auto">
          <a:xfrm>
            <a:off x="0" y="0"/>
            <a:ext cx="9144000" cy="5786454"/>
          </a:xfrm>
          <a:prstGeom prst="ellipse">
            <a:avLst/>
          </a:prstGeom>
          <a:noFill/>
        </p:spPr>
      </p:pic>
      <p:pic>
        <p:nvPicPr>
          <p:cNvPr id="6" name="Picture 2" descr="http://m1.paperblog.com/i/32/323304/david-ope-gifs-animados-iv-L-uz7xLK.jpeg"/>
          <p:cNvPicPr>
            <a:picLocks noChangeAspect="1" noChangeArrowheads="1"/>
          </p:cNvPicPr>
          <p:nvPr/>
        </p:nvPicPr>
        <p:blipFill>
          <a:blip r:embed="rId2" cstate="print"/>
          <a:srcRect b="20418"/>
          <a:stretch>
            <a:fillRect/>
          </a:stretch>
        </p:blipFill>
        <p:spPr bwMode="auto">
          <a:xfrm>
            <a:off x="0" y="285728"/>
            <a:ext cx="9144000" cy="5500702"/>
          </a:xfrm>
          <a:prstGeom prst="ellipse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633780" y="6143644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1746" name="Picture 2" descr="C:\Users\abuelitos\Desktop\SAN PETERSBURGO\pin-up-fondos-de-escritorio-negros-y-animales-lindos-im-genes-35249[1].jpg"/>
          <p:cNvPicPr>
            <a:picLocks noChangeAspect="1" noChangeArrowheads="1"/>
          </p:cNvPicPr>
          <p:nvPr/>
        </p:nvPicPr>
        <p:blipFill>
          <a:blip r:embed="rId2" cstate="print"/>
          <a:srcRect r="26007"/>
          <a:stretch>
            <a:fillRect/>
          </a:stretch>
        </p:blipFill>
        <p:spPr bwMode="auto">
          <a:xfrm>
            <a:off x="-12" y="0"/>
            <a:ext cx="9144012" cy="694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072066" y="3000372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</a:rPr>
              <a:t>Si comienzas</a:t>
            </a:r>
          </a:p>
          <a:p>
            <a: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</a:rPr>
              <a:t> cambiando tú,</a:t>
            </a:r>
            <a:b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</a:rPr>
            </a:br>
            <a: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</a:rPr>
              <a:t>ya estás cambiando </a:t>
            </a:r>
          </a:p>
          <a:p>
            <a: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</a:rPr>
              <a:t>   el mundo...</a:t>
            </a:r>
            <a:endParaRPr lang="es-ES_tradnl" sz="4000" dirty="0">
              <a:solidFill>
                <a:schemeClr val="bg1"/>
              </a:solidFill>
              <a:latin typeface="Brush Script St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000892" y="6215082"/>
            <a:ext cx="168905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000" dirty="0" smtClean="0">
                <a:solidFill>
                  <a:schemeClr val="bg1"/>
                </a:solidFill>
                <a:latin typeface="Brush Script Std" pitchFamily="66" charset="0"/>
              </a:rPr>
              <a:t>René </a:t>
            </a:r>
            <a:r>
              <a:rPr lang="es-ES_tradnl" sz="2000" dirty="0" err="1" smtClean="0">
                <a:solidFill>
                  <a:schemeClr val="bg1"/>
                </a:solidFill>
                <a:latin typeface="Brush Script Std" pitchFamily="66" charset="0"/>
              </a:rPr>
              <a:t>Trossero</a:t>
            </a:r>
            <a:r>
              <a:rPr lang="es-ES_tradnl" sz="2000" dirty="0" smtClean="0">
                <a:solidFill>
                  <a:schemeClr val="bg1"/>
                </a:solidFill>
                <a:latin typeface="Brush Script Std" pitchFamily="66" charset="0"/>
              </a:rPr>
              <a:t> </a:t>
            </a:r>
            <a:endParaRPr lang="es-ES_tradnl" sz="2000" dirty="0">
              <a:solidFill>
                <a:schemeClr val="bg1"/>
              </a:solidFill>
              <a:latin typeface="Brush Script Std" pitchFamily="66" charset="0"/>
            </a:endParaRPr>
          </a:p>
        </p:txBody>
      </p:sp>
      <p:sp>
        <p:nvSpPr>
          <p:cNvPr id="20484" name="AutoShape 4" descr="http://www.neeerd.com/img/imgAlbumes/227/7469/minis/0026_XPL8JTbV-9TQD-VcEM-tohM-0pWfTuvkaBmX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pic>
        <p:nvPicPr>
          <p:cNvPr id="9" name="Picture 2" descr="http://www.neeerd.com/img/imgAlbumes/227/7469/minis/0026_XPL8JTbV-9TQD-VcEM-tohM-0pWfTuvkaBmX.jpg"/>
          <p:cNvPicPr>
            <a:picLocks noChangeAspect="1" noChangeArrowheads="1"/>
          </p:cNvPicPr>
          <p:nvPr/>
        </p:nvPicPr>
        <p:blipFill>
          <a:blip r:embed="rId3" cstate="print"/>
          <a:srcRect b="12769"/>
          <a:stretch>
            <a:fillRect/>
          </a:stretch>
        </p:blipFill>
        <p:spPr bwMode="auto">
          <a:xfrm rot="595872">
            <a:off x="1501005" y="-300215"/>
            <a:ext cx="4295901" cy="369671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10" name="9 Rectángulo"/>
          <p:cNvSpPr/>
          <p:nvPr/>
        </p:nvSpPr>
        <p:spPr>
          <a:xfrm>
            <a:off x="7348952" y="285728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6386" name="Picture 2" descr="http://images2.layoutsparks.com/1/133325/amistad-negro-estrellas-cielo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16388" name="Picture 4" descr="http://teleformacion.edu.aytolacoruna.es/GIMP/document/Ejercicios_Maky/dibujos/ciel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74532" cy="6858000"/>
          </a:xfrm>
          <a:prstGeom prst="rect">
            <a:avLst/>
          </a:prstGeom>
          <a:noFill/>
        </p:spPr>
      </p:pic>
      <p:pic>
        <p:nvPicPr>
          <p:cNvPr id="6" name="Picture 4" descr="http://teleformacion.edu.aytolacoruna.es/GIMP/document/Ejercicios_Maky/dibujos/ciel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74532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62342" y="6143644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3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3000" fill="hold"/>
                                        <p:tgtEl>
                                          <p:spTgt spid="1638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22530" name="Picture 2" descr="C:\Users\abuelitos\Desktop\SAN PETERSBURGO\pioneer-TV-Wallpapers-09[1].jpg"/>
          <p:cNvPicPr>
            <a:picLocks noChangeAspect="1" noChangeArrowheads="1"/>
          </p:cNvPicPr>
          <p:nvPr/>
        </p:nvPicPr>
        <p:blipFill>
          <a:blip r:embed="rId2" cstate="print"/>
          <a:srcRect l="54102" b="29687"/>
          <a:stretch>
            <a:fillRect/>
          </a:stretch>
        </p:blipFill>
        <p:spPr bwMode="auto">
          <a:xfrm>
            <a:off x="1643042" y="0"/>
            <a:ext cx="5595934" cy="6858000"/>
          </a:xfrm>
          <a:prstGeom prst="rect">
            <a:avLst/>
          </a:prstGeom>
          <a:noFill/>
        </p:spPr>
      </p:pic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1928794" y="3865252"/>
            <a:ext cx="5663730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4000" i="0" strike="noStrike" cap="none" normalizeH="0" baseline="0" dirty="0" smtClean="0">
                <a:ln>
                  <a:noFill/>
                </a:ln>
                <a:solidFill>
                  <a:schemeClr val="tx2">
                    <a:lumMod val="20000"/>
                    <a:lumOff val="80000"/>
                  </a:schemeClr>
                </a:solidFill>
                <a:latin typeface="Brush Script Std" pitchFamily="66" charset="0"/>
                <a:ea typeface="Times New Roman" pitchFamily="18" charset="0"/>
                <a:cs typeface="Times New Roman" pitchFamily="18" charset="0"/>
              </a:rPr>
              <a:t>Estas a un paso....</a:t>
            </a:r>
            <a:endParaRPr kumimoji="0" lang="es-ES_tradnl" sz="4000" i="0" strike="noStrike" cap="none" normalizeH="0" baseline="0" dirty="0" smtClean="0">
              <a:ln>
                <a:noFill/>
              </a:ln>
              <a:solidFill>
                <a:schemeClr val="tx2">
                  <a:lumMod val="20000"/>
                  <a:lumOff val="80000"/>
                </a:schemeClr>
              </a:solidFill>
              <a:latin typeface="Brush Script Std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40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Brush Script Std" pitchFamily="66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es-ES_tradnl" sz="40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Brush Script Std" pitchFamily="66" charset="0"/>
                <a:ea typeface="Times New Roman" pitchFamily="18" charset="0"/>
                <a:cs typeface="Times New Roman" pitchFamily="18" charset="0"/>
              </a:rPr>
            </a:br>
            <a:r>
              <a:rPr kumimoji="0" lang="es-ES_tradnl" sz="40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Brush Script Std" pitchFamily="66" charset="0"/>
                <a:ea typeface="Times New Roman" pitchFamily="18" charset="0"/>
                <a:cs typeface="Times New Roman" pitchFamily="18" charset="0"/>
              </a:rPr>
              <a:t>de vivir en positivo cuando:</a:t>
            </a:r>
            <a:br>
              <a:rPr kumimoji="0" lang="es-ES_tradnl" sz="40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Brush Script Std" pitchFamily="66" charset="0"/>
                <a:ea typeface="Times New Roman" pitchFamily="18" charset="0"/>
                <a:cs typeface="Times New Roman" pitchFamily="18" charset="0"/>
              </a:rPr>
            </a:br>
            <a:r>
              <a:rPr kumimoji="0" lang="es-ES_tradnl" sz="4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Brush Script Std" pitchFamily="66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es-ES_tradnl" sz="4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Brush Script Std" pitchFamily="66" charset="0"/>
                <a:ea typeface="Times New Roman" pitchFamily="18" charset="0"/>
                <a:cs typeface="Times New Roman" pitchFamily="18" charset="0"/>
              </a:rPr>
            </a:br>
            <a:endParaRPr kumimoji="0" lang="es-ES_tradnl" sz="4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Brush Script Std" pitchFamily="66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90904" y="6072206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7588" name="Picture 4" descr="http://sp9.fotolog.com/photo/41/31/122/pequeteatre/1211107732_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357166"/>
            <a:ext cx="7869338" cy="626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7589" name="Picture 5" descr="C:\Users\abuelitos\Desktop\1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357166"/>
            <a:ext cx="7869342" cy="6264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7420390" y="285728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75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5602" name="Picture 2" descr="C:\Users\abuelitos\Desktop\SAN PETERSBURGO\fondos-escritorio-caballos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85786" y="500042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  <a:ea typeface="Times New Roman" pitchFamily="18" charset="0"/>
                <a:cs typeface="Times New Roman" pitchFamily="18" charset="0"/>
              </a:rPr>
              <a:t>casi disfrutas,</a:t>
            </a:r>
            <a:b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  <a:ea typeface="Times New Roman" pitchFamily="18" charset="0"/>
                <a:cs typeface="Times New Roman" pitchFamily="18" charset="0"/>
              </a:rPr>
            </a:br>
            <a:endParaRPr lang="es-ES_tradnl" sz="4000" dirty="0">
              <a:solidFill>
                <a:schemeClr val="bg1"/>
              </a:solidFill>
              <a:latin typeface="Brush Script St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848886" y="6000768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3" descr="C:\Users\abuelitos\Desktop\FONDOS\imagenes-d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733" cy="6984000"/>
          </a:xfrm>
          <a:prstGeom prst="rect">
            <a:avLst/>
          </a:prstGeom>
          <a:noFill/>
        </p:spPr>
      </p:pic>
      <p:pic>
        <p:nvPicPr>
          <p:cNvPr id="6" name="Picture 5" descr="http://www.gifsyfondos.com/beige077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323640" cy="6984000"/>
          </a:xfrm>
          <a:prstGeom prst="rect">
            <a:avLst/>
          </a:prstGeom>
          <a:noFill/>
        </p:spPr>
      </p:pic>
      <p:pic>
        <p:nvPicPr>
          <p:cNvPr id="7" name="Picture 5" descr="http://www.gifsyfondos.com/beige077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323640" cy="6984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848094" y="6215082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>
                    <a:lumMod val="60000"/>
                    <a:lumOff val="4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accent2">
                    <a:lumMod val="60000"/>
                    <a:lumOff val="4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accent2">
                  <a:lumMod val="60000"/>
                  <a:lumOff val="4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026" name="Picture 2" descr="http://todosloscomo.com/wp-content/uploads/2012/04/aceptar-defect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7217" y="0"/>
            <a:ext cx="7186783" cy="612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857224" y="714356"/>
            <a:ext cx="272542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  <a:ea typeface="Times New Roman" pitchFamily="18" charset="0"/>
                <a:cs typeface="Times New Roman" pitchFamily="18" charset="0"/>
              </a:rPr>
              <a:t>casi aceptas,</a:t>
            </a:r>
            <a:endParaRPr lang="es-ES_tradnl" sz="4000" dirty="0">
              <a:solidFill>
                <a:schemeClr val="bg1"/>
              </a:solidFill>
              <a:latin typeface="Brush Script Std" pitchFamily="66" charset="0"/>
            </a:endParaRPr>
          </a:p>
        </p:txBody>
      </p:sp>
      <p:pic>
        <p:nvPicPr>
          <p:cNvPr id="1038" name="Picture 14" descr="http://4.bp.blogspot.com/-_x_ZxiyRojw/UHcmgMwdkJI/AAAAAAAAAS0/UlL_A1wnrsM/s1600/tienes+que+aceptar+las+cosas.jpg"/>
          <p:cNvPicPr>
            <a:picLocks noChangeAspect="1" noChangeArrowheads="1"/>
          </p:cNvPicPr>
          <p:nvPr/>
        </p:nvPicPr>
        <p:blipFill>
          <a:blip r:embed="rId3" cstate="print"/>
          <a:srcRect t="27949" b="16153"/>
          <a:stretch>
            <a:fillRect/>
          </a:stretch>
        </p:blipFill>
        <p:spPr bwMode="auto">
          <a:xfrm>
            <a:off x="0" y="5429240"/>
            <a:ext cx="3837839" cy="1428760"/>
          </a:xfrm>
          <a:prstGeom prst="roundRect">
            <a:avLst/>
          </a:prstGeom>
          <a:noFill/>
          <a:effectLst>
            <a:softEdge rad="127000"/>
          </a:effectLst>
        </p:spPr>
      </p:pic>
      <p:sp>
        <p:nvSpPr>
          <p:cNvPr id="7" name="6 Rectángulo"/>
          <p:cNvSpPr/>
          <p:nvPr/>
        </p:nvSpPr>
        <p:spPr>
          <a:xfrm>
            <a:off x="7420390" y="285728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2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2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2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2466" name="Picture 2" descr="http://us.123rf.com/400wm/400/400/lembit/lembit1012/lembit101200001/8387938-fondo-abstracto-con-estrellas-azules-en-neg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pic>
        <p:nvPicPr>
          <p:cNvPr id="62467" name="Picture 3" descr="C:\Users\abuelitos\Desktop\BLANCA\flores-blanco-fondo-l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21472" cy="6948000"/>
          </a:xfrm>
          <a:prstGeom prst="rect">
            <a:avLst/>
          </a:prstGeom>
          <a:noFill/>
        </p:spPr>
      </p:pic>
      <p:pic>
        <p:nvPicPr>
          <p:cNvPr id="11" name="Picture 2" descr="http://us.123rf.com/400wm/400/400/lembit/lembit1012/lembit101200001/8387938-fondo-abstracto-con-estrellas-azules-en-neg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748" y="0"/>
            <a:ext cx="9239748" cy="6948000"/>
          </a:xfrm>
          <a:prstGeom prst="ellipse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90904" y="6215082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624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9874" name="Picture 2" descr="http://i2.2photo.ru/1/3/4550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36560" y="-18000"/>
            <a:ext cx="958056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85720" y="428604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  <a:ea typeface="Times New Roman" pitchFamily="18" charset="0"/>
                <a:cs typeface="Times New Roman" pitchFamily="18" charset="0"/>
              </a:rPr>
              <a:t>casi confías,</a:t>
            </a:r>
            <a:b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  <a:ea typeface="Times New Roman" pitchFamily="18" charset="0"/>
                <a:cs typeface="Times New Roman" pitchFamily="18" charset="0"/>
              </a:rPr>
            </a:br>
            <a:endParaRPr lang="es-ES_tradnl" sz="4000" dirty="0"/>
          </a:p>
        </p:txBody>
      </p:sp>
      <p:sp>
        <p:nvSpPr>
          <p:cNvPr id="6" name="5 Rectángulo"/>
          <p:cNvSpPr/>
          <p:nvPr/>
        </p:nvSpPr>
        <p:spPr>
          <a:xfrm>
            <a:off x="7277514" y="357166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7042" name="Picture 2" descr="http://1.bp.blogspot.com/-LPsRQtbrbsI/UVy65zF6y7I/AAAAAAAAAGc/rqgvHWBHJe4/s1600/Lunares+012.+Fondo+beige,+lunar+blanco.+100x70+cm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4962180" cy="6876000"/>
          </a:xfrm>
          <a:prstGeom prst="rect">
            <a:avLst/>
          </a:prstGeom>
          <a:noFill/>
        </p:spPr>
      </p:pic>
      <p:pic>
        <p:nvPicPr>
          <p:cNvPr id="5" name="Picture 2" descr="http://1.bp.blogspot.com/-LPsRQtbrbsI/UVy65zF6y7I/AAAAAAAAAGc/rqgvHWBHJe4/s1600/Lunares+012.+Fondo+beige,+lunar+blanco.+100x70+cms.jpg"/>
          <p:cNvPicPr>
            <a:picLocks noChangeAspect="1" noChangeArrowheads="1"/>
          </p:cNvPicPr>
          <p:nvPr/>
        </p:nvPicPr>
        <p:blipFill>
          <a:blip r:embed="rId3" cstate="print"/>
          <a:srcRect l="7863"/>
          <a:stretch>
            <a:fillRect/>
          </a:stretch>
        </p:blipFill>
        <p:spPr bwMode="auto">
          <a:xfrm>
            <a:off x="4572000" y="-18000"/>
            <a:ext cx="4572000" cy="6876000"/>
          </a:xfrm>
          <a:prstGeom prst="rect">
            <a:avLst/>
          </a:prstGeom>
          <a:noFill/>
        </p:spPr>
      </p:pic>
      <p:pic>
        <p:nvPicPr>
          <p:cNvPr id="87044" name="Picture 4" descr="http://us.cdn3.123rf.com/168nwm/lightwise/lightwise1204/lightwise120400016/13034193-retro-grunge-radialen-sterne-burst-oder-sonne-strahl-antiken-hintergrun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28794" y="1643050"/>
            <a:ext cx="5082385" cy="3600000"/>
          </a:xfrm>
          <a:prstGeom prst="ellipse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76656" y="357166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>
                    <a:lumMod val="60000"/>
                    <a:lumOff val="4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accent2">
                    <a:lumMod val="60000"/>
                    <a:lumOff val="4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accent2">
                  <a:lumMod val="60000"/>
                  <a:lumOff val="4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8704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0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8" dur="2000"/>
                                        <p:tgtEl>
                                          <p:spTgt spid="870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7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70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70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7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30722" name="Picture 2" descr="C:\Users\abuelitos\Desktop\SAN PETERSBURGO\1jx5at[1].jpg"/>
          <p:cNvPicPr>
            <a:picLocks noChangeAspect="1" noChangeArrowheads="1"/>
          </p:cNvPicPr>
          <p:nvPr/>
        </p:nvPicPr>
        <p:blipFill>
          <a:blip r:embed="rId2" cstate="print"/>
          <a:srcRect l="23377" t="9255" r="22597" b="38303"/>
          <a:stretch>
            <a:fillRect/>
          </a:stretch>
        </p:blipFill>
        <p:spPr bwMode="auto">
          <a:xfrm>
            <a:off x="0" y="0"/>
            <a:ext cx="4953190" cy="364333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428860" y="5072074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  <a:ea typeface="Times New Roman" pitchFamily="18" charset="0"/>
                <a:cs typeface="Times New Roman" pitchFamily="18" charset="0"/>
              </a:rPr>
              <a:t>casi perdonas;</a:t>
            </a:r>
            <a:endParaRPr lang="es-ES_tradnl" sz="4000" dirty="0">
              <a:solidFill>
                <a:schemeClr val="bg1"/>
              </a:solidFill>
              <a:latin typeface="Brush Script St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277514" y="357166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3490" name="Picture 2" descr="http://www.fondosblackberry.com/user-content/uploads/wall/o/90/fondo_negro_estrell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14338"/>
            <a:ext cx="9144000" cy="7072338"/>
          </a:xfrm>
          <a:prstGeom prst="rect">
            <a:avLst/>
          </a:prstGeom>
          <a:noFill/>
        </p:spPr>
      </p:pic>
      <p:pic>
        <p:nvPicPr>
          <p:cNvPr id="63491" name="Picture 3" descr="C:\Users\abuelitos\Desktop\imagesC.jpg"/>
          <p:cNvPicPr>
            <a:picLocks noChangeAspect="1" noChangeArrowheads="1"/>
          </p:cNvPicPr>
          <p:nvPr/>
        </p:nvPicPr>
        <p:blipFill>
          <a:blip r:embed="rId3" cstate="print"/>
          <a:srcRect r="6250" b="4807"/>
          <a:stretch>
            <a:fillRect/>
          </a:stretch>
        </p:blipFill>
        <p:spPr bwMode="auto">
          <a:xfrm>
            <a:off x="0" y="-214334"/>
            <a:ext cx="9144000" cy="7072334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76656" y="6143644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3000"/>
                                        <p:tgtEl>
                                          <p:spTgt spid="634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80898" name="Picture 2" descr="http://spb.fotolog.com/photo/11/49/124/taty_arte/1243513915316_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5" y="0"/>
            <a:ext cx="7402199" cy="684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857224" y="5572140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  <a:ea typeface="Times New Roman" pitchFamily="18" charset="0"/>
                <a:cs typeface="Times New Roman" pitchFamily="18" charset="0"/>
              </a:rPr>
              <a:t>casi agradeces,</a:t>
            </a:r>
            <a:b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  <a:ea typeface="Times New Roman" pitchFamily="18" charset="0"/>
                <a:cs typeface="Times New Roman" pitchFamily="18" charset="0"/>
              </a:rPr>
            </a:br>
            <a:endParaRPr lang="es-ES_tradnl" sz="4000" dirty="0"/>
          </a:p>
        </p:txBody>
      </p:sp>
      <p:sp>
        <p:nvSpPr>
          <p:cNvPr id="6" name="5 Rectángulo"/>
          <p:cNvSpPr/>
          <p:nvPr/>
        </p:nvSpPr>
        <p:spPr>
          <a:xfrm>
            <a:off x="6920324" y="6143644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88065" name="Picture 1" descr="C:\Users\abuelitos\Desktop\3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85750"/>
            <a:ext cx="9753600" cy="7429500"/>
          </a:xfrm>
          <a:prstGeom prst="rect">
            <a:avLst/>
          </a:prstGeom>
          <a:noFill/>
        </p:spPr>
      </p:pic>
      <p:pic>
        <p:nvPicPr>
          <p:cNvPr id="88066" name="Picture 2" descr="C:\Users\abuelitos\Desktop\FONDOS\IMG_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57222" y="-357214"/>
            <a:ext cx="9830400" cy="748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90904" y="6215082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2000"/>
                                        <p:tgtEl>
                                          <p:spTgt spid="880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8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098" name="Picture 2" descr="C:\Users\abuelitos\Desktop\SAN PETERSBURGO\lucie-geffre-dos-mujeres-detalle-retrato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642918"/>
            <a:ext cx="3690360" cy="550800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5" name="4 Rectángulo"/>
          <p:cNvSpPr/>
          <p:nvPr/>
        </p:nvSpPr>
        <p:spPr>
          <a:xfrm>
            <a:off x="4572000" y="714356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  <a:ea typeface="Times New Roman" pitchFamily="18" charset="0"/>
                <a:cs typeface="Times New Roman" pitchFamily="18" charset="0"/>
              </a:rPr>
              <a:t>casi respetas,</a:t>
            </a:r>
            <a:endParaRPr lang="es-ES_tradnl" sz="4000" dirty="0">
              <a:solidFill>
                <a:schemeClr val="bg1"/>
              </a:solidFill>
              <a:latin typeface="Brush Script St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05218" y="6143644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4514" name="Picture 2" descr="http://www.allfons.ru/pic/201112/960x800/allfons.ru-7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12000"/>
          </a:xfrm>
          <a:prstGeom prst="rect">
            <a:avLst/>
          </a:prstGeom>
          <a:noFill/>
        </p:spPr>
      </p:pic>
      <p:pic>
        <p:nvPicPr>
          <p:cNvPr id="64516" name="Picture 4" descr="http://www.fondos12.com/data/media/1/big/metal-7022-1920x1200__wallpaper_480x3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170000" y="1170000"/>
            <a:ext cx="6912000" cy="4572000"/>
          </a:xfrm>
          <a:prstGeom prst="rect">
            <a:avLst/>
          </a:prstGeom>
          <a:noFill/>
        </p:spPr>
      </p:pic>
      <p:pic>
        <p:nvPicPr>
          <p:cNvPr id="6" name="Picture 4" descr="http://www.fondos12.com/data/media/1/big/metal-7022-1920x1200__wallpaper_480x3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3402000" y="1170000"/>
            <a:ext cx="6912000" cy="4572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633780" y="6215082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accent2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accent2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3000"/>
                                        <p:tgtEl>
                                          <p:spTgt spid="645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2946" name="Picture 2" descr="http://4.bp.blogspot.com/_5BP3tWDQ6O0/S-GDcNBwlxI/AAAAAAAABPQ/KG5JmqMlHuM/s00/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34000" cy="6858000"/>
          </a:xfrm>
          <a:prstGeom prst="rect">
            <a:avLst/>
          </a:prstGeom>
          <a:noFill/>
        </p:spPr>
      </p:pic>
      <p:pic>
        <p:nvPicPr>
          <p:cNvPr id="5" name="Picture 2" descr="http://img.desmotivaciones.es/201208/AvrilLavigneavrillavigne1783557012801024.jpg"/>
          <p:cNvPicPr>
            <a:picLocks noChangeAspect="1" noChangeArrowheads="1"/>
          </p:cNvPicPr>
          <p:nvPr/>
        </p:nvPicPr>
        <p:blipFill>
          <a:blip r:embed="rId3" cstate="print"/>
          <a:srcRect l="25500" t="7685" r="15999" b="21618"/>
          <a:stretch>
            <a:fillRect/>
          </a:stretch>
        </p:blipFill>
        <p:spPr bwMode="auto">
          <a:xfrm>
            <a:off x="4214810" y="1571612"/>
            <a:ext cx="3357396" cy="3960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1000100" y="6072206"/>
            <a:ext cx="271260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4000" dirty="0" smtClean="0">
                <a:latin typeface="Brush Script Std" pitchFamily="66" charset="0"/>
                <a:ea typeface="Times New Roman" pitchFamily="18" charset="0"/>
                <a:cs typeface="Times New Roman" pitchFamily="18" charset="0"/>
              </a:rPr>
              <a:t>casi valoras,</a:t>
            </a:r>
            <a:endParaRPr lang="es-ES_tradnl" sz="4000" dirty="0"/>
          </a:p>
        </p:txBody>
      </p:sp>
      <p:sp>
        <p:nvSpPr>
          <p:cNvPr id="7" name="6 Rectángulo"/>
          <p:cNvSpPr/>
          <p:nvPr/>
        </p:nvSpPr>
        <p:spPr>
          <a:xfrm>
            <a:off x="7348952" y="6215082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89089" name="Picture 1" descr="C:\Users\abuelitos\Desktop\FONDOS\Nuevo-iPad-Wallpaper1[1].png"/>
          <p:cNvPicPr>
            <a:picLocks noChangeAspect="1" noChangeArrowheads="1"/>
          </p:cNvPicPr>
          <p:nvPr/>
        </p:nvPicPr>
        <p:blipFill>
          <a:blip r:embed="rId2" cstate="print"/>
          <a:srcRect t="25294"/>
          <a:stretch>
            <a:fillRect/>
          </a:stretch>
        </p:blipFill>
        <p:spPr bwMode="auto">
          <a:xfrm>
            <a:off x="-36000" y="0"/>
            <a:ext cx="9180000" cy="6858000"/>
          </a:xfrm>
          <a:prstGeom prst="rect">
            <a:avLst/>
          </a:prstGeom>
          <a:noFill/>
        </p:spPr>
      </p:pic>
      <p:pic>
        <p:nvPicPr>
          <p:cNvPr id="89090" name="Picture 2" descr="C:\Users\abuelitos\Desktop\FONDOS\cuadr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40762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76656" y="6000768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890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9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3000"/>
                                        <p:tgtEl>
                                          <p:spTgt spid="890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9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5122" name="Picture 2" descr="C:\Users\abuelitos\Desktop\SAN PETERSBURGO\filipporicci_size_w644[1].jpg"/>
          <p:cNvPicPr>
            <a:picLocks noChangeAspect="1" noChangeArrowheads="1"/>
          </p:cNvPicPr>
          <p:nvPr/>
        </p:nvPicPr>
        <p:blipFill>
          <a:blip r:embed="rId2" cstate="print"/>
          <a:srcRect t="15584" b="15846"/>
          <a:stretch>
            <a:fillRect/>
          </a:stretch>
        </p:blipFill>
        <p:spPr bwMode="auto">
          <a:xfrm>
            <a:off x="3786182" y="857232"/>
            <a:ext cx="4584000" cy="471490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000100" y="571480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  <a:ea typeface="Times New Roman" pitchFamily="18" charset="0"/>
                <a:cs typeface="Times New Roman" pitchFamily="18" charset="0"/>
              </a:rPr>
              <a:t/>
            </a:r>
            <a:b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  <a:ea typeface="Times New Roman" pitchFamily="18" charset="0"/>
                <a:cs typeface="Times New Roman" pitchFamily="18" charset="0"/>
              </a:rPr>
            </a:br>
            <a: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  <a:ea typeface="Times New Roman" pitchFamily="18" charset="0"/>
                <a:cs typeface="Times New Roman" pitchFamily="18" charset="0"/>
              </a:rPr>
              <a:t>casi compartes;</a:t>
            </a:r>
            <a:endParaRPr lang="es-ES_tradnl" sz="4000" dirty="0">
              <a:solidFill>
                <a:schemeClr val="bg1"/>
              </a:solidFill>
              <a:latin typeface="Brush Script Std" pitchFamily="66" charset="0"/>
            </a:endParaRPr>
          </a:p>
        </p:txBody>
      </p:sp>
      <p:pic>
        <p:nvPicPr>
          <p:cNvPr id="6" name="Picture 2" descr="http://www.fotoblogdiario.com/images/20100408060606_20090312_0029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926000"/>
            <a:ext cx="3454095" cy="4932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633780" y="6143644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5538" name="Picture 2" descr="http://www.fondosblackberry.com/user-content/uploads/wall/o/16/estrella_ilusion_optic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76656" y="6072206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553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6" name="Picture 2" descr="C:\Users\abuelitos\Desktop\SAN PETERSBURGO\adriana-lima-09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857224" y="785794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  <a:ea typeface="Times New Roman" pitchFamily="18" charset="0"/>
                <a:cs typeface="Times New Roman" pitchFamily="18" charset="0"/>
              </a:rPr>
              <a:t>casi consuelas,</a:t>
            </a:r>
            <a:b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  <a:ea typeface="Times New Roman" pitchFamily="18" charset="0"/>
                <a:cs typeface="Times New Roman" pitchFamily="18" charset="0"/>
              </a:rPr>
            </a:br>
            <a:endParaRPr lang="es-ES_tradnl" sz="4000" dirty="0">
              <a:solidFill>
                <a:schemeClr val="bg1"/>
              </a:solidFill>
              <a:latin typeface="Brush Script St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05218" y="6072206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90113" name="Picture 1" descr="C:\Users\abuelitos\Desktop\FONDOS\ne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0"/>
            <a:ext cx="9753600" cy="7429500"/>
          </a:xfrm>
          <a:prstGeom prst="rect">
            <a:avLst/>
          </a:prstGeom>
          <a:noFill/>
        </p:spPr>
      </p:pic>
      <p:pic>
        <p:nvPicPr>
          <p:cNvPr id="90115" name="Picture 3" descr="http://i950.photobucket.com/albums/ad343/elrinconcito/gifs/Estrellas/GIF01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18" y="1857364"/>
            <a:ext cx="1524000" cy="1466850"/>
          </a:xfrm>
          <a:prstGeom prst="rect">
            <a:avLst/>
          </a:prstGeom>
          <a:noFill/>
        </p:spPr>
      </p:pic>
      <p:pic>
        <p:nvPicPr>
          <p:cNvPr id="90117" name="Picture 5" descr="http://i950.photobucket.com/albums/ad343/elrinconcito/gifs/Estrellas/GIF01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8" y="3357562"/>
            <a:ext cx="1524000" cy="1466850"/>
          </a:xfrm>
          <a:prstGeom prst="rect">
            <a:avLst/>
          </a:prstGeom>
          <a:noFill/>
        </p:spPr>
      </p:pic>
      <p:pic>
        <p:nvPicPr>
          <p:cNvPr id="90119" name="Picture 7" descr="http://i950.photobucket.com/albums/ad343/elrinconcito/gifs/Estrellas/GIF01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6" y="5391150"/>
            <a:ext cx="1524000" cy="146685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490904" y="428604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901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901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901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83970" name="Picture 2" descr="http://img.desmotivaciones.es/201107/Dibujo_872.jpg"/>
          <p:cNvPicPr>
            <a:picLocks noChangeAspect="1" noChangeArrowheads="1"/>
          </p:cNvPicPr>
          <p:nvPr/>
        </p:nvPicPr>
        <p:blipFill>
          <a:blip r:embed="rId2" cstate="print"/>
          <a:srcRect l="22796" t="18959" r="25278" b="20372"/>
          <a:stretch>
            <a:fillRect/>
          </a:stretch>
        </p:blipFill>
        <p:spPr bwMode="auto">
          <a:xfrm>
            <a:off x="857224" y="714356"/>
            <a:ext cx="3044250" cy="3564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2786050" y="5286388"/>
            <a:ext cx="344677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  <a:ea typeface="Times New Roman" pitchFamily="18" charset="0"/>
                <a:cs typeface="Times New Roman" pitchFamily="18" charset="0"/>
              </a:rPr>
              <a:t>casi acompañas,</a:t>
            </a:r>
            <a:endParaRPr lang="es-ES_tradnl" sz="4000" dirty="0">
              <a:solidFill>
                <a:schemeClr val="bg1"/>
              </a:solidFill>
              <a:latin typeface="Brush Script St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206076" y="285728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circl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6562" name="Picture 2" descr="http://images2.layoutsparks.com/1/27447/dorado-Buda-estrella-neg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66564" name="Picture 4" descr="http://www.fondosytemas.com/wp-content/uploads/9310_1024-450x281.jpg"/>
          <p:cNvPicPr>
            <a:picLocks noChangeAspect="1" noChangeArrowheads="1"/>
          </p:cNvPicPr>
          <p:nvPr/>
        </p:nvPicPr>
        <p:blipFill>
          <a:blip r:embed="rId3" cstate="print"/>
          <a:srcRect l="30659" t="20457" r="32294" b="18170"/>
          <a:stretch>
            <a:fillRect/>
          </a:stretch>
        </p:blipFill>
        <p:spPr bwMode="auto">
          <a:xfrm>
            <a:off x="3428992" y="2500306"/>
            <a:ext cx="2071702" cy="2143140"/>
          </a:xfrm>
          <a:prstGeom prst="ellipse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134638" y="6215082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65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84994" name="Picture 2" descr="http://k40.kn3.net/taringa/4/7/9/7/7/2/7/jazzypao/6D6.jpg?769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3589" y="0"/>
            <a:ext cx="6790411" cy="6804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785786" y="5572140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  <a:ea typeface="Times New Roman" pitchFamily="18" charset="0"/>
                <a:cs typeface="Times New Roman" pitchFamily="18" charset="0"/>
              </a:rPr>
              <a:t>casi acaricias,</a:t>
            </a:r>
            <a:b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  <a:ea typeface="Times New Roman" pitchFamily="18" charset="0"/>
                <a:cs typeface="Times New Roman" pitchFamily="18" charset="0"/>
              </a:rPr>
            </a:br>
            <a:endParaRPr lang="es-ES_tradnl" sz="4000" dirty="0"/>
          </a:p>
        </p:txBody>
      </p:sp>
      <p:sp>
        <p:nvSpPr>
          <p:cNvPr id="6" name="5 Rectángulo"/>
          <p:cNvSpPr/>
          <p:nvPr/>
        </p:nvSpPr>
        <p:spPr>
          <a:xfrm>
            <a:off x="6991762" y="6000768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91138" name="Picture 2" descr="http://www.atlasoftheuniverse.com/tycho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64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62342" y="6143644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tx2">
                    <a:lumMod val="60000"/>
                    <a:lumOff val="4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tx2">
                    <a:lumMod val="60000"/>
                    <a:lumOff val="4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tx2">
                  <a:lumMod val="60000"/>
                  <a:lumOff val="4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9113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76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68610" name="Picture 2" descr="http://4.bp.blogspot.com/-CrlIvx90d-0/TZC-K6BEhXI/AAAAAAAABR0/c8rDC31XrMs/s320/Mujer%252C+Abstracci%252B%25C2%25A6n+en+Negro+con+Figura+1.jpg"/>
          <p:cNvPicPr>
            <a:picLocks noChangeAspect="1" noChangeArrowheads="1"/>
          </p:cNvPicPr>
          <p:nvPr/>
        </p:nvPicPr>
        <p:blipFill>
          <a:blip r:embed="rId2" cstate="print"/>
          <a:srcRect l="37500" b="12999"/>
          <a:stretch>
            <a:fillRect/>
          </a:stretch>
        </p:blipFill>
        <p:spPr bwMode="auto">
          <a:xfrm>
            <a:off x="3857620" y="285728"/>
            <a:ext cx="4568218" cy="4968000"/>
          </a:xfrm>
          <a:prstGeom prst="rect">
            <a:avLst/>
          </a:prstGeom>
          <a:noFill/>
        </p:spPr>
      </p:pic>
      <p:pic>
        <p:nvPicPr>
          <p:cNvPr id="68612" name="Picture 4" descr="http://farm9.static.flickr.com/8357/8306554062_4cf810a0f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0"/>
            <a:ext cx="3209925" cy="4762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714612" y="5214950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  <a:ea typeface="Times New Roman" pitchFamily="18" charset="0"/>
                <a:cs typeface="Times New Roman" pitchFamily="18" charset="0"/>
              </a:rPr>
              <a:t>casi amas;</a:t>
            </a:r>
            <a:endParaRPr lang="es-ES_tradnl" sz="4000" dirty="0">
              <a:solidFill>
                <a:schemeClr val="bg1"/>
              </a:solidFill>
              <a:latin typeface="Brush Script Std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05218" y="6143644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-1"/>
            <a:ext cx="9144000" cy="6876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5" name="Picture 2" descr="http://us.cdn3.123rf.com/168nwm/newage/newage1012/newage101200007/8423469-green-star-flash-with-spikes-on-black-backgroun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357166"/>
            <a:ext cx="1800000" cy="1800000"/>
          </a:xfrm>
          <a:prstGeom prst="ellipse">
            <a:avLst/>
          </a:prstGeom>
          <a:noFill/>
        </p:spPr>
      </p:pic>
      <p:pic>
        <p:nvPicPr>
          <p:cNvPr id="6" name="Picture 2" descr="http://us.cdn3.123rf.com/168nwm/newage/newage1012/newage101200007/8423469-green-star-flash-with-spikes-on-black-backgroun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43702" y="4572008"/>
            <a:ext cx="1800000" cy="1800000"/>
          </a:xfrm>
          <a:prstGeom prst="ellipse">
            <a:avLst/>
          </a:prstGeom>
          <a:noFill/>
        </p:spPr>
      </p:pic>
      <p:pic>
        <p:nvPicPr>
          <p:cNvPr id="7" name="Picture 8" descr="http://us.cdn3.123rf.com/168nwm/subjektiv/subjektiv0707/subjektiv070700038/1229725-hellen-gelben-und-roten-stern-auf-schwarzem-hintergrun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6578" y="357166"/>
            <a:ext cx="1800000" cy="1800000"/>
          </a:xfrm>
          <a:prstGeom prst="rect">
            <a:avLst/>
          </a:prstGeom>
          <a:noFill/>
        </p:spPr>
      </p:pic>
      <p:pic>
        <p:nvPicPr>
          <p:cNvPr id="8" name="Picture 8" descr="http://us.cdn3.123rf.com/168nwm/subjektiv/subjektiv0707/subjektiv070700038/1229725-hellen-gelben-und-roten-stern-auf-schwarzem-hintergrun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4572008"/>
            <a:ext cx="1800000" cy="1800000"/>
          </a:xfrm>
          <a:prstGeom prst="rect">
            <a:avLst/>
          </a:prstGeom>
          <a:noFill/>
        </p:spPr>
      </p:pic>
      <p:pic>
        <p:nvPicPr>
          <p:cNvPr id="9" name="Picture 4" descr="http://us.cdn4.123rf.com/168nwm/ratru/ratru1107/ratru110700017/9906022-blue-sta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14744" y="2500306"/>
            <a:ext cx="1800000" cy="1800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633780" y="6215082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tx2">
                    <a:lumMod val="20000"/>
                    <a:lumOff val="8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tx2">
                    <a:lumMod val="20000"/>
                    <a:lumOff val="8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tx2">
                  <a:lumMod val="20000"/>
                  <a:lumOff val="8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500"/>
                            </p:stCondLst>
                            <p:childTnLst>
                              <p:par>
                                <p:cTn id="42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87048" name="Picture 8" descr="http://desmotivacionesdeamor.org/wp-content/uploads/2013/02/a-veces-me-pregunto-si-tu-tambien-sonries-cuando-hablas-de-mi-desmotivaciones-de-amor.jpg"/>
          <p:cNvPicPr>
            <a:picLocks noChangeAspect="1" noChangeArrowheads="1"/>
          </p:cNvPicPr>
          <p:nvPr/>
        </p:nvPicPr>
        <p:blipFill>
          <a:blip r:embed="rId2" cstate="print"/>
          <a:srcRect r="7786" b="12499"/>
          <a:stretch>
            <a:fillRect/>
          </a:stretch>
        </p:blipFill>
        <p:spPr bwMode="auto">
          <a:xfrm>
            <a:off x="928662" y="357166"/>
            <a:ext cx="3214710" cy="500066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3286116" y="5429264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  <a:ea typeface="Times New Roman" pitchFamily="18" charset="0"/>
                <a:cs typeface="Times New Roman" pitchFamily="18" charset="0"/>
              </a:rPr>
              <a:t>casi sonríes,</a:t>
            </a:r>
            <a:b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  <a:ea typeface="Times New Roman" pitchFamily="18" charset="0"/>
                <a:cs typeface="Times New Roman" pitchFamily="18" charset="0"/>
              </a:rPr>
            </a:br>
            <a:endParaRPr lang="es-ES_tradnl" sz="4000" dirty="0"/>
          </a:p>
        </p:txBody>
      </p:sp>
      <p:sp>
        <p:nvSpPr>
          <p:cNvPr id="7" name="6 Rectángulo"/>
          <p:cNvSpPr/>
          <p:nvPr/>
        </p:nvSpPr>
        <p:spPr>
          <a:xfrm>
            <a:off x="562342" y="6143644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5234" name="Picture 2" descr="http://milrecursos.com/wp-content/uploads/2013/04/10-estrellas-brillantes-y-coloridas-stars-2013-bajar-imagene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851319" cy="7056000"/>
          </a:xfrm>
          <a:prstGeom prst="rect">
            <a:avLst/>
          </a:prstGeom>
          <a:noFill/>
        </p:spPr>
      </p:pic>
      <p:pic>
        <p:nvPicPr>
          <p:cNvPr id="95236" name="Picture 4" descr="http://www.portalastronomico.cl/wp-content/uploads/2012/07/M80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858412" cy="705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33780" y="6215082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952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5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55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Rectángulo"/>
          <p:cNvSpPr/>
          <p:nvPr/>
        </p:nvSpPr>
        <p:spPr>
          <a:xfrm>
            <a:off x="500034" y="5072074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  <a:ea typeface="Times New Roman" pitchFamily="18" charset="0"/>
                <a:cs typeface="Times New Roman" pitchFamily="18" charset="0"/>
              </a:rPr>
              <a:t/>
            </a:r>
            <a:b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  <a:ea typeface="Times New Roman" pitchFamily="18" charset="0"/>
                <a:cs typeface="Times New Roman" pitchFamily="18" charset="0"/>
              </a:rPr>
            </a:br>
            <a: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  <a:ea typeface="Times New Roman" pitchFamily="18" charset="0"/>
                <a:cs typeface="Times New Roman" pitchFamily="18" charset="0"/>
              </a:rPr>
              <a:t>casi ayudas,</a:t>
            </a:r>
            <a:endParaRPr lang="es-ES_tradnl" sz="4000" dirty="0">
              <a:solidFill>
                <a:schemeClr val="bg1"/>
              </a:solidFill>
              <a:latin typeface="Brush Script St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920456" y="6488668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www.fondosypantallas.com/wp-content/uploads/2010/08/abstracto-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48000"/>
          </a:xfrm>
          <a:prstGeom prst="rect">
            <a:avLst/>
          </a:prstGeom>
          <a:noFill/>
        </p:spPr>
      </p:pic>
      <p:pic>
        <p:nvPicPr>
          <p:cNvPr id="5" name="Picture 2" descr="http://www.fondosypantallas.com/wp-content/uploads/2010/08/abstracto-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28604"/>
            <a:ext cx="9144000" cy="6948000"/>
          </a:xfrm>
          <a:prstGeom prst="rect">
            <a:avLst/>
          </a:prstGeom>
          <a:noFill/>
        </p:spPr>
      </p:pic>
      <p:pic>
        <p:nvPicPr>
          <p:cNvPr id="19460" name="Picture 4" descr="http://img256.imageshack.us/img256/3295/auroraultimate1600x12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9" y="0"/>
            <a:ext cx="9123953" cy="7500966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76656" y="6286520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3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http://4.bp.blogspot.com/-rmOyBzFSX1c/UDrvf1uhXHI/AAAAAAAAAc8/crI7OHSL1Sc/s400/z285.jpg"/>
          <p:cNvPicPr>
            <a:picLocks noChangeAspect="1" noChangeArrowheads="1"/>
          </p:cNvPicPr>
          <p:nvPr/>
        </p:nvPicPr>
        <p:blipFill>
          <a:blip r:embed="rId2" cstate="print"/>
          <a:srcRect r="12229"/>
          <a:stretch>
            <a:fillRect/>
          </a:stretch>
        </p:blipFill>
        <p:spPr bwMode="auto">
          <a:xfrm>
            <a:off x="-60" y="0"/>
            <a:ext cx="914406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00034" y="357166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  <a:ea typeface="Times New Roman" pitchFamily="18" charset="0"/>
                <a:cs typeface="Times New Roman" pitchFamily="18" charset="0"/>
              </a:rPr>
              <a:t>casi abrazas,</a:t>
            </a:r>
            <a:b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  <a:ea typeface="Times New Roman" pitchFamily="18" charset="0"/>
                <a:cs typeface="Times New Roman" pitchFamily="18" charset="0"/>
              </a:rPr>
            </a:br>
            <a:endParaRPr lang="es-ES_tradnl" sz="4000" dirty="0"/>
          </a:p>
        </p:txBody>
      </p:sp>
      <p:sp>
        <p:nvSpPr>
          <p:cNvPr id="6" name="5 Rectángulo"/>
          <p:cNvSpPr/>
          <p:nvPr/>
        </p:nvSpPr>
        <p:spPr>
          <a:xfrm>
            <a:off x="7277514" y="6215082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4210" name="Picture 2" descr="http://gifsde.com/uploads/f49fd0_estrellas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" y="0"/>
            <a:ext cx="9376368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76656" y="6072206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000"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9394" name="Picture 2" descr="http://grache.zonalibre.org/archives/blanco-y-neg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71536" y="0"/>
            <a:ext cx="10486481" cy="6984000"/>
          </a:xfrm>
          <a:prstGeom prst="rect">
            <a:avLst/>
          </a:prstGeom>
          <a:noFill/>
        </p:spPr>
      </p:pic>
      <p:pic>
        <p:nvPicPr>
          <p:cNvPr id="59396" name="Picture 4" descr="http://img432.imageshack.us/img432/5485/cisneennegro7v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3286124"/>
            <a:ext cx="5564332" cy="3276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5072066" y="5214950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  <a:ea typeface="Times New Roman" pitchFamily="18" charset="0"/>
                <a:cs typeface="Times New Roman" pitchFamily="18" charset="0"/>
              </a:rPr>
              <a:t>casi te alegras;</a:t>
            </a:r>
            <a:endParaRPr lang="es-ES_tradnl" sz="4000" dirty="0">
              <a:solidFill>
                <a:schemeClr val="bg1"/>
              </a:solidFill>
              <a:latin typeface="Brush Script Std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05184" y="6215082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9634" name="Picture 2" descr="http://masalladelparque.com/wp-content/uploads/2013/07/Estrellas-De-Noche.jpg"/>
          <p:cNvPicPr>
            <a:picLocks noChangeAspect="1" noChangeArrowheads="1"/>
          </p:cNvPicPr>
          <p:nvPr/>
        </p:nvPicPr>
        <p:blipFill>
          <a:blip r:embed="rId2" cstate="print"/>
          <a:srcRect b="5000"/>
          <a:stretch>
            <a:fillRect/>
          </a:stretch>
        </p:blipFill>
        <p:spPr bwMode="auto">
          <a:xfrm>
            <a:off x="0" y="0"/>
            <a:ext cx="9195760" cy="6858000"/>
          </a:xfrm>
          <a:prstGeom prst="rect">
            <a:avLst/>
          </a:prstGeom>
          <a:noFill/>
        </p:spPr>
      </p:pic>
      <p:pic>
        <p:nvPicPr>
          <p:cNvPr id="69635" name="Picture 3" descr="C:\Users\abuelitos\Desktop\BLANCA\Many-H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510000"/>
            <a:ext cx="4556682" cy="3348000"/>
          </a:xfrm>
          <a:prstGeom prst="teardrop">
            <a:avLst/>
          </a:prstGeom>
          <a:noFill/>
        </p:spPr>
      </p:pic>
      <p:pic>
        <p:nvPicPr>
          <p:cNvPr id="6" name="Picture 3" descr="C:\Users\abuelitos\Desktop\BLANCA\Many-H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4587318" y="0"/>
            <a:ext cx="4556682" cy="3348000"/>
          </a:xfrm>
          <a:prstGeom prst="teardrop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633780" y="357166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96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96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96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9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6963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83970" name="Picture 2" descr="http://3.bp.blogspot.com/-dAUPwvPvM8c/ThYDDCnu4-I/AAAAAAAAA1g/oPB0c-T7esE/s320/FIORDOS%2BNORUEGOS%2B2011%2B1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1142984"/>
            <a:ext cx="6000000" cy="450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1142976" y="5072074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  <a:ea typeface="Times New Roman" pitchFamily="18" charset="0"/>
                <a:cs typeface="Times New Roman" pitchFamily="18" charset="0"/>
              </a:rPr>
              <a:t>casi lo intentas,</a:t>
            </a:r>
            <a:b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  <a:ea typeface="Times New Roman" pitchFamily="18" charset="0"/>
                <a:cs typeface="Times New Roman" pitchFamily="18" charset="0"/>
              </a:rPr>
            </a:br>
            <a:endParaRPr lang="es-ES_tradnl" sz="4000" dirty="0"/>
          </a:p>
        </p:txBody>
      </p:sp>
      <p:sp>
        <p:nvSpPr>
          <p:cNvPr id="6" name="5 Rectángulo"/>
          <p:cNvSpPr/>
          <p:nvPr/>
        </p:nvSpPr>
        <p:spPr>
          <a:xfrm>
            <a:off x="7206076" y="6000768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3186" name="Picture 2" descr="http://igabiwa.i.g.pic.centerblog.net/3cd48a20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48000"/>
          </a:xfrm>
          <a:prstGeom prst="rect">
            <a:avLst/>
          </a:prstGeom>
          <a:noFill/>
        </p:spPr>
      </p:pic>
      <p:pic>
        <p:nvPicPr>
          <p:cNvPr id="93188" name="Picture 4" descr="http://static.freepik.com/free-photo/dark-blue-stars-background-psd-material_35-5347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"/>
            <a:ext cx="9147263" cy="707234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62342" y="6215082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>
                    <a:lumMod val="60000"/>
                    <a:lumOff val="4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accent2">
                    <a:lumMod val="60000"/>
                    <a:lumOff val="4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accent2">
                  <a:lumMod val="60000"/>
                  <a:lumOff val="4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931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7586" name="Picture 2" descr="http://i.imgur.com/LanfLOW.jpg"/>
          <p:cNvPicPr>
            <a:picLocks noChangeAspect="1" noChangeArrowheads="1"/>
          </p:cNvPicPr>
          <p:nvPr/>
        </p:nvPicPr>
        <p:blipFill>
          <a:blip r:embed="rId2" cstate="print"/>
          <a:srcRect l="16849"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14348" y="857232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  <a:ea typeface="Times New Roman" pitchFamily="18" charset="0"/>
                <a:cs typeface="Times New Roman" pitchFamily="18" charset="0"/>
              </a:rPr>
              <a:t>casi te permites,</a:t>
            </a:r>
            <a:endParaRPr lang="es-ES_tradnl" sz="4000" dirty="0">
              <a:solidFill>
                <a:schemeClr val="bg1"/>
              </a:solidFill>
              <a:latin typeface="Brush Script St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05218" y="6143644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0658" name="Picture 2" descr="http://thumbs.dreamstime.com/z/fondo-abstracto-en-colores-negros-4599561.jpg"/>
          <p:cNvPicPr>
            <a:picLocks noChangeAspect="1" noChangeArrowheads="1"/>
          </p:cNvPicPr>
          <p:nvPr/>
        </p:nvPicPr>
        <p:blipFill>
          <a:blip r:embed="rId2" cstate="print"/>
          <a:srcRect b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266" name="Picture 2" descr="http://www.desktopwallpapers.org.ua/pic/201107/1366x768/desktopwallpapers.org.ua-38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6675" y="0"/>
            <a:ext cx="9210675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33780" y="6143644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>
                    <a:lumMod val="60000"/>
                    <a:lumOff val="4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accent2">
                    <a:lumMod val="60000"/>
                    <a:lumOff val="4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accent2">
                  <a:lumMod val="60000"/>
                  <a:lumOff val="4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7065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69634" name="Picture 2" descr="http://3.bp.blogspot.com/_VcNuYuJna7Y/SxQkf4y9dKI/AAAAAAAABZw/vaawCN487WQ/s400/oj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28926" y="1071546"/>
            <a:ext cx="3810000" cy="20955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1071538" y="5286388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  <a:ea typeface="Times New Roman" pitchFamily="18" charset="0"/>
                <a:cs typeface="Times New Roman" pitchFamily="18" charset="0"/>
              </a:rPr>
              <a:t>casi te atreves,</a:t>
            </a:r>
            <a:b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  <a:ea typeface="Times New Roman" pitchFamily="18" charset="0"/>
                <a:cs typeface="Times New Roman" pitchFamily="18" charset="0"/>
              </a:rPr>
            </a:br>
            <a:endParaRPr lang="es-ES_tradnl" sz="4000" dirty="0">
              <a:solidFill>
                <a:schemeClr val="bg1"/>
              </a:solidFill>
              <a:latin typeface="Brush Script St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063200" y="6072206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circle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2164" name="Picture 4" descr="http://static.freepik.com/foto-gratis/libres-de-brillantes-estrellas-sobre-fondo-azul-noche_52-98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" y="0"/>
            <a:ext cx="9144001" cy="6912000"/>
          </a:xfrm>
          <a:prstGeom prst="rect">
            <a:avLst/>
          </a:prstGeom>
          <a:noFill/>
        </p:spPr>
      </p:pic>
      <p:pic>
        <p:nvPicPr>
          <p:cNvPr id="92166" name="Picture 6" descr="http://static.freepik.com/free-photo/blue-magic-vector-background_954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912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76656" y="357166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921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84994" name="Picture 2" descr="http://cde.peru.com/ima/0/0/5/7/6/576470/611x458/lucia-oxenford.jpg"/>
          <p:cNvPicPr>
            <a:picLocks noChangeAspect="1" noChangeArrowheads="1"/>
          </p:cNvPicPr>
          <p:nvPr/>
        </p:nvPicPr>
        <p:blipFill>
          <a:blip r:embed="rId2" cstate="print"/>
          <a:srcRect t="6551" b="6659"/>
          <a:stretch>
            <a:fillRect/>
          </a:stretch>
        </p:blipFill>
        <p:spPr bwMode="auto">
          <a:xfrm>
            <a:off x="3000364" y="928670"/>
            <a:ext cx="5819775" cy="3786214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1357290" y="5286388"/>
            <a:ext cx="252825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4000" dirty="0" smtClean="0">
                <a:latin typeface="Brush Script Std" pitchFamily="66" charset="0"/>
                <a:ea typeface="Times New Roman" pitchFamily="18" charset="0"/>
                <a:cs typeface="Times New Roman" pitchFamily="18" charset="0"/>
              </a:rPr>
              <a:t>casi vives...</a:t>
            </a:r>
            <a:endParaRPr lang="es-ES_tradnl" sz="4000" dirty="0"/>
          </a:p>
        </p:txBody>
      </p:sp>
      <p:sp>
        <p:nvSpPr>
          <p:cNvPr id="6" name="5 Rectángulo"/>
          <p:cNvSpPr/>
          <p:nvPr/>
        </p:nvSpPr>
        <p:spPr>
          <a:xfrm>
            <a:off x="6991762" y="6143644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1682" name="Picture 2" descr="http://www.fondosblackberry.com/user-content/uploads/wall/o/37/illusion_48b-spid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34000" cy="6858000"/>
          </a:xfrm>
          <a:prstGeom prst="rect">
            <a:avLst/>
          </a:prstGeom>
          <a:noFill/>
        </p:spPr>
      </p:pic>
      <p:pic>
        <p:nvPicPr>
          <p:cNvPr id="7170" name="Picture 2" descr="http://es.upphotos.net/wallpapers/2013/02/Fondo-Oscuro-l%C3%ADnea-inclinada-800x96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9" y="0"/>
            <a:ext cx="9240780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33780" y="6215082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218" name="Picture 2" descr="C:\Users\abuelitos\Desktop\SAN PETERSBURGO\7550397892_ecf2514fbc_z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2" y="0"/>
            <a:ext cx="10596243" cy="702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214546" y="357166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sz="4000" dirty="0" smtClean="0">
                <a:latin typeface="Brush Script Std" pitchFamily="66" charset="0"/>
                <a:ea typeface="Times New Roman" pitchFamily="18" charset="0"/>
                <a:cs typeface="Times New Roman" pitchFamily="18" charset="0"/>
              </a:rPr>
              <a:t>Es buen momento para hacer a un lado ese casi limitante…</a:t>
            </a:r>
            <a:endParaRPr lang="es-ES_tradnl" sz="4000" dirty="0" smtClean="0">
              <a:latin typeface="Brush Script Std" pitchFamily="66" charset="0"/>
              <a:cs typeface="Arial" pitchFamily="34" charset="0"/>
            </a:endParaRPr>
          </a:p>
        </p:txBody>
      </p:sp>
      <p:pic>
        <p:nvPicPr>
          <p:cNvPr id="6" name="Picture 4" descr="http://www.vintageandchiclove.com/wp-content/uploads/blogger/-jxTam1JPexI/UCzGPJil5sI/AAAAAAAA34E/si8luvyxFEA/s1600/velo%2Bnegro%2Bnovia%2Bnatalie%2Bcha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86050" y="2857496"/>
            <a:ext cx="4046067" cy="4392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205184" y="285728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2706" name="Picture 2" descr="http://www.fondosblackberry.com/user-content/uploads/wall/o/24/texture,_black,_patrones_backgroun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pic>
        <p:nvPicPr>
          <p:cNvPr id="72708" name="Picture 4" descr="http://www.tabletpcwallpapers.com/wp-content/Wallpapers/iPad/20120125/201201252313232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pic>
        <p:nvPicPr>
          <p:cNvPr id="5124" name="Picture 4" descr="http://us.123rf.com/400wm/400/400/tawng/tawng0808/tawng080800045/3471094-decorativas-ventana-de-varios-rectangulos-de-colore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19" cy="6876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562474" y="285728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3000"/>
                                        <p:tgtEl>
                                          <p:spTgt spid="727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4" descr="http://kaysalady.files.wordpress.com/2011/07/one-han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42974" y="0"/>
            <a:ext cx="10976889" cy="7272000"/>
          </a:xfrm>
          <a:prstGeom prst="rect">
            <a:avLst/>
          </a:prstGeom>
          <a:noFill/>
        </p:spPr>
      </p:pic>
      <p:pic>
        <p:nvPicPr>
          <p:cNvPr id="5" name="Picture 2" descr="http://api.ning.com/files/7uFtMgQpQghdr5Jaj4Q7*1YzQwLCGO-lbyozG9hcqQYbzZCi1FNb*KigRH27UHt-QiTFtzybbN2E8XQ7QdPhRpcCk9gHcY3E/delamanoLadySou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28" y="2143116"/>
            <a:ext cx="3922130" cy="3384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357422" y="571480"/>
            <a:ext cx="563808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4000" dirty="0" smtClean="0">
                <a:solidFill>
                  <a:schemeClr val="bg1"/>
                </a:solidFill>
                <a:latin typeface="Brush Script Std" pitchFamily="66" charset="0"/>
                <a:ea typeface="Times New Roman" pitchFamily="18" charset="0"/>
                <a:cs typeface="Times New Roman" pitchFamily="18" charset="0"/>
              </a:rPr>
              <a:t>!y poner manos a la obra! </a:t>
            </a:r>
            <a:endParaRPr lang="es-ES_tradnl" sz="4000" dirty="0">
              <a:solidFill>
                <a:schemeClr val="bg1"/>
              </a:solidFill>
              <a:latin typeface="Brush Script Std" pitchFamily="66" charset="0"/>
            </a:endParaRPr>
          </a:p>
        </p:txBody>
      </p:sp>
      <p:pic>
        <p:nvPicPr>
          <p:cNvPr id="7" name="Picture 6" descr="http://www.vagalume.com.br/mariana-esposito/images/g15297.jpg"/>
          <p:cNvPicPr>
            <a:picLocks noChangeAspect="1" noChangeArrowheads="1"/>
          </p:cNvPicPr>
          <p:nvPr/>
        </p:nvPicPr>
        <p:blipFill>
          <a:blip r:embed="rId4" cstate="print"/>
          <a:srcRect l="14419" r="22135" b="10295"/>
          <a:stretch>
            <a:fillRect/>
          </a:stretch>
        </p:blipFill>
        <p:spPr bwMode="auto">
          <a:xfrm>
            <a:off x="-1214478" y="0"/>
            <a:ext cx="3276000" cy="327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205184" y="6286520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3" descr="C:\Users\abuelitos\Desktop\SAN PETERSBURGO\rysk_balet_russian_balet_saint_petersburg_russiaonline_se_ryssland_2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3504" y="2214554"/>
            <a:ext cx="3616956" cy="4320000"/>
          </a:xfrm>
          <a:prstGeom prst="rect">
            <a:avLst/>
          </a:prstGeom>
          <a:noFill/>
        </p:spPr>
      </p:pic>
      <p:pic>
        <p:nvPicPr>
          <p:cNvPr id="5" name="Picture 4" descr="C:\Users\abuelitos\Desktop\SAN PETERSBURGO\balet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285728"/>
            <a:ext cx="4497163" cy="3564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642910" y="3714752"/>
            <a:ext cx="3711529" cy="267765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rush Script Std" pitchFamily="66" charset="0"/>
              </a:rPr>
              <a:t>Diseño </a:t>
            </a:r>
          </a:p>
          <a:p>
            <a:pPr algn="ctr"/>
            <a:r>
              <a:rPr lang="es-ES" sz="2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rush Script Std" pitchFamily="66" charset="0"/>
              </a:rPr>
              <a:t>María Teresa Espín </a:t>
            </a:r>
          </a:p>
          <a:p>
            <a:pPr algn="ctr"/>
            <a:r>
              <a:rPr lang="es-ES" sz="2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rush Script Std" pitchFamily="66" charset="0"/>
              </a:rPr>
              <a:t>Textos de internet  </a:t>
            </a:r>
          </a:p>
          <a:p>
            <a:pPr algn="ctr"/>
            <a:r>
              <a:rPr lang="es-ES" sz="2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rush Script Std" pitchFamily="66" charset="0"/>
              </a:rPr>
              <a:t>Música adaptada de</a:t>
            </a:r>
          </a:p>
          <a:p>
            <a:pPr algn="ctr"/>
            <a:r>
              <a:rPr lang="es-ES" sz="2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rush Script Std" pitchFamily="66" charset="0"/>
              </a:rPr>
              <a:t>Bond </a:t>
            </a:r>
            <a:r>
              <a:rPr lang="es-ES" sz="24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rush Script Std" pitchFamily="66" charset="0"/>
              </a:rPr>
              <a:t>Girls</a:t>
            </a:r>
            <a:r>
              <a:rPr lang="es-ES" sz="2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rush Script Std" pitchFamily="66" charset="0"/>
              </a:rPr>
              <a:t> </a:t>
            </a:r>
          </a:p>
          <a:p>
            <a:pPr algn="ctr"/>
            <a:r>
              <a:rPr lang="es-ES" sz="2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rush Script Std" pitchFamily="66" charset="0"/>
              </a:rPr>
              <a:t>Red Violín</a:t>
            </a:r>
            <a:endParaRPr lang="es-ES" sz="2400" b="1" cap="none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Brush Script Std" pitchFamily="66" charset="0"/>
            </a:endParaRPr>
          </a:p>
          <a:p>
            <a:pPr algn="ctr"/>
            <a:r>
              <a:rPr lang="es-ES" sz="2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rush Script Std" pitchFamily="66" charset="0"/>
              </a:rPr>
              <a:t>2013</a:t>
            </a:r>
            <a:endParaRPr lang="es-ES" sz="2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Brush Script Std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348952" y="285728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2000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1600</TotalTime>
  <Words>477</Words>
  <Application>Microsoft Office PowerPoint</Application>
  <PresentationFormat>Presentación en pantalla (4:3)</PresentationFormat>
  <Paragraphs>157</Paragraphs>
  <Slides>78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78</vt:i4>
      </vt:variant>
    </vt:vector>
  </HeadingPairs>
  <TitlesOfParts>
    <vt:vector size="80" baseType="lpstr">
      <vt:lpstr>Tema de Office</vt:lpstr>
      <vt:lpstr>Diseño predeterminado</vt:lpstr>
      <vt:lpstr>  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CADA DETALLE CUENTA</dc:title>
  <dc:creator>abuelitos</dc:creator>
  <cp:lastModifiedBy>abuelitos</cp:lastModifiedBy>
  <cp:revision>621</cp:revision>
  <dcterms:created xsi:type="dcterms:W3CDTF">2013-08-09T22:38:55Z</dcterms:created>
  <dcterms:modified xsi:type="dcterms:W3CDTF">2013-08-24T14:39:56Z</dcterms:modified>
</cp:coreProperties>
</file>