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2"/>
  </p:notesMasterIdLst>
  <p:sldIdLst>
    <p:sldId id="282" r:id="rId3"/>
    <p:sldId id="297" r:id="rId4"/>
    <p:sldId id="294" r:id="rId5"/>
    <p:sldId id="283" r:id="rId6"/>
    <p:sldId id="286" r:id="rId7"/>
    <p:sldId id="257" r:id="rId8"/>
    <p:sldId id="287" r:id="rId9"/>
    <p:sldId id="258" r:id="rId10"/>
    <p:sldId id="288" r:id="rId11"/>
    <p:sldId id="284" r:id="rId12"/>
    <p:sldId id="289" r:id="rId13"/>
    <p:sldId id="259" r:id="rId14"/>
    <p:sldId id="290" r:id="rId15"/>
    <p:sldId id="260" r:id="rId16"/>
    <p:sldId id="291" r:id="rId17"/>
    <p:sldId id="261" r:id="rId18"/>
    <p:sldId id="292" r:id="rId19"/>
    <p:sldId id="263" r:id="rId20"/>
    <p:sldId id="293" r:id="rId21"/>
    <p:sldId id="285" r:id="rId22"/>
    <p:sldId id="269" r:id="rId23"/>
    <p:sldId id="295" r:id="rId24"/>
    <p:sldId id="266" r:id="rId25"/>
    <p:sldId id="272" r:id="rId26"/>
    <p:sldId id="298" r:id="rId27"/>
    <p:sldId id="303" r:id="rId28"/>
    <p:sldId id="305" r:id="rId29"/>
    <p:sldId id="309" r:id="rId30"/>
    <p:sldId id="310" r:id="rId31"/>
    <p:sldId id="311" r:id="rId32"/>
    <p:sldId id="315" r:id="rId33"/>
    <p:sldId id="321" r:id="rId34"/>
    <p:sldId id="322" r:id="rId35"/>
    <p:sldId id="318" r:id="rId36"/>
    <p:sldId id="316" r:id="rId37"/>
    <p:sldId id="320" r:id="rId38"/>
    <p:sldId id="319" r:id="rId39"/>
    <p:sldId id="323" r:id="rId40"/>
    <p:sldId id="313" r:id="rId41"/>
  </p:sldIdLst>
  <p:sldSz cx="9144000" cy="6858000" type="screen4x3"/>
  <p:notesSz cx="6858000" cy="9144000"/>
  <p:embeddedFontLst>
    <p:embeddedFont>
      <p:font typeface="Calibri" pitchFamily="34" charset="0"/>
      <p:regular r:id="rId43"/>
      <p:bold r:id="rId44"/>
      <p:italic r:id="rId45"/>
      <p:boldItalic r:id="rId46"/>
    </p:embeddedFont>
    <p:embeddedFont>
      <p:font typeface="Berlin Sans FB Demi" pitchFamily="34" charset="0"/>
      <p:bold r:id="rId47"/>
    </p:embeddedFont>
    <p:embeddedFont>
      <p:font typeface="High Tower Text" pitchFamily="18" charset="0"/>
      <p:regular r:id="rId48"/>
      <p:italic r:id="rId49"/>
    </p:embeddedFont>
  </p:embeddedFontLst>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yQla80NL75163B9BJJZw==" hashData="Y30AJJDokR6NOtmKEje+7G6iJO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32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09DCC8-2A21-4B78-93F3-FBED2721DB19}" type="datetimeFigureOut">
              <a:rPr lang="es-ES_tradnl" smtClean="0"/>
              <a:pPr/>
              <a:t>07/05/2013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A52C0D-C716-4EB7-92A3-22E1A9708491}"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CAA52C0D-C716-4EB7-92A3-22E1A9708491}" type="slidenum">
              <a:rPr lang="es-ES_tradnl" smtClean="0"/>
              <a:pPr/>
              <a:t>27</a:t>
            </a:fld>
            <a:endParaRPr lang="es-ES_tradnl"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CAA52C0D-C716-4EB7-92A3-22E1A9708491}" type="slidenum">
              <a:rPr lang="es-ES_tradnl" smtClean="0"/>
              <a:pPr/>
              <a:t>29</a:t>
            </a:fld>
            <a:endParaRPr lang="es-ES_tradn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CAA52C0D-C716-4EB7-92A3-22E1A9708491}" type="slidenum">
              <a:rPr lang="es-ES_tradnl" smtClean="0"/>
              <a:pPr/>
              <a:t>30</a:t>
            </a:fld>
            <a:endParaRPr lang="es-ES_tradnl"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CAA52C0D-C716-4EB7-92A3-22E1A9708491}" type="slidenum">
              <a:rPr lang="es-ES_tradnl" smtClean="0"/>
              <a:pPr/>
              <a:t>36</a:t>
            </a:fld>
            <a:endParaRPr lang="es-ES_tradnl"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CAA52C0D-C716-4EB7-92A3-22E1A9708491}" type="slidenum">
              <a:rPr lang="es-ES_tradnl" smtClean="0"/>
              <a:pPr/>
              <a:t>37</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7479F37-B7CC-41E0-826B-D32D01F7F084}" type="datetimeFigureOut">
              <a:rPr lang="es-ES_tradnl" smtClean="0"/>
              <a:pPr/>
              <a:t>07/05/2013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990FAB3-03F9-477A-8BF4-E0B522164506}"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08FC1FA-836F-486B-827A-AD5B9496370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79F37-B7CC-41E0-826B-D32D01F7F084}" type="datetimeFigureOut">
              <a:rPr lang="es-ES_tradnl" smtClean="0"/>
              <a:pPr/>
              <a:t>07/05/2013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90FAB3-03F9-477A-8BF4-E0B522164506}"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2235A5E-E3F0-471A-B4FF-F0E35C32219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gif"/><Relationship Id="rId4" Type="http://schemas.openxmlformats.org/officeDocument/2006/relationships/image" Target="../media/image16.gif"/></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2.xml"/><Relationship Id="rId4" Type="http://schemas.openxmlformats.org/officeDocument/2006/relationships/image" Target="../media/image20.gif"/></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gif"/><Relationship Id="rId4" Type="http://schemas.openxmlformats.org/officeDocument/2006/relationships/image" Target="../media/image26.gif"/></Relationships>
</file>

<file path=ppt/slides/_rels/slide9.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gif"/><Relationship Id="rId1" Type="http://schemas.openxmlformats.org/officeDocument/2006/relationships/slideLayout" Target="../slideLayouts/slideLayout2.xml"/><Relationship Id="rId5" Type="http://schemas.openxmlformats.org/officeDocument/2006/relationships/image" Target="../media/image31.gif"/><Relationship Id="rId4" Type="http://schemas.openxmlformats.org/officeDocument/2006/relationships/image" Target="../media/image30.gif"/></Relationships>
</file>

<file path=ppt/slides/_rels/slide1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gif"/><Relationship Id="rId1" Type="http://schemas.openxmlformats.org/officeDocument/2006/relationships/slideLayout" Target="../slideLayouts/slideLayout2.xml"/><Relationship Id="rId4" Type="http://schemas.openxmlformats.org/officeDocument/2006/relationships/image" Target="../media/image34.gif"/></Relationships>
</file>

<file path=ppt/slides/_rels/slide11.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gif"/></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gif"/><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gif"/></Relationships>
</file>

<file path=ppt/slides/_rels/slide13.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gif"/><Relationship Id="rId1" Type="http://schemas.openxmlformats.org/officeDocument/2006/relationships/slideLayout" Target="../slideLayouts/slideLayout2.xml"/><Relationship Id="rId6" Type="http://schemas.openxmlformats.org/officeDocument/2006/relationships/image" Target="../media/image48.gif"/><Relationship Id="rId5" Type="http://schemas.openxmlformats.org/officeDocument/2006/relationships/image" Target="../media/image47.gif"/><Relationship Id="rId4" Type="http://schemas.openxmlformats.org/officeDocument/2006/relationships/image" Target="../media/image46.gif"/></Relationships>
</file>

<file path=ppt/slides/_rels/slide15.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gif"/></Relationships>
</file>

<file path=ppt/slides/_rels/slide17.xml.rels><?xml version="1.0" encoding="UTF-8" standalone="yes"?>
<Relationships xmlns="http://schemas.openxmlformats.org/package/2006/relationships"><Relationship Id="rId8" Type="http://schemas.openxmlformats.org/officeDocument/2006/relationships/image" Target="../media/image60.gif"/><Relationship Id="rId3" Type="http://schemas.openxmlformats.org/officeDocument/2006/relationships/image" Target="../media/image55.gif"/><Relationship Id="rId7" Type="http://schemas.openxmlformats.org/officeDocument/2006/relationships/image" Target="../media/image59.gif"/><Relationship Id="rId2" Type="http://schemas.openxmlformats.org/officeDocument/2006/relationships/image" Target="../media/image54.gif"/><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gif"/><Relationship Id="rId4" Type="http://schemas.openxmlformats.org/officeDocument/2006/relationships/image" Target="../media/image56.jpeg"/><Relationship Id="rId9" Type="http://schemas.openxmlformats.org/officeDocument/2006/relationships/image" Target="../media/image61.gif"/></Relationships>
</file>

<file path=ppt/slides/_rels/slide18.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62.gif"/><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65.gif"/><Relationship Id="rId4" Type="http://schemas.openxmlformats.org/officeDocument/2006/relationships/image" Target="../media/image64.gif"/></Relationships>
</file>

<file path=ppt/slides/_rels/slide19.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67.gif"/><Relationship Id="rId4" Type="http://schemas.openxmlformats.org/officeDocument/2006/relationships/image" Target="../media/image66.gif"/></Relationships>
</file>

<file path=ppt/slides/_rels/slide20.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68.jpeg"/><Relationship Id="rId1" Type="http://schemas.openxmlformats.org/officeDocument/2006/relationships/slideLayout" Target="../slideLayouts/slideLayout2.xml"/><Relationship Id="rId5" Type="http://schemas.openxmlformats.org/officeDocument/2006/relationships/image" Target="../media/image71.jpeg"/><Relationship Id="rId4" Type="http://schemas.openxmlformats.org/officeDocument/2006/relationships/image" Target="../media/image70.gif"/></Relationships>
</file>

<file path=ppt/slides/_rels/slide2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gif"/><Relationship Id="rId1" Type="http://schemas.openxmlformats.org/officeDocument/2006/relationships/slideLayout" Target="../slideLayouts/slideLayout2.xml"/><Relationship Id="rId5" Type="http://schemas.openxmlformats.org/officeDocument/2006/relationships/image" Target="../media/image75.jpeg"/><Relationship Id="rId4" Type="http://schemas.openxmlformats.org/officeDocument/2006/relationships/image" Target="../media/image74.gif"/></Relationships>
</file>

<file path=ppt/slides/_rels/slide22.xml.rels><?xml version="1.0" encoding="UTF-8" standalone="yes"?>
<Relationships xmlns="http://schemas.openxmlformats.org/package/2006/relationships"><Relationship Id="rId8" Type="http://schemas.openxmlformats.org/officeDocument/2006/relationships/image" Target="../media/image82.gif"/><Relationship Id="rId3" Type="http://schemas.openxmlformats.org/officeDocument/2006/relationships/image" Target="../media/image77.gif"/><Relationship Id="rId7" Type="http://schemas.openxmlformats.org/officeDocument/2006/relationships/image" Target="../media/image81.gif"/><Relationship Id="rId2" Type="http://schemas.openxmlformats.org/officeDocument/2006/relationships/image" Target="../media/image76.jpeg"/><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79.gif"/><Relationship Id="rId10" Type="http://schemas.openxmlformats.org/officeDocument/2006/relationships/image" Target="../media/image84.gif"/><Relationship Id="rId4" Type="http://schemas.openxmlformats.org/officeDocument/2006/relationships/image" Target="../media/image78.png"/><Relationship Id="rId9" Type="http://schemas.openxmlformats.org/officeDocument/2006/relationships/image" Target="../media/image83.gif"/></Relationships>
</file>

<file path=ppt/slides/_rels/slide23.xml.rels><?xml version="1.0" encoding="UTF-8" standalone="yes"?>
<Relationships xmlns="http://schemas.openxmlformats.org/package/2006/relationships"><Relationship Id="rId3" Type="http://schemas.openxmlformats.org/officeDocument/2006/relationships/image" Target="../media/image86.jpeg"/><Relationship Id="rId7" Type="http://schemas.openxmlformats.org/officeDocument/2006/relationships/image" Target="../media/image90.gif"/><Relationship Id="rId2" Type="http://schemas.openxmlformats.org/officeDocument/2006/relationships/image" Target="../media/image85.gif"/><Relationship Id="rId1" Type="http://schemas.openxmlformats.org/officeDocument/2006/relationships/slideLayout" Target="../slideLayouts/slideLayout2.xml"/><Relationship Id="rId6" Type="http://schemas.openxmlformats.org/officeDocument/2006/relationships/image" Target="../media/image89.jpeg"/><Relationship Id="rId5" Type="http://schemas.openxmlformats.org/officeDocument/2006/relationships/image" Target="../media/image88.gif"/><Relationship Id="rId4" Type="http://schemas.openxmlformats.org/officeDocument/2006/relationships/image" Target="../media/image87.gif"/></Relationships>
</file>

<file path=ppt/slides/_rels/slide24.xml.rels><?xml version="1.0" encoding="UTF-8" standalone="yes"?>
<Relationships xmlns="http://schemas.openxmlformats.org/package/2006/relationships"><Relationship Id="rId3" Type="http://schemas.openxmlformats.org/officeDocument/2006/relationships/image" Target="../media/image92.gif"/><Relationship Id="rId2" Type="http://schemas.openxmlformats.org/officeDocument/2006/relationships/image" Target="../media/image91.jpeg"/><Relationship Id="rId1" Type="http://schemas.openxmlformats.org/officeDocument/2006/relationships/slideLayout" Target="../slideLayouts/slideLayout2.xml"/><Relationship Id="rId5" Type="http://schemas.openxmlformats.org/officeDocument/2006/relationships/image" Target="../media/image94.gif"/><Relationship Id="rId4" Type="http://schemas.openxmlformats.org/officeDocument/2006/relationships/image" Target="../media/image93.jpeg"/></Relationships>
</file>

<file path=ppt/slides/_rels/slide2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gif"/><Relationship Id="rId1" Type="http://schemas.openxmlformats.org/officeDocument/2006/relationships/slideLayout" Target="../slideLayouts/slideLayout2.xml"/><Relationship Id="rId5" Type="http://schemas.openxmlformats.org/officeDocument/2006/relationships/image" Target="../media/image98.gif"/><Relationship Id="rId4" Type="http://schemas.openxmlformats.org/officeDocument/2006/relationships/image" Target="../media/image97.jpeg"/></Relationships>
</file>

<file path=ppt/slides/_rels/slide26.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gif"/><Relationship Id="rId1" Type="http://schemas.openxmlformats.org/officeDocument/2006/relationships/slideLayout" Target="../slideLayouts/slideLayout2.xml"/><Relationship Id="rId5" Type="http://schemas.openxmlformats.org/officeDocument/2006/relationships/image" Target="../media/image102.gif"/><Relationship Id="rId4" Type="http://schemas.openxmlformats.org/officeDocument/2006/relationships/image" Target="../media/image101.gif"/></Relationships>
</file>

<file path=ppt/slides/_rels/slide27.xml.rels><?xml version="1.0" encoding="UTF-8" standalone="yes"?>
<Relationships xmlns="http://schemas.openxmlformats.org/package/2006/relationships"><Relationship Id="rId3" Type="http://schemas.openxmlformats.org/officeDocument/2006/relationships/image" Target="../media/image103.gif"/><Relationship Id="rId7" Type="http://schemas.openxmlformats.org/officeDocument/2006/relationships/image" Target="../media/image107.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6.gif"/><Relationship Id="rId5" Type="http://schemas.openxmlformats.org/officeDocument/2006/relationships/image" Target="../media/image105.jpeg"/><Relationship Id="rId4" Type="http://schemas.openxmlformats.org/officeDocument/2006/relationships/image" Target="../media/image104.gif"/></Relationships>
</file>

<file path=ppt/slides/_rels/slide28.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108.jpeg"/><Relationship Id="rId1" Type="http://schemas.openxmlformats.org/officeDocument/2006/relationships/slideLayout" Target="../slideLayouts/slideLayout2.xml"/><Relationship Id="rId5" Type="http://schemas.openxmlformats.org/officeDocument/2006/relationships/image" Target="../media/image110.jpeg"/><Relationship Id="rId4" Type="http://schemas.openxmlformats.org/officeDocument/2006/relationships/image" Target="../media/image109.gif"/></Relationships>
</file>

<file path=ppt/slides/_rels/slide29.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3.gif"/><Relationship Id="rId4" Type="http://schemas.openxmlformats.org/officeDocument/2006/relationships/image" Target="../media/image112.gif"/></Relationships>
</file>

<file path=ppt/slides/_rels/slide30.xml.rels><?xml version="1.0" encoding="UTF-8" standalone="yes"?>
<Relationships xmlns="http://schemas.openxmlformats.org/package/2006/relationships"><Relationship Id="rId8" Type="http://schemas.openxmlformats.org/officeDocument/2006/relationships/image" Target="../media/image118.gif"/><Relationship Id="rId3" Type="http://schemas.openxmlformats.org/officeDocument/2006/relationships/image" Target="../media/image114.jpeg"/><Relationship Id="rId7" Type="http://schemas.openxmlformats.org/officeDocument/2006/relationships/image" Target="../media/image11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6.gif"/><Relationship Id="rId5" Type="http://schemas.openxmlformats.org/officeDocument/2006/relationships/image" Target="../media/image115.gif"/><Relationship Id="rId4" Type="http://schemas.openxmlformats.org/officeDocument/2006/relationships/image" Target="../media/image73.jpeg"/><Relationship Id="rId9" Type="http://schemas.openxmlformats.org/officeDocument/2006/relationships/image" Target="../media/image119.gif"/></Relationships>
</file>

<file path=ppt/slides/_rels/slide31.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gif"/><Relationship Id="rId1" Type="http://schemas.openxmlformats.org/officeDocument/2006/relationships/slideLayout" Target="../slideLayouts/slideLayout2.xml"/><Relationship Id="rId5" Type="http://schemas.openxmlformats.org/officeDocument/2006/relationships/image" Target="../media/image123.jpeg"/><Relationship Id="rId4" Type="http://schemas.openxmlformats.org/officeDocument/2006/relationships/image" Target="../media/image122.jpeg"/></Relationships>
</file>

<file path=ppt/slides/_rels/slide32.xml.rels><?xml version="1.0" encoding="UTF-8" standalone="yes"?>
<Relationships xmlns="http://schemas.openxmlformats.org/package/2006/relationships"><Relationship Id="rId3" Type="http://schemas.openxmlformats.org/officeDocument/2006/relationships/image" Target="../media/image125.gif"/><Relationship Id="rId2" Type="http://schemas.openxmlformats.org/officeDocument/2006/relationships/image" Target="../media/image124.gif"/><Relationship Id="rId1" Type="http://schemas.openxmlformats.org/officeDocument/2006/relationships/slideLayout" Target="../slideLayouts/slideLayout2.xml"/><Relationship Id="rId4" Type="http://schemas.openxmlformats.org/officeDocument/2006/relationships/image" Target="../media/image126.gif"/></Relationships>
</file>

<file path=ppt/slides/_rels/slide33.xml.rels><?xml version="1.0" encoding="UTF-8" standalone="yes"?>
<Relationships xmlns="http://schemas.openxmlformats.org/package/2006/relationships"><Relationship Id="rId3" Type="http://schemas.openxmlformats.org/officeDocument/2006/relationships/image" Target="../media/image128.gif"/><Relationship Id="rId2" Type="http://schemas.openxmlformats.org/officeDocument/2006/relationships/image" Target="../media/image127.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2.xml"/><Relationship Id="rId6" Type="http://schemas.openxmlformats.org/officeDocument/2006/relationships/image" Target="../media/image133.gif"/><Relationship Id="rId5" Type="http://schemas.openxmlformats.org/officeDocument/2006/relationships/image" Target="../media/image132.gif"/><Relationship Id="rId4" Type="http://schemas.openxmlformats.org/officeDocument/2006/relationships/image" Target="../media/image131.gif"/></Relationships>
</file>

<file path=ppt/slides/_rels/slide35.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140.gif"/><Relationship Id="rId3" Type="http://schemas.openxmlformats.org/officeDocument/2006/relationships/image" Target="../media/image135.gif"/><Relationship Id="rId7" Type="http://schemas.openxmlformats.org/officeDocument/2006/relationships/image" Target="../media/image139.gi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8.gif"/><Relationship Id="rId11" Type="http://schemas.openxmlformats.org/officeDocument/2006/relationships/image" Target="../media/image30.gif"/><Relationship Id="rId5" Type="http://schemas.openxmlformats.org/officeDocument/2006/relationships/image" Target="../media/image137.gif"/><Relationship Id="rId10" Type="http://schemas.openxmlformats.org/officeDocument/2006/relationships/image" Target="../media/image142.gif"/><Relationship Id="rId4" Type="http://schemas.openxmlformats.org/officeDocument/2006/relationships/image" Target="../media/image136.gif"/><Relationship Id="rId9" Type="http://schemas.openxmlformats.org/officeDocument/2006/relationships/image" Target="../media/image141.gif"/></Relationships>
</file>

<file path=ppt/slides/_rels/slide37.xml.rels><?xml version="1.0" encoding="UTF-8" standalone="yes"?>
<Relationships xmlns="http://schemas.openxmlformats.org/package/2006/relationships"><Relationship Id="rId8" Type="http://schemas.openxmlformats.org/officeDocument/2006/relationships/image" Target="../media/image146.jpeg"/><Relationship Id="rId3" Type="http://schemas.openxmlformats.org/officeDocument/2006/relationships/image" Target="../media/image54.gif"/><Relationship Id="rId7" Type="http://schemas.openxmlformats.org/officeDocument/2006/relationships/image" Target="../media/image145.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4.gif"/><Relationship Id="rId5" Type="http://schemas.openxmlformats.org/officeDocument/2006/relationships/image" Target="../media/image143.gif"/><Relationship Id="rId10" Type="http://schemas.openxmlformats.org/officeDocument/2006/relationships/image" Target="../media/image148.gif"/><Relationship Id="rId4" Type="http://schemas.openxmlformats.org/officeDocument/2006/relationships/hyperlink" Target="http://nombresanimados.net/" TargetMode="External"/><Relationship Id="rId9" Type="http://schemas.openxmlformats.org/officeDocument/2006/relationships/image" Target="../media/image147.jpeg"/></Relationships>
</file>

<file path=ppt/slides/_rels/slide38.xml.rels><?xml version="1.0" encoding="UTF-8" standalone="yes"?>
<Relationships xmlns="http://schemas.openxmlformats.org/package/2006/relationships"><Relationship Id="rId3" Type="http://schemas.openxmlformats.org/officeDocument/2006/relationships/image" Target="../media/image150.gif"/><Relationship Id="rId2" Type="http://schemas.openxmlformats.org/officeDocument/2006/relationships/image" Target="../media/image149.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6626" name="Picture 2" descr="J:\CARPETA FLORES\slide0004_image012.png"/>
          <p:cNvPicPr>
            <a:picLocks noChangeAspect="1" noChangeArrowheads="1"/>
          </p:cNvPicPr>
          <p:nvPr/>
        </p:nvPicPr>
        <p:blipFill>
          <a:blip r:embed="rId3" cstate="print"/>
          <a:srcRect/>
          <a:stretch>
            <a:fillRect/>
          </a:stretch>
        </p:blipFill>
        <p:spPr bwMode="auto">
          <a:xfrm>
            <a:off x="0" y="0"/>
            <a:ext cx="9144000" cy="6912000"/>
          </a:xfrm>
          <a:prstGeom prst="rect">
            <a:avLst/>
          </a:prstGeom>
          <a:noFill/>
        </p:spPr>
      </p:pic>
      <p:sp>
        <p:nvSpPr>
          <p:cNvPr id="5" name="4 Rectángulo"/>
          <p:cNvSpPr/>
          <p:nvPr/>
        </p:nvSpPr>
        <p:spPr>
          <a:xfrm>
            <a:off x="3428992" y="1142984"/>
            <a:ext cx="3500462" cy="923330"/>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ÁNGELES</a:t>
            </a:r>
            <a:endParaRPr lang="es-E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1026" name="Picture 2" descr="J:\ANGELES\angelesmano[1].gif"/>
          <p:cNvPicPr>
            <a:picLocks noChangeAspect="1" noChangeArrowheads="1" noCrop="1"/>
          </p:cNvPicPr>
          <p:nvPr/>
        </p:nvPicPr>
        <p:blipFill>
          <a:blip r:embed="rId4" cstate="print"/>
          <a:srcRect/>
          <a:stretch>
            <a:fillRect/>
          </a:stretch>
        </p:blipFill>
        <p:spPr bwMode="auto">
          <a:xfrm>
            <a:off x="2500298" y="2928934"/>
            <a:ext cx="4667250" cy="3600450"/>
          </a:xfrm>
          <a:prstGeom prst="rect">
            <a:avLst/>
          </a:prstGeom>
          <a:noFill/>
        </p:spPr>
      </p:pic>
      <p:sp>
        <p:nvSpPr>
          <p:cNvPr id="7" name="6 Rectángulo"/>
          <p:cNvSpPr/>
          <p:nvPr/>
        </p:nvSpPr>
        <p:spPr>
          <a:xfrm>
            <a:off x="3428992" y="2000240"/>
            <a:ext cx="4143404" cy="1200329"/>
          </a:xfrm>
          <a:prstGeom prst="rect">
            <a:avLst/>
          </a:prstGeom>
        </p:spPr>
        <p:txBody>
          <a:bodyPr wrap="square">
            <a:spAutoFit/>
          </a:bodyPr>
          <a:lstStyle/>
          <a:p>
            <a:r>
              <a:rPr lang="es-ES_tradnl" b="1" i="1" dirty="0" smtClean="0">
                <a:solidFill>
                  <a:schemeClr val="accent1">
                    <a:lumMod val="75000"/>
                  </a:schemeClr>
                </a:solidFill>
                <a:latin typeface="Berlin Sans FB Demi" pitchFamily="34" charset="0"/>
              </a:rPr>
              <a:t>"Con todo su ser son servidores y mensajeros de Dios, porque ellos contemplan el rostro de mi Padre  </a:t>
            </a:r>
          </a:p>
          <a:p>
            <a:r>
              <a:rPr lang="es-ES_tradnl" b="1" i="1" dirty="0" smtClean="0">
                <a:solidFill>
                  <a:schemeClr val="accent1">
                    <a:lumMod val="75000"/>
                  </a:schemeClr>
                </a:solidFill>
                <a:latin typeface="Berlin Sans FB Demi" pitchFamily="34" charset="0"/>
              </a:rPr>
              <a:t>que está en los cielos" (San Mateo) "</a:t>
            </a:r>
            <a:endParaRPr lang="es-ES_tradnl" dirty="0">
              <a:solidFill>
                <a:schemeClr val="accent1">
                  <a:lumMod val="75000"/>
                </a:schemeClr>
              </a:solidFill>
              <a:latin typeface="Berlin Sans FB Demi" pitchFamily="34" charset="0"/>
            </a:endParaRPr>
          </a:p>
        </p:txBody>
      </p:sp>
      <p:pic>
        <p:nvPicPr>
          <p:cNvPr id="31745" name="Picture 1" descr="J:\ICONOS\Gifs%20Animados%20M%FAsica%20(224)[1].gif"/>
          <p:cNvPicPr>
            <a:picLocks noChangeAspect="1" noChangeArrowheads="1" noCrop="1"/>
          </p:cNvPicPr>
          <p:nvPr/>
        </p:nvPicPr>
        <p:blipFill>
          <a:blip r:embed="rId5" cstate="print"/>
          <a:srcRect/>
          <a:stretch>
            <a:fillRect/>
          </a:stretch>
        </p:blipFill>
        <p:spPr bwMode="auto">
          <a:xfrm>
            <a:off x="357158" y="5929330"/>
            <a:ext cx="2700000" cy="648000"/>
          </a:xfrm>
          <a:prstGeom prst="rect">
            <a:avLst/>
          </a:prstGeom>
          <a:noFill/>
        </p:spPr>
      </p:pic>
      <p:pic>
        <p:nvPicPr>
          <p:cNvPr id="43010" name="Picture 2" descr="Gifs Animados Imagenes Animadas"/>
          <p:cNvPicPr>
            <a:picLocks noChangeAspect="1" noChangeArrowheads="1" noCrop="1"/>
          </p:cNvPicPr>
          <p:nvPr/>
        </p:nvPicPr>
        <p:blipFill>
          <a:blip r:embed="rId6" cstate="print"/>
          <a:srcRect/>
          <a:stretch>
            <a:fillRect/>
          </a:stretch>
        </p:blipFill>
        <p:spPr bwMode="auto">
          <a:xfrm>
            <a:off x="1500166" y="1142984"/>
            <a:ext cx="1524000" cy="1524001"/>
          </a:xfrm>
          <a:prstGeom prst="rect">
            <a:avLst/>
          </a:prstGeom>
          <a:noFill/>
        </p:spPr>
      </p:pic>
      <p:pic>
        <p:nvPicPr>
          <p:cNvPr id="43012" name="Picture 4" descr="Gifs Animados Imagenes Animadas"/>
          <p:cNvPicPr>
            <a:picLocks noChangeAspect="1" noChangeArrowheads="1" noCrop="1"/>
          </p:cNvPicPr>
          <p:nvPr/>
        </p:nvPicPr>
        <p:blipFill>
          <a:blip r:embed="rId6" cstate="print"/>
          <a:srcRect/>
          <a:stretch>
            <a:fillRect/>
          </a:stretch>
        </p:blipFill>
        <p:spPr bwMode="auto">
          <a:xfrm>
            <a:off x="642910" y="2285992"/>
            <a:ext cx="1524000" cy="1524001"/>
          </a:xfrm>
          <a:prstGeom prst="rect">
            <a:avLst/>
          </a:prstGeom>
          <a:noFill/>
        </p:spPr>
      </p:pic>
      <p:pic>
        <p:nvPicPr>
          <p:cNvPr id="43014" name="Picture 6" descr="Gifs Animados Imagenes Animadas"/>
          <p:cNvPicPr>
            <a:picLocks noChangeAspect="1" noChangeArrowheads="1" noCrop="1"/>
          </p:cNvPicPr>
          <p:nvPr/>
        </p:nvPicPr>
        <p:blipFill>
          <a:blip r:embed="rId6" cstate="print"/>
          <a:srcRect/>
          <a:stretch>
            <a:fillRect/>
          </a:stretch>
        </p:blipFill>
        <p:spPr bwMode="auto">
          <a:xfrm>
            <a:off x="6572264" y="4500570"/>
            <a:ext cx="1524000" cy="1524001"/>
          </a:xfrm>
          <a:prstGeom prst="rect">
            <a:avLst/>
          </a:prstGeom>
          <a:noFill/>
        </p:spPr>
      </p:pic>
    </p:spTree>
  </p:cSld>
  <p:clrMapOvr>
    <a:masterClrMapping/>
  </p:clrMapOvr>
  <p:transition spd="med" advClick="0" advTm="7000">
    <p:dissolve/>
    <p:sndAc>
      <p:stSnd>
        <p:snd r:embed="rId2" name="Concierto de Aranjuez (3).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lstStyle/>
          <a:p>
            <a:endParaRPr lang="es-ES_tradnl" dirty="0"/>
          </a:p>
        </p:txBody>
      </p:sp>
      <p:pic>
        <p:nvPicPr>
          <p:cNvPr id="20482" name="Picture 2" descr="J:\FONDOS PANTALLAS\bg29[1].jpg"/>
          <p:cNvPicPr>
            <a:picLocks noChangeAspect="1" noChangeArrowheads="1"/>
          </p:cNvPicPr>
          <p:nvPr/>
        </p:nvPicPr>
        <p:blipFill>
          <a:blip r:embed="rId2" cstate="print"/>
          <a:srcRect/>
          <a:stretch>
            <a:fillRect/>
          </a:stretch>
        </p:blipFill>
        <p:spPr bwMode="auto">
          <a:xfrm>
            <a:off x="0" y="0"/>
            <a:ext cx="3240000" cy="3240000"/>
          </a:xfrm>
          <a:prstGeom prst="rect">
            <a:avLst/>
          </a:prstGeom>
          <a:noFill/>
          <a:effectLst>
            <a:softEdge rad="635000"/>
          </a:effectLst>
        </p:spPr>
      </p:pic>
      <p:pic>
        <p:nvPicPr>
          <p:cNvPr id="5" name="Picture 2" descr="J:\FONDOS PANTALLAS\bg29[1].jpg"/>
          <p:cNvPicPr>
            <a:picLocks noChangeAspect="1" noChangeArrowheads="1"/>
          </p:cNvPicPr>
          <p:nvPr/>
        </p:nvPicPr>
        <p:blipFill>
          <a:blip r:embed="rId2" cstate="print"/>
          <a:srcRect/>
          <a:stretch>
            <a:fillRect/>
          </a:stretch>
        </p:blipFill>
        <p:spPr bwMode="auto">
          <a:xfrm>
            <a:off x="5904000" y="3618000"/>
            <a:ext cx="3240000" cy="3240000"/>
          </a:xfrm>
          <a:prstGeom prst="rect">
            <a:avLst/>
          </a:prstGeom>
          <a:noFill/>
          <a:effectLst>
            <a:softEdge rad="635000"/>
          </a:effectLst>
        </p:spPr>
      </p:pic>
      <p:pic>
        <p:nvPicPr>
          <p:cNvPr id="6" name="Picture 2" descr="J:\FONDOS PANTALLAS\bg29[1].jpg"/>
          <p:cNvPicPr>
            <a:picLocks noChangeAspect="1" noChangeArrowheads="1"/>
          </p:cNvPicPr>
          <p:nvPr/>
        </p:nvPicPr>
        <p:blipFill>
          <a:blip r:embed="rId2" cstate="print"/>
          <a:srcRect/>
          <a:stretch>
            <a:fillRect/>
          </a:stretch>
        </p:blipFill>
        <p:spPr bwMode="auto">
          <a:xfrm>
            <a:off x="0" y="3618000"/>
            <a:ext cx="3240000" cy="3240000"/>
          </a:xfrm>
          <a:prstGeom prst="rect">
            <a:avLst/>
          </a:prstGeom>
          <a:noFill/>
          <a:effectLst>
            <a:softEdge rad="635000"/>
          </a:effectLst>
        </p:spPr>
      </p:pic>
      <p:pic>
        <p:nvPicPr>
          <p:cNvPr id="7" name="Picture 2" descr="J:\FONDOS PANTALLAS\bg29[1].jpg"/>
          <p:cNvPicPr>
            <a:picLocks noChangeAspect="1" noChangeArrowheads="1"/>
          </p:cNvPicPr>
          <p:nvPr/>
        </p:nvPicPr>
        <p:blipFill>
          <a:blip r:embed="rId2" cstate="print"/>
          <a:srcRect/>
          <a:stretch>
            <a:fillRect/>
          </a:stretch>
        </p:blipFill>
        <p:spPr bwMode="auto">
          <a:xfrm>
            <a:off x="5904000" y="0"/>
            <a:ext cx="3240000" cy="3240000"/>
          </a:xfrm>
          <a:prstGeom prst="rect">
            <a:avLst/>
          </a:prstGeom>
          <a:noFill/>
          <a:effectLst>
            <a:softEdge rad="635000"/>
          </a:effectLst>
        </p:spPr>
      </p:pic>
      <p:pic>
        <p:nvPicPr>
          <p:cNvPr id="8" name="Picture 2" descr="J:\FONDOS PANTALLAS\bg29[1].jpg"/>
          <p:cNvPicPr>
            <a:picLocks noChangeAspect="1" noChangeArrowheads="1"/>
          </p:cNvPicPr>
          <p:nvPr/>
        </p:nvPicPr>
        <p:blipFill>
          <a:blip r:embed="rId2" cstate="print"/>
          <a:srcRect/>
          <a:stretch>
            <a:fillRect/>
          </a:stretch>
        </p:blipFill>
        <p:spPr bwMode="auto">
          <a:xfrm>
            <a:off x="2857488" y="1928802"/>
            <a:ext cx="3240000" cy="3240000"/>
          </a:xfrm>
          <a:prstGeom prst="rect">
            <a:avLst/>
          </a:prstGeom>
          <a:noFill/>
          <a:effectLst>
            <a:softEdge rad="635000"/>
          </a:effectLst>
        </p:spPr>
      </p:pic>
      <p:sp>
        <p:nvSpPr>
          <p:cNvPr id="9" name="8 Rectángulo"/>
          <p:cNvSpPr/>
          <p:nvPr/>
        </p:nvSpPr>
        <p:spPr>
          <a:xfrm>
            <a:off x="428596" y="357166"/>
            <a:ext cx="8286808" cy="1938992"/>
          </a:xfrm>
          <a:prstGeom prst="rect">
            <a:avLst/>
          </a:prstGeom>
        </p:spPr>
        <p:txBody>
          <a:bodyPr wrap="square">
            <a:spAutoFit/>
          </a:bodyPr>
          <a:lstStyle/>
          <a:p>
            <a:r>
              <a:rPr lang="es-ES_tradnl" sz="2400" b="1" i="1" dirty="0" smtClean="0">
                <a:solidFill>
                  <a:schemeClr val="tx2">
                    <a:lumMod val="60000"/>
                    <a:lumOff val="40000"/>
                  </a:schemeClr>
                </a:solidFill>
                <a:latin typeface="Berlin Sans FB Demi" pitchFamily="34" charset="0"/>
              </a:rPr>
              <a:t>Ser fabuloso representado por una figura semejante a un ser humano, con alas en su espalda y vestido con ropaje resplandeciente. En la religión cristiana, mensajeros de Dios: ángeles celestiales. Persona que tiene las cualidades propias de los ángeles: belleza, bondad e inocencia.</a:t>
            </a:r>
            <a:endParaRPr lang="es-ES_tradnl" sz="2400" b="1" i="1" dirty="0">
              <a:solidFill>
                <a:schemeClr val="tx2">
                  <a:lumMod val="60000"/>
                  <a:lumOff val="40000"/>
                </a:schemeClr>
              </a:solidFill>
              <a:latin typeface="Berlin Sans FB Demi" pitchFamily="34" charset="0"/>
            </a:endParaRPr>
          </a:p>
        </p:txBody>
      </p:sp>
      <p:pic>
        <p:nvPicPr>
          <p:cNvPr id="2050" name="Picture 2" descr="J:\ANGELES\angeles_varios[1].jpg"/>
          <p:cNvPicPr>
            <a:picLocks noChangeAspect="1" noChangeArrowheads="1"/>
          </p:cNvPicPr>
          <p:nvPr/>
        </p:nvPicPr>
        <p:blipFill>
          <a:blip r:embed="rId3" cstate="print"/>
          <a:srcRect/>
          <a:stretch>
            <a:fillRect/>
          </a:stretch>
        </p:blipFill>
        <p:spPr bwMode="auto">
          <a:xfrm>
            <a:off x="3357554" y="2502000"/>
            <a:ext cx="3659040" cy="4356000"/>
          </a:xfrm>
          <a:prstGeom prst="rect">
            <a:avLst/>
          </a:prstGeom>
          <a:noFill/>
          <a:effectLst>
            <a:softEdge rad="635000"/>
          </a:effectLst>
        </p:spPr>
      </p:pic>
      <p:pic>
        <p:nvPicPr>
          <p:cNvPr id="24578" name="Picture 2" descr="http://imagensubir.infojardin.com/subes/images/klz1269728471g.gif"/>
          <p:cNvPicPr>
            <a:picLocks noChangeAspect="1" noChangeArrowheads="1" noCrop="1"/>
          </p:cNvPicPr>
          <p:nvPr/>
        </p:nvPicPr>
        <p:blipFill>
          <a:blip r:embed="rId4" cstate="print"/>
          <a:srcRect/>
          <a:stretch>
            <a:fillRect/>
          </a:stretch>
        </p:blipFill>
        <p:spPr bwMode="auto">
          <a:xfrm>
            <a:off x="428596" y="2428868"/>
            <a:ext cx="3238500" cy="3352801"/>
          </a:xfrm>
          <a:prstGeom prst="ellipse">
            <a:avLst/>
          </a:prstGeom>
          <a:noFill/>
          <a:effectLst>
            <a:softEdge rad="317500"/>
          </a:effectLst>
        </p:spPr>
      </p:pic>
    </p:spTree>
  </p:cSld>
  <p:clrMapOvr>
    <a:masterClrMapping/>
  </p:clrMapOvr>
  <p:transition spd="med" advClick="0"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912000"/>
          </a:xfrm>
        </p:spPr>
        <p:style>
          <a:lnRef idx="0">
            <a:schemeClr val="accent6"/>
          </a:lnRef>
          <a:fillRef idx="3">
            <a:schemeClr val="accent6"/>
          </a:fillRef>
          <a:effectRef idx="3">
            <a:schemeClr val="accent6"/>
          </a:effectRef>
          <a:fontRef idx="minor">
            <a:schemeClr val="lt1"/>
          </a:fontRef>
        </p:style>
        <p:txBody>
          <a:bodyPr/>
          <a:lstStyle/>
          <a:p>
            <a:pPr>
              <a:buNone/>
            </a:pPr>
            <a:endParaRPr lang="es-ES_tradnl" dirty="0"/>
          </a:p>
        </p:txBody>
      </p:sp>
      <p:pic>
        <p:nvPicPr>
          <p:cNvPr id="12290" name="Picture 2" descr="J:\CARPETA PLANTILLAS\slide0011_image008.gif"/>
          <p:cNvPicPr>
            <a:picLocks noChangeAspect="1" noChangeArrowheads="1" noCrop="1"/>
          </p:cNvPicPr>
          <p:nvPr/>
        </p:nvPicPr>
        <p:blipFill>
          <a:blip r:embed="rId2" cstate="print"/>
          <a:srcRect/>
          <a:stretch>
            <a:fillRect/>
          </a:stretch>
        </p:blipFill>
        <p:spPr bwMode="auto">
          <a:xfrm>
            <a:off x="1071538" y="-90000"/>
            <a:ext cx="7423152" cy="6948000"/>
          </a:xfrm>
          <a:prstGeom prst="rect">
            <a:avLst/>
          </a:prstGeom>
          <a:noFill/>
          <a:effectLst>
            <a:softEdge rad="635000"/>
          </a:effectLst>
        </p:spPr>
      </p:pic>
      <p:pic>
        <p:nvPicPr>
          <p:cNvPr id="4098" name="Picture 2" descr="J:\ANGELES\angelitam[1].gif"/>
          <p:cNvPicPr>
            <a:picLocks noChangeAspect="1" noChangeArrowheads="1" noCrop="1"/>
          </p:cNvPicPr>
          <p:nvPr/>
        </p:nvPicPr>
        <p:blipFill>
          <a:blip r:embed="rId3" cstate="print"/>
          <a:srcRect/>
          <a:stretch>
            <a:fillRect/>
          </a:stretch>
        </p:blipFill>
        <p:spPr bwMode="auto">
          <a:xfrm>
            <a:off x="285720" y="2714620"/>
            <a:ext cx="2857500" cy="3886200"/>
          </a:xfrm>
          <a:prstGeom prst="rect">
            <a:avLst/>
          </a:prstGeom>
          <a:noFill/>
        </p:spPr>
      </p:pic>
      <p:pic>
        <p:nvPicPr>
          <p:cNvPr id="4099" name="Picture 3" descr="J:\ANGELES\angelsisi[1].gif"/>
          <p:cNvPicPr>
            <a:picLocks noChangeAspect="1" noChangeArrowheads="1"/>
          </p:cNvPicPr>
          <p:nvPr/>
        </p:nvPicPr>
        <p:blipFill>
          <a:blip r:embed="rId4" cstate="print"/>
          <a:srcRect/>
          <a:stretch>
            <a:fillRect/>
          </a:stretch>
        </p:blipFill>
        <p:spPr bwMode="auto">
          <a:xfrm>
            <a:off x="5072066" y="1905000"/>
            <a:ext cx="3743325" cy="4953000"/>
          </a:xfrm>
          <a:prstGeom prst="rect">
            <a:avLst/>
          </a:prstGeom>
          <a:noFill/>
        </p:spPr>
      </p:pic>
      <p:sp>
        <p:nvSpPr>
          <p:cNvPr id="30721" name="Rectangle 1"/>
          <p:cNvSpPr>
            <a:spLocks noChangeArrowheads="1"/>
          </p:cNvSpPr>
          <p:nvPr/>
        </p:nvSpPr>
        <p:spPr bwMode="auto">
          <a:xfrm>
            <a:off x="1500166" y="0"/>
            <a:ext cx="528641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rgbClr val="FFFF00"/>
                </a:solidFill>
                <a:effectLst/>
                <a:latin typeface="Berlin Sans FB Demi" pitchFamily="34" charset="0"/>
                <a:cs typeface="Arial" pitchFamily="34" charset="0"/>
              </a:rPr>
              <a:t>Este es solo un momento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rgbClr val="FFFF00"/>
                </a:solidFill>
                <a:effectLst/>
                <a:latin typeface="Berlin Sans FB Demi" pitchFamily="34" charset="0"/>
                <a:cs typeface="Arial" pitchFamily="34" charset="0"/>
              </a:rPr>
              <a:t>En que tus alas se han cerrado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rgbClr val="FFFF00"/>
                </a:solidFill>
                <a:effectLst/>
                <a:latin typeface="Berlin Sans FB Demi" pitchFamily="34" charset="0"/>
                <a:cs typeface="Arial" pitchFamily="34" charset="0"/>
              </a:rPr>
              <a:t>Por una tristeza que yace en tu dulce corazón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rgbClr val="FFFF00"/>
                </a:solidFill>
                <a:effectLst/>
                <a:latin typeface="Berlin Sans FB Demi" pitchFamily="34" charset="0"/>
                <a:cs typeface="Arial" pitchFamily="34" charset="0"/>
              </a:rPr>
              <a:t>Pero sé que mi Ángel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rgbClr val="FFFF00"/>
                </a:solidFill>
                <a:effectLst/>
                <a:latin typeface="Berlin Sans FB Demi" pitchFamily="34" charset="0"/>
                <a:cs typeface="Arial" pitchFamily="34" charset="0"/>
              </a:rPr>
              <a:t>Con la dulzura de un beso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rgbClr val="FFFF00"/>
                </a:solidFill>
                <a:effectLst/>
                <a:latin typeface="Berlin Sans FB Demi" pitchFamily="34" charset="0"/>
                <a:cs typeface="Arial" pitchFamily="34" charset="0"/>
              </a:rPr>
              <a:t>Pintará tu tristeza con los colores del amor.</a:t>
            </a:r>
          </a:p>
        </p:txBody>
      </p:sp>
    </p:spTree>
  </p:cSld>
  <p:clrMapOvr>
    <a:masterClrMapping/>
  </p:clrMapOvr>
  <p:transition spd="med" advClick="0" advTm="12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30721">
                                            <p:txEl>
                                              <p:pRg st="0" end="0"/>
                                            </p:txEl>
                                          </p:spTgt>
                                        </p:tgtEl>
                                        <p:attrNameLst>
                                          <p:attrName>style.visibility</p:attrName>
                                        </p:attrNameLst>
                                      </p:cBhvr>
                                      <p:to>
                                        <p:strVal val="visible"/>
                                      </p:to>
                                    </p:set>
                                    <p:anim calcmode="lin" valueType="num">
                                      <p:cBhvr>
                                        <p:cTn id="7" dur="2000" fill="hold"/>
                                        <p:tgtEl>
                                          <p:spTgt spid="30721">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0721">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0721">
                                            <p:txEl>
                                              <p:pRg st="0" end="0"/>
                                            </p:txEl>
                                          </p:spTgt>
                                        </p:tgtEl>
                                      </p:cBhvr>
                                    </p:animEffect>
                                  </p:childTnLst>
                                </p:cTn>
                              </p:par>
                              <p:par>
                                <p:cTn id="10" presetID="53" presetClass="entr" presetSubtype="0" fill="hold" nodeType="withEffect">
                                  <p:stCondLst>
                                    <p:cond delay="0"/>
                                  </p:stCondLst>
                                  <p:childTnLst>
                                    <p:set>
                                      <p:cBhvr>
                                        <p:cTn id="11" dur="1" fill="hold">
                                          <p:stCondLst>
                                            <p:cond delay="0"/>
                                          </p:stCondLst>
                                        </p:cTn>
                                        <p:tgtEl>
                                          <p:spTgt spid="30721">
                                            <p:txEl>
                                              <p:pRg st="1" end="1"/>
                                            </p:txEl>
                                          </p:spTgt>
                                        </p:tgtEl>
                                        <p:attrNameLst>
                                          <p:attrName>style.visibility</p:attrName>
                                        </p:attrNameLst>
                                      </p:cBhvr>
                                      <p:to>
                                        <p:strVal val="visible"/>
                                      </p:to>
                                    </p:set>
                                    <p:anim calcmode="lin" valueType="num">
                                      <p:cBhvr>
                                        <p:cTn id="12" dur="2000" fill="hold"/>
                                        <p:tgtEl>
                                          <p:spTgt spid="30721">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30721">
                                            <p:txEl>
                                              <p:pRg st="1" end="1"/>
                                            </p:txEl>
                                          </p:spTgt>
                                        </p:tgtEl>
                                        <p:attrNameLst>
                                          <p:attrName>ppt_h</p:attrName>
                                        </p:attrNameLst>
                                      </p:cBhvr>
                                      <p:tavLst>
                                        <p:tav tm="0">
                                          <p:val>
                                            <p:fltVal val="0"/>
                                          </p:val>
                                        </p:tav>
                                        <p:tav tm="100000">
                                          <p:val>
                                            <p:strVal val="#ppt_h"/>
                                          </p:val>
                                        </p:tav>
                                      </p:tavLst>
                                    </p:anim>
                                    <p:animEffect transition="in" filter="fade">
                                      <p:cBhvr>
                                        <p:cTn id="14" dur="2000"/>
                                        <p:tgtEl>
                                          <p:spTgt spid="30721">
                                            <p:txEl>
                                              <p:pRg st="1" end="1"/>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30721">
                                            <p:txEl>
                                              <p:pRg st="2" end="2"/>
                                            </p:txEl>
                                          </p:spTgt>
                                        </p:tgtEl>
                                        <p:attrNameLst>
                                          <p:attrName>style.visibility</p:attrName>
                                        </p:attrNameLst>
                                      </p:cBhvr>
                                      <p:to>
                                        <p:strVal val="visible"/>
                                      </p:to>
                                    </p:set>
                                    <p:anim calcmode="lin" valueType="num">
                                      <p:cBhvr>
                                        <p:cTn id="17" dur="2000" fill="hold"/>
                                        <p:tgtEl>
                                          <p:spTgt spid="30721">
                                            <p:txEl>
                                              <p:pRg st="2" end="2"/>
                                            </p:txEl>
                                          </p:spTgt>
                                        </p:tgtEl>
                                        <p:attrNameLst>
                                          <p:attrName>ppt_w</p:attrName>
                                        </p:attrNameLst>
                                      </p:cBhvr>
                                      <p:tavLst>
                                        <p:tav tm="0">
                                          <p:val>
                                            <p:fltVal val="0"/>
                                          </p:val>
                                        </p:tav>
                                        <p:tav tm="100000">
                                          <p:val>
                                            <p:strVal val="#ppt_w"/>
                                          </p:val>
                                        </p:tav>
                                      </p:tavLst>
                                    </p:anim>
                                    <p:anim calcmode="lin" valueType="num">
                                      <p:cBhvr>
                                        <p:cTn id="18" dur="2000" fill="hold"/>
                                        <p:tgtEl>
                                          <p:spTgt spid="30721">
                                            <p:txEl>
                                              <p:pRg st="2" end="2"/>
                                            </p:txEl>
                                          </p:spTgt>
                                        </p:tgtEl>
                                        <p:attrNameLst>
                                          <p:attrName>ppt_h</p:attrName>
                                        </p:attrNameLst>
                                      </p:cBhvr>
                                      <p:tavLst>
                                        <p:tav tm="0">
                                          <p:val>
                                            <p:fltVal val="0"/>
                                          </p:val>
                                        </p:tav>
                                        <p:tav tm="100000">
                                          <p:val>
                                            <p:strVal val="#ppt_h"/>
                                          </p:val>
                                        </p:tav>
                                      </p:tavLst>
                                    </p:anim>
                                    <p:animEffect transition="in" filter="fade">
                                      <p:cBhvr>
                                        <p:cTn id="19" dur="2000"/>
                                        <p:tgtEl>
                                          <p:spTgt spid="30721">
                                            <p:txEl>
                                              <p:pRg st="2" end="2"/>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30721">
                                            <p:txEl>
                                              <p:pRg st="3" end="3"/>
                                            </p:txEl>
                                          </p:spTgt>
                                        </p:tgtEl>
                                        <p:attrNameLst>
                                          <p:attrName>style.visibility</p:attrName>
                                        </p:attrNameLst>
                                      </p:cBhvr>
                                      <p:to>
                                        <p:strVal val="visible"/>
                                      </p:to>
                                    </p:set>
                                    <p:anim calcmode="lin" valueType="num">
                                      <p:cBhvr>
                                        <p:cTn id="22" dur="2000" fill="hold"/>
                                        <p:tgtEl>
                                          <p:spTgt spid="30721">
                                            <p:txEl>
                                              <p:pRg st="3" end="3"/>
                                            </p:txEl>
                                          </p:spTgt>
                                        </p:tgtEl>
                                        <p:attrNameLst>
                                          <p:attrName>ppt_w</p:attrName>
                                        </p:attrNameLst>
                                      </p:cBhvr>
                                      <p:tavLst>
                                        <p:tav tm="0">
                                          <p:val>
                                            <p:fltVal val="0"/>
                                          </p:val>
                                        </p:tav>
                                        <p:tav tm="100000">
                                          <p:val>
                                            <p:strVal val="#ppt_w"/>
                                          </p:val>
                                        </p:tav>
                                      </p:tavLst>
                                    </p:anim>
                                    <p:anim calcmode="lin" valueType="num">
                                      <p:cBhvr>
                                        <p:cTn id="23" dur="2000" fill="hold"/>
                                        <p:tgtEl>
                                          <p:spTgt spid="30721">
                                            <p:txEl>
                                              <p:pRg st="3" end="3"/>
                                            </p:txEl>
                                          </p:spTgt>
                                        </p:tgtEl>
                                        <p:attrNameLst>
                                          <p:attrName>ppt_h</p:attrName>
                                        </p:attrNameLst>
                                      </p:cBhvr>
                                      <p:tavLst>
                                        <p:tav tm="0">
                                          <p:val>
                                            <p:fltVal val="0"/>
                                          </p:val>
                                        </p:tav>
                                        <p:tav tm="100000">
                                          <p:val>
                                            <p:strVal val="#ppt_h"/>
                                          </p:val>
                                        </p:tav>
                                      </p:tavLst>
                                    </p:anim>
                                    <p:animEffect transition="in" filter="fade">
                                      <p:cBhvr>
                                        <p:cTn id="24" dur="2000"/>
                                        <p:tgtEl>
                                          <p:spTgt spid="30721">
                                            <p:txEl>
                                              <p:pRg st="3" end="3"/>
                                            </p:txEl>
                                          </p:spTgt>
                                        </p:tgtEl>
                                      </p:cBhvr>
                                    </p:animEffect>
                                  </p:childTnLst>
                                </p:cTn>
                              </p:par>
                              <p:par>
                                <p:cTn id="25" presetID="53" presetClass="entr" presetSubtype="0" fill="hold" nodeType="withEffect">
                                  <p:stCondLst>
                                    <p:cond delay="0"/>
                                  </p:stCondLst>
                                  <p:childTnLst>
                                    <p:set>
                                      <p:cBhvr>
                                        <p:cTn id="26" dur="1" fill="hold">
                                          <p:stCondLst>
                                            <p:cond delay="0"/>
                                          </p:stCondLst>
                                        </p:cTn>
                                        <p:tgtEl>
                                          <p:spTgt spid="30721">
                                            <p:txEl>
                                              <p:pRg st="4" end="4"/>
                                            </p:txEl>
                                          </p:spTgt>
                                        </p:tgtEl>
                                        <p:attrNameLst>
                                          <p:attrName>style.visibility</p:attrName>
                                        </p:attrNameLst>
                                      </p:cBhvr>
                                      <p:to>
                                        <p:strVal val="visible"/>
                                      </p:to>
                                    </p:set>
                                    <p:anim calcmode="lin" valueType="num">
                                      <p:cBhvr>
                                        <p:cTn id="27" dur="2000" fill="hold"/>
                                        <p:tgtEl>
                                          <p:spTgt spid="30721">
                                            <p:txEl>
                                              <p:pRg st="4" end="4"/>
                                            </p:txEl>
                                          </p:spTgt>
                                        </p:tgtEl>
                                        <p:attrNameLst>
                                          <p:attrName>ppt_w</p:attrName>
                                        </p:attrNameLst>
                                      </p:cBhvr>
                                      <p:tavLst>
                                        <p:tav tm="0">
                                          <p:val>
                                            <p:fltVal val="0"/>
                                          </p:val>
                                        </p:tav>
                                        <p:tav tm="100000">
                                          <p:val>
                                            <p:strVal val="#ppt_w"/>
                                          </p:val>
                                        </p:tav>
                                      </p:tavLst>
                                    </p:anim>
                                    <p:anim calcmode="lin" valueType="num">
                                      <p:cBhvr>
                                        <p:cTn id="28" dur="2000" fill="hold"/>
                                        <p:tgtEl>
                                          <p:spTgt spid="30721">
                                            <p:txEl>
                                              <p:pRg st="4" end="4"/>
                                            </p:txEl>
                                          </p:spTgt>
                                        </p:tgtEl>
                                        <p:attrNameLst>
                                          <p:attrName>ppt_h</p:attrName>
                                        </p:attrNameLst>
                                      </p:cBhvr>
                                      <p:tavLst>
                                        <p:tav tm="0">
                                          <p:val>
                                            <p:fltVal val="0"/>
                                          </p:val>
                                        </p:tav>
                                        <p:tav tm="100000">
                                          <p:val>
                                            <p:strVal val="#ppt_h"/>
                                          </p:val>
                                        </p:tav>
                                      </p:tavLst>
                                    </p:anim>
                                    <p:animEffect transition="in" filter="fade">
                                      <p:cBhvr>
                                        <p:cTn id="29" dur="2000"/>
                                        <p:tgtEl>
                                          <p:spTgt spid="30721">
                                            <p:txEl>
                                              <p:pRg st="4" end="4"/>
                                            </p:txEl>
                                          </p:spTgt>
                                        </p:tgtEl>
                                      </p:cBhvr>
                                    </p:animEffect>
                                  </p:childTnLst>
                                </p:cTn>
                              </p:par>
                              <p:par>
                                <p:cTn id="30" presetID="53" presetClass="entr" presetSubtype="0" fill="hold" nodeType="withEffect">
                                  <p:stCondLst>
                                    <p:cond delay="0"/>
                                  </p:stCondLst>
                                  <p:childTnLst>
                                    <p:set>
                                      <p:cBhvr>
                                        <p:cTn id="31" dur="1" fill="hold">
                                          <p:stCondLst>
                                            <p:cond delay="0"/>
                                          </p:stCondLst>
                                        </p:cTn>
                                        <p:tgtEl>
                                          <p:spTgt spid="30721">
                                            <p:txEl>
                                              <p:pRg st="5" end="5"/>
                                            </p:txEl>
                                          </p:spTgt>
                                        </p:tgtEl>
                                        <p:attrNameLst>
                                          <p:attrName>style.visibility</p:attrName>
                                        </p:attrNameLst>
                                      </p:cBhvr>
                                      <p:to>
                                        <p:strVal val="visible"/>
                                      </p:to>
                                    </p:set>
                                    <p:anim calcmode="lin" valueType="num">
                                      <p:cBhvr>
                                        <p:cTn id="32" dur="2000" fill="hold"/>
                                        <p:tgtEl>
                                          <p:spTgt spid="30721">
                                            <p:txEl>
                                              <p:pRg st="5" end="5"/>
                                            </p:txEl>
                                          </p:spTgt>
                                        </p:tgtEl>
                                        <p:attrNameLst>
                                          <p:attrName>ppt_w</p:attrName>
                                        </p:attrNameLst>
                                      </p:cBhvr>
                                      <p:tavLst>
                                        <p:tav tm="0">
                                          <p:val>
                                            <p:fltVal val="0"/>
                                          </p:val>
                                        </p:tav>
                                        <p:tav tm="100000">
                                          <p:val>
                                            <p:strVal val="#ppt_w"/>
                                          </p:val>
                                        </p:tav>
                                      </p:tavLst>
                                    </p:anim>
                                    <p:anim calcmode="lin" valueType="num">
                                      <p:cBhvr>
                                        <p:cTn id="33" dur="2000" fill="hold"/>
                                        <p:tgtEl>
                                          <p:spTgt spid="30721">
                                            <p:txEl>
                                              <p:pRg st="5" end="5"/>
                                            </p:txEl>
                                          </p:spTgt>
                                        </p:tgtEl>
                                        <p:attrNameLst>
                                          <p:attrName>ppt_h</p:attrName>
                                        </p:attrNameLst>
                                      </p:cBhvr>
                                      <p:tavLst>
                                        <p:tav tm="0">
                                          <p:val>
                                            <p:fltVal val="0"/>
                                          </p:val>
                                        </p:tav>
                                        <p:tav tm="100000">
                                          <p:val>
                                            <p:strVal val="#ppt_h"/>
                                          </p:val>
                                        </p:tav>
                                      </p:tavLst>
                                    </p:anim>
                                    <p:animEffect transition="in" filter="fade">
                                      <p:cBhvr>
                                        <p:cTn id="34" dur="2000"/>
                                        <p:tgtEl>
                                          <p:spTgt spid="3072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style>
          <a:lnRef idx="0">
            <a:scrgbClr r="0" g="0" b="0"/>
          </a:lnRef>
          <a:fillRef idx="1001">
            <a:schemeClr val="lt2"/>
          </a:fillRef>
          <a:effectRef idx="0">
            <a:scrgbClr r="0" g="0" b="0"/>
          </a:effectRef>
          <a:fontRef idx="major"/>
        </p:style>
        <p:txBody>
          <a:bodyPr/>
          <a:lstStyle/>
          <a:p>
            <a:endParaRPr lang="es-ES_tradnl" dirty="0"/>
          </a:p>
        </p:txBody>
      </p:sp>
      <p:sp>
        <p:nvSpPr>
          <p:cNvPr id="3" name="2 Subtítulo"/>
          <p:cNvSpPr>
            <a:spLocks noGrp="1"/>
          </p:cNvSpPr>
          <p:nvPr>
            <p:ph type="subTitle" idx="1"/>
          </p:nvPr>
        </p:nvSpPr>
        <p:spPr/>
        <p:txBody>
          <a:bodyPr/>
          <a:lstStyle/>
          <a:p>
            <a:endParaRPr lang="es-ES_tradnl" dirty="0"/>
          </a:p>
        </p:txBody>
      </p:sp>
      <p:pic>
        <p:nvPicPr>
          <p:cNvPr id="1026" name="Picture 2" descr="J:\CARPETA PLANTILLAS\El-alma-de-las-flores[1].jpg"/>
          <p:cNvPicPr>
            <a:picLocks noChangeAspect="1" noChangeArrowheads="1"/>
          </p:cNvPicPr>
          <p:nvPr/>
        </p:nvPicPr>
        <p:blipFill>
          <a:blip r:embed="rId2" cstate="print"/>
          <a:srcRect/>
          <a:stretch>
            <a:fillRect/>
          </a:stretch>
        </p:blipFill>
        <p:spPr bwMode="auto">
          <a:xfrm>
            <a:off x="928662" y="0"/>
            <a:ext cx="7372454" cy="6156000"/>
          </a:xfrm>
          <a:prstGeom prst="rect">
            <a:avLst/>
          </a:prstGeom>
          <a:noFill/>
          <a:effectLst>
            <a:softEdge rad="635000"/>
          </a:effectLst>
        </p:spPr>
      </p:pic>
      <p:sp>
        <p:nvSpPr>
          <p:cNvPr id="27649" name="Rectangle 1"/>
          <p:cNvSpPr>
            <a:spLocks noChangeArrowheads="1"/>
          </p:cNvSpPr>
          <p:nvPr/>
        </p:nvSpPr>
        <p:spPr bwMode="auto">
          <a:xfrm>
            <a:off x="1357290" y="5867775"/>
            <a:ext cx="621510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tx2">
                    <a:lumMod val="60000"/>
                    <a:lumOff val="40000"/>
                  </a:schemeClr>
                </a:solidFill>
                <a:effectLst/>
                <a:latin typeface="Berlin Sans FB Demi" pitchFamily="34" charset="0"/>
                <a:ea typeface="Calibri" pitchFamily="34" charset="0"/>
                <a:cs typeface="Times New Roman" pitchFamily="18" charset="0"/>
              </a:rPr>
              <a:t>Todos somos ángeles con una sola ala, debemos   abrazarnos si queremos volar.   </a:t>
            </a:r>
            <a:endParaRPr kumimoji="0" lang="es-ES" sz="2400" b="1" i="1" u="none" strike="noStrike" cap="none" normalizeH="0" baseline="0" dirty="0" smtClean="0">
              <a:ln>
                <a:noFill/>
              </a:ln>
              <a:solidFill>
                <a:schemeClr val="tx2">
                  <a:lumMod val="60000"/>
                  <a:lumOff val="40000"/>
                </a:schemeClr>
              </a:solidFill>
              <a:effectLst/>
              <a:latin typeface="Berlin Sans FB Demi" pitchFamily="34" charset="0"/>
              <a:cs typeface="Arial" pitchFamily="34" charset="0"/>
            </a:endParaRPr>
          </a:p>
        </p:txBody>
      </p:sp>
      <p:pic>
        <p:nvPicPr>
          <p:cNvPr id="3074" name="Picture 2" descr="J:\ANGELES\ANGELITANINAREGADERAJARDIN[1].gif"/>
          <p:cNvPicPr>
            <a:picLocks noChangeAspect="1" noChangeArrowheads="1" noCrop="1"/>
          </p:cNvPicPr>
          <p:nvPr/>
        </p:nvPicPr>
        <p:blipFill>
          <a:blip r:embed="rId3" cstate="print"/>
          <a:srcRect/>
          <a:stretch>
            <a:fillRect/>
          </a:stretch>
        </p:blipFill>
        <p:spPr bwMode="auto">
          <a:xfrm>
            <a:off x="4643438" y="2071678"/>
            <a:ext cx="2743200" cy="3305175"/>
          </a:xfrm>
          <a:prstGeom prst="rect">
            <a:avLst/>
          </a:prstGeom>
          <a:noFill/>
        </p:spPr>
      </p:pic>
      <p:pic>
        <p:nvPicPr>
          <p:cNvPr id="1031" name="Picture 7" descr="J:\HACER PPS\PAREJAS\shall_we_dance[1].jpg"/>
          <p:cNvPicPr>
            <a:picLocks noChangeAspect="1" noChangeArrowheads="1"/>
          </p:cNvPicPr>
          <p:nvPr/>
        </p:nvPicPr>
        <p:blipFill>
          <a:blip r:embed="rId4" cstate="print"/>
          <a:srcRect/>
          <a:stretch>
            <a:fillRect/>
          </a:stretch>
        </p:blipFill>
        <p:spPr bwMode="auto">
          <a:xfrm>
            <a:off x="1071538" y="214290"/>
            <a:ext cx="2564444" cy="3492000"/>
          </a:xfrm>
          <a:prstGeom prst="roundRect">
            <a:avLst/>
          </a:prstGeom>
          <a:noFill/>
          <a:effectLst>
            <a:softEdge rad="635000"/>
          </a:effectLst>
        </p:spPr>
      </p:pic>
    </p:spTree>
  </p:cSld>
  <p:clrMapOvr>
    <a:masterClrMapping/>
  </p:clrMapOvr>
  <p:transition spd="med" advClick="0"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649">
                                            <p:txEl>
                                              <p:pRg st="0" end="0"/>
                                            </p:txEl>
                                          </p:spTgt>
                                        </p:tgtEl>
                                        <p:attrNameLst>
                                          <p:attrName>style.visibility</p:attrName>
                                        </p:attrNameLst>
                                      </p:cBhvr>
                                      <p:to>
                                        <p:strVal val="visible"/>
                                      </p:to>
                                    </p:set>
                                    <p:anim calcmode="lin" valueType="num">
                                      <p:cBhvr additive="base">
                                        <p:cTn id="7" dur="2000" fill="hold"/>
                                        <p:tgtEl>
                                          <p:spTgt spid="27649">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764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5602" name="Picture 2" descr="J:\FONDOS PANTALLAS\nubes-al-atardecer[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5" name="Picture 3" descr="J:\FONDOS PANTALLAS\y7[1].jpg"/>
          <p:cNvPicPr>
            <a:picLocks noChangeAspect="1" noChangeArrowheads="1"/>
          </p:cNvPicPr>
          <p:nvPr/>
        </p:nvPicPr>
        <p:blipFill>
          <a:blip r:embed="rId3" cstate="print"/>
          <a:srcRect/>
          <a:stretch>
            <a:fillRect/>
          </a:stretch>
        </p:blipFill>
        <p:spPr bwMode="auto">
          <a:xfrm>
            <a:off x="0" y="0"/>
            <a:ext cx="6084000" cy="6084000"/>
          </a:xfrm>
          <a:prstGeom prst="rect">
            <a:avLst/>
          </a:prstGeom>
          <a:noFill/>
          <a:effectLst>
            <a:softEdge rad="635000"/>
          </a:effectLst>
        </p:spPr>
      </p:pic>
      <p:pic>
        <p:nvPicPr>
          <p:cNvPr id="6" name="Picture 3" descr="J:\FONDOS PANTALLAS\y7[1].jpg"/>
          <p:cNvPicPr>
            <a:picLocks noChangeAspect="1" noChangeArrowheads="1"/>
          </p:cNvPicPr>
          <p:nvPr/>
        </p:nvPicPr>
        <p:blipFill>
          <a:blip r:embed="rId3" cstate="print"/>
          <a:srcRect/>
          <a:stretch>
            <a:fillRect/>
          </a:stretch>
        </p:blipFill>
        <p:spPr bwMode="auto">
          <a:xfrm>
            <a:off x="6143636" y="4286256"/>
            <a:ext cx="2736000" cy="2736000"/>
          </a:xfrm>
          <a:prstGeom prst="rect">
            <a:avLst/>
          </a:prstGeom>
          <a:noFill/>
          <a:effectLst>
            <a:softEdge rad="635000"/>
          </a:effectLst>
        </p:spPr>
      </p:pic>
      <p:sp>
        <p:nvSpPr>
          <p:cNvPr id="7" name="6 Rectángulo"/>
          <p:cNvSpPr/>
          <p:nvPr/>
        </p:nvSpPr>
        <p:spPr>
          <a:xfrm>
            <a:off x="5572132" y="285728"/>
            <a:ext cx="3357554" cy="2308324"/>
          </a:xfrm>
          <a:prstGeom prst="rect">
            <a:avLst/>
          </a:prstGeom>
        </p:spPr>
        <p:txBody>
          <a:bodyPr wrap="square">
            <a:spAutoFit/>
          </a:bodyPr>
          <a:lstStyle/>
          <a:p>
            <a:r>
              <a:rPr lang="es-ES_tradnl" sz="2400" b="1" i="1" dirty="0" smtClean="0">
                <a:solidFill>
                  <a:schemeClr val="accent2">
                    <a:lumMod val="60000"/>
                    <a:lumOff val="40000"/>
                  </a:schemeClr>
                </a:solidFill>
                <a:latin typeface="Berlin Sans FB Demi" pitchFamily="34" charset="0"/>
              </a:rPr>
              <a:t>Te vi, juntabas margaritas del mantel, ya sé que te traté bastante mal, no sé si eras un ángel o un rubí o simplemente te vi. </a:t>
            </a:r>
            <a:endParaRPr lang="es-ES_tradnl" sz="2400" b="1" i="1" dirty="0">
              <a:solidFill>
                <a:schemeClr val="accent2">
                  <a:lumMod val="60000"/>
                  <a:lumOff val="40000"/>
                </a:schemeClr>
              </a:solidFill>
              <a:latin typeface="Berlin Sans FB Demi" pitchFamily="34" charset="0"/>
            </a:endParaRPr>
          </a:p>
        </p:txBody>
      </p:sp>
      <p:pic>
        <p:nvPicPr>
          <p:cNvPr id="5122" name="Picture 2" descr="J:\ANGELES\angelprotectorgatis[1].gif"/>
          <p:cNvPicPr>
            <a:picLocks noChangeAspect="1" noChangeArrowheads="1" noCrop="1"/>
          </p:cNvPicPr>
          <p:nvPr/>
        </p:nvPicPr>
        <p:blipFill>
          <a:blip r:embed="rId4" cstate="print"/>
          <a:srcRect/>
          <a:stretch>
            <a:fillRect/>
          </a:stretch>
        </p:blipFill>
        <p:spPr bwMode="auto">
          <a:xfrm>
            <a:off x="5786446" y="2143116"/>
            <a:ext cx="3076575" cy="3248025"/>
          </a:xfrm>
          <a:prstGeom prst="rect">
            <a:avLst/>
          </a:prstGeom>
          <a:noFill/>
          <a:effectLst>
            <a:softEdge rad="635000"/>
          </a:effectLst>
        </p:spPr>
      </p:pic>
      <p:pic>
        <p:nvPicPr>
          <p:cNvPr id="34820" name="Picture 4" descr="http://img91.imageshack.us/img91/9067/18yc1zr5.gif"/>
          <p:cNvPicPr>
            <a:picLocks noChangeAspect="1" noChangeArrowheads="1" noCrop="1"/>
          </p:cNvPicPr>
          <p:nvPr/>
        </p:nvPicPr>
        <p:blipFill>
          <a:blip r:embed="rId5" cstate="print"/>
          <a:srcRect/>
          <a:stretch>
            <a:fillRect/>
          </a:stretch>
        </p:blipFill>
        <p:spPr bwMode="auto">
          <a:xfrm>
            <a:off x="1214414" y="857232"/>
            <a:ext cx="3810000" cy="3800476"/>
          </a:xfrm>
          <a:prstGeom prst="ellipse">
            <a:avLst/>
          </a:prstGeom>
          <a:noFill/>
          <a:effectLst>
            <a:softEdge rad="635000"/>
          </a:effectLst>
        </p:spPr>
      </p:pic>
    </p:spTree>
  </p:cSld>
  <p:clrMapOvr>
    <a:masterClrMapping/>
  </p:clrMapOvr>
  <p:transition spd="med" advClick="0" advTm="1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2000" fill="hold"/>
                                        <p:tgtEl>
                                          <p:spTgt spid="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J:\CARPETA PLANTILLAS\slide0012_background (3).gif"/>
          <p:cNvPicPr>
            <a:picLocks noChangeAspect="1" noChangeArrowheads="1" noCrop="1"/>
          </p:cNvPicPr>
          <p:nvPr/>
        </p:nvPicPr>
        <p:blipFill>
          <a:blip r:embed="rId2" cstate="print"/>
          <a:srcRect/>
          <a:stretch>
            <a:fillRect/>
          </a:stretch>
        </p:blipFill>
        <p:spPr bwMode="auto">
          <a:xfrm>
            <a:off x="0" y="0"/>
            <a:ext cx="1440000" cy="1440000"/>
          </a:xfrm>
          <a:prstGeom prst="rect">
            <a:avLst/>
          </a:prstGeom>
          <a:noFill/>
        </p:spPr>
      </p:pic>
      <p:pic>
        <p:nvPicPr>
          <p:cNvPr id="5" name="Picture 2" descr="J:\CARPETA PLANTILLAS\slide0012_background (3).gif"/>
          <p:cNvPicPr>
            <a:picLocks noChangeAspect="1" noChangeArrowheads="1" noCrop="1"/>
          </p:cNvPicPr>
          <p:nvPr/>
        </p:nvPicPr>
        <p:blipFill>
          <a:blip r:embed="rId2" cstate="print"/>
          <a:srcRect/>
          <a:stretch>
            <a:fillRect/>
          </a:stretch>
        </p:blipFill>
        <p:spPr bwMode="auto">
          <a:xfrm>
            <a:off x="0" y="5454000"/>
            <a:ext cx="1404000" cy="1404000"/>
          </a:xfrm>
          <a:prstGeom prst="rect">
            <a:avLst/>
          </a:prstGeom>
          <a:noFill/>
        </p:spPr>
      </p:pic>
      <p:pic>
        <p:nvPicPr>
          <p:cNvPr id="6" name="Picture 2" descr="J:\CARPETA PLANTILLAS\slide0012_background (3).gif"/>
          <p:cNvPicPr>
            <a:picLocks noChangeAspect="1" noChangeArrowheads="1" noCrop="1"/>
          </p:cNvPicPr>
          <p:nvPr/>
        </p:nvPicPr>
        <p:blipFill>
          <a:blip r:embed="rId2" cstate="print"/>
          <a:srcRect/>
          <a:stretch>
            <a:fillRect/>
          </a:stretch>
        </p:blipFill>
        <p:spPr bwMode="auto">
          <a:xfrm>
            <a:off x="0" y="4071942"/>
            <a:ext cx="1404000" cy="1404000"/>
          </a:xfrm>
          <a:prstGeom prst="rect">
            <a:avLst/>
          </a:prstGeom>
          <a:noFill/>
        </p:spPr>
      </p:pic>
      <p:pic>
        <p:nvPicPr>
          <p:cNvPr id="7" name="Picture 2" descr="J:\CARPETA PLANTILLAS\slide0012_background (3).gif"/>
          <p:cNvPicPr>
            <a:picLocks noChangeAspect="1" noChangeArrowheads="1" noCrop="1"/>
          </p:cNvPicPr>
          <p:nvPr/>
        </p:nvPicPr>
        <p:blipFill>
          <a:blip r:embed="rId2" cstate="print"/>
          <a:srcRect/>
          <a:stretch>
            <a:fillRect/>
          </a:stretch>
        </p:blipFill>
        <p:spPr bwMode="auto">
          <a:xfrm>
            <a:off x="0" y="2714620"/>
            <a:ext cx="1404000" cy="1404000"/>
          </a:xfrm>
          <a:prstGeom prst="rect">
            <a:avLst/>
          </a:prstGeom>
          <a:noFill/>
        </p:spPr>
      </p:pic>
      <p:pic>
        <p:nvPicPr>
          <p:cNvPr id="8" name="Picture 2" descr="J:\CARPETA PLANTILLAS\slide0012_background (3).gif"/>
          <p:cNvPicPr>
            <a:picLocks noChangeAspect="1" noChangeArrowheads="1" noCrop="1"/>
          </p:cNvPicPr>
          <p:nvPr/>
        </p:nvPicPr>
        <p:blipFill>
          <a:blip r:embed="rId2" cstate="print"/>
          <a:srcRect/>
          <a:stretch>
            <a:fillRect/>
          </a:stretch>
        </p:blipFill>
        <p:spPr bwMode="auto">
          <a:xfrm>
            <a:off x="0" y="1428736"/>
            <a:ext cx="1404000" cy="1404000"/>
          </a:xfrm>
          <a:prstGeom prst="rect">
            <a:avLst/>
          </a:prstGeom>
          <a:noFill/>
        </p:spPr>
      </p:pic>
      <p:pic>
        <p:nvPicPr>
          <p:cNvPr id="9" name="Picture 2" descr="J:\CARPETA PLANTILLAS\slide0012_background (3).gif"/>
          <p:cNvPicPr>
            <a:picLocks noChangeAspect="1" noChangeArrowheads="1" noCrop="1"/>
          </p:cNvPicPr>
          <p:nvPr/>
        </p:nvPicPr>
        <p:blipFill>
          <a:blip r:embed="rId2" cstate="print"/>
          <a:srcRect/>
          <a:stretch>
            <a:fillRect/>
          </a:stretch>
        </p:blipFill>
        <p:spPr bwMode="auto">
          <a:xfrm>
            <a:off x="7740000" y="0"/>
            <a:ext cx="1440000" cy="1440000"/>
          </a:xfrm>
          <a:prstGeom prst="rect">
            <a:avLst/>
          </a:prstGeom>
          <a:noFill/>
        </p:spPr>
      </p:pic>
      <p:pic>
        <p:nvPicPr>
          <p:cNvPr id="10" name="Picture 2" descr="J:\CARPETA PLANTILLAS\slide0012_background (3).gif"/>
          <p:cNvPicPr>
            <a:picLocks noChangeAspect="1" noChangeArrowheads="1" noCrop="1"/>
          </p:cNvPicPr>
          <p:nvPr/>
        </p:nvPicPr>
        <p:blipFill>
          <a:blip r:embed="rId2" cstate="print"/>
          <a:srcRect/>
          <a:stretch>
            <a:fillRect/>
          </a:stretch>
        </p:blipFill>
        <p:spPr bwMode="auto">
          <a:xfrm>
            <a:off x="7740000" y="1428736"/>
            <a:ext cx="1404000" cy="1404000"/>
          </a:xfrm>
          <a:prstGeom prst="rect">
            <a:avLst/>
          </a:prstGeom>
          <a:noFill/>
        </p:spPr>
      </p:pic>
      <p:pic>
        <p:nvPicPr>
          <p:cNvPr id="11" name="Picture 2" descr="J:\CARPETA PLANTILLAS\slide0012_background (3).gif"/>
          <p:cNvPicPr>
            <a:picLocks noChangeAspect="1" noChangeArrowheads="1" noCrop="1"/>
          </p:cNvPicPr>
          <p:nvPr/>
        </p:nvPicPr>
        <p:blipFill>
          <a:blip r:embed="rId2" cstate="print"/>
          <a:srcRect/>
          <a:stretch>
            <a:fillRect/>
          </a:stretch>
        </p:blipFill>
        <p:spPr bwMode="auto">
          <a:xfrm>
            <a:off x="7740000" y="2786058"/>
            <a:ext cx="1404000" cy="1404000"/>
          </a:xfrm>
          <a:prstGeom prst="rect">
            <a:avLst/>
          </a:prstGeom>
          <a:noFill/>
        </p:spPr>
      </p:pic>
      <p:pic>
        <p:nvPicPr>
          <p:cNvPr id="12" name="Picture 2" descr="J:\CARPETA PLANTILLAS\slide0012_background (3).gif"/>
          <p:cNvPicPr>
            <a:picLocks noChangeAspect="1" noChangeArrowheads="1" noCrop="1"/>
          </p:cNvPicPr>
          <p:nvPr/>
        </p:nvPicPr>
        <p:blipFill>
          <a:blip r:embed="rId2" cstate="print"/>
          <a:srcRect/>
          <a:stretch>
            <a:fillRect/>
          </a:stretch>
        </p:blipFill>
        <p:spPr bwMode="auto">
          <a:xfrm>
            <a:off x="7740000" y="4071942"/>
            <a:ext cx="1404000" cy="1404000"/>
          </a:xfrm>
          <a:prstGeom prst="rect">
            <a:avLst/>
          </a:prstGeom>
          <a:noFill/>
        </p:spPr>
      </p:pic>
      <p:pic>
        <p:nvPicPr>
          <p:cNvPr id="13" name="Picture 2" descr="J:\CARPETA PLANTILLAS\slide0012_background (3).gif"/>
          <p:cNvPicPr>
            <a:picLocks noChangeAspect="1" noChangeArrowheads="1" noCrop="1"/>
          </p:cNvPicPr>
          <p:nvPr/>
        </p:nvPicPr>
        <p:blipFill>
          <a:blip r:embed="rId2" cstate="print"/>
          <a:srcRect/>
          <a:stretch>
            <a:fillRect/>
          </a:stretch>
        </p:blipFill>
        <p:spPr bwMode="auto">
          <a:xfrm>
            <a:off x="7740000" y="5454000"/>
            <a:ext cx="1404000" cy="1404000"/>
          </a:xfrm>
          <a:prstGeom prst="rect">
            <a:avLst/>
          </a:prstGeom>
          <a:noFill/>
        </p:spPr>
      </p:pic>
      <p:pic>
        <p:nvPicPr>
          <p:cNvPr id="14" name="Picture 2" descr="J:\CARPETA PLANTILLAS\slide0012_background (3).gif"/>
          <p:cNvPicPr>
            <a:picLocks noChangeAspect="1" noChangeArrowheads="1" noCrop="1"/>
          </p:cNvPicPr>
          <p:nvPr/>
        </p:nvPicPr>
        <p:blipFill>
          <a:blip r:embed="rId2" cstate="print"/>
          <a:srcRect/>
          <a:stretch>
            <a:fillRect/>
          </a:stretch>
        </p:blipFill>
        <p:spPr bwMode="auto">
          <a:xfrm>
            <a:off x="6429388" y="0"/>
            <a:ext cx="1404000" cy="1404000"/>
          </a:xfrm>
          <a:prstGeom prst="rect">
            <a:avLst/>
          </a:prstGeom>
          <a:noFill/>
        </p:spPr>
      </p:pic>
      <p:pic>
        <p:nvPicPr>
          <p:cNvPr id="15" name="Picture 2" descr="J:\CARPETA PLANTILLAS\slide0012_background (3).gif"/>
          <p:cNvPicPr>
            <a:picLocks noChangeAspect="1" noChangeArrowheads="1" noCrop="1"/>
          </p:cNvPicPr>
          <p:nvPr/>
        </p:nvPicPr>
        <p:blipFill>
          <a:blip r:embed="rId2" cstate="print"/>
          <a:srcRect/>
          <a:stretch>
            <a:fillRect/>
          </a:stretch>
        </p:blipFill>
        <p:spPr bwMode="auto">
          <a:xfrm>
            <a:off x="6429388" y="1357298"/>
            <a:ext cx="1404000" cy="1404000"/>
          </a:xfrm>
          <a:prstGeom prst="rect">
            <a:avLst/>
          </a:prstGeom>
          <a:noFill/>
        </p:spPr>
      </p:pic>
      <p:pic>
        <p:nvPicPr>
          <p:cNvPr id="16" name="Picture 2" descr="J:\CARPETA PLANTILLAS\slide0012_background (3).gif"/>
          <p:cNvPicPr>
            <a:picLocks noChangeAspect="1" noChangeArrowheads="1" noCrop="1"/>
          </p:cNvPicPr>
          <p:nvPr/>
        </p:nvPicPr>
        <p:blipFill>
          <a:blip r:embed="rId2" cstate="print"/>
          <a:srcRect/>
          <a:stretch>
            <a:fillRect/>
          </a:stretch>
        </p:blipFill>
        <p:spPr bwMode="auto">
          <a:xfrm>
            <a:off x="6429388" y="2714620"/>
            <a:ext cx="1404000" cy="1404000"/>
          </a:xfrm>
          <a:prstGeom prst="rect">
            <a:avLst/>
          </a:prstGeom>
          <a:noFill/>
        </p:spPr>
      </p:pic>
      <p:pic>
        <p:nvPicPr>
          <p:cNvPr id="17" name="Picture 2" descr="J:\CARPETA PLANTILLAS\slide0012_background (3).gif"/>
          <p:cNvPicPr>
            <a:picLocks noChangeAspect="1" noChangeArrowheads="1" noCrop="1"/>
          </p:cNvPicPr>
          <p:nvPr/>
        </p:nvPicPr>
        <p:blipFill>
          <a:blip r:embed="rId2" cstate="print"/>
          <a:srcRect/>
          <a:stretch>
            <a:fillRect/>
          </a:stretch>
        </p:blipFill>
        <p:spPr bwMode="auto">
          <a:xfrm>
            <a:off x="6429388" y="4071942"/>
            <a:ext cx="1404000" cy="1404000"/>
          </a:xfrm>
          <a:prstGeom prst="rect">
            <a:avLst/>
          </a:prstGeom>
          <a:noFill/>
        </p:spPr>
      </p:pic>
      <p:pic>
        <p:nvPicPr>
          <p:cNvPr id="18" name="Picture 2" descr="J:\CARPETA PLANTILLAS\slide0012_background (3).gif"/>
          <p:cNvPicPr>
            <a:picLocks noChangeAspect="1" noChangeArrowheads="1" noCrop="1"/>
          </p:cNvPicPr>
          <p:nvPr/>
        </p:nvPicPr>
        <p:blipFill>
          <a:blip r:embed="rId2" cstate="print"/>
          <a:srcRect/>
          <a:stretch>
            <a:fillRect/>
          </a:stretch>
        </p:blipFill>
        <p:spPr bwMode="auto">
          <a:xfrm>
            <a:off x="6429388" y="5454000"/>
            <a:ext cx="1404000" cy="1404000"/>
          </a:xfrm>
          <a:prstGeom prst="rect">
            <a:avLst/>
          </a:prstGeom>
          <a:noFill/>
        </p:spPr>
      </p:pic>
      <p:pic>
        <p:nvPicPr>
          <p:cNvPr id="19" name="Picture 2" descr="J:\CARPETA PLANTILLAS\slide0012_background (3).gif"/>
          <p:cNvPicPr>
            <a:picLocks noChangeAspect="1" noChangeArrowheads="1" noCrop="1"/>
          </p:cNvPicPr>
          <p:nvPr/>
        </p:nvPicPr>
        <p:blipFill>
          <a:blip r:embed="rId2" cstate="print"/>
          <a:srcRect/>
          <a:stretch>
            <a:fillRect/>
          </a:stretch>
        </p:blipFill>
        <p:spPr bwMode="auto">
          <a:xfrm>
            <a:off x="5072066" y="0"/>
            <a:ext cx="1404000" cy="1404000"/>
          </a:xfrm>
          <a:prstGeom prst="rect">
            <a:avLst/>
          </a:prstGeom>
          <a:noFill/>
        </p:spPr>
      </p:pic>
      <p:pic>
        <p:nvPicPr>
          <p:cNvPr id="20" name="Picture 2" descr="J:\CARPETA PLANTILLAS\slide0012_background (3).gif"/>
          <p:cNvPicPr>
            <a:picLocks noChangeAspect="1" noChangeArrowheads="1" noCrop="1"/>
          </p:cNvPicPr>
          <p:nvPr/>
        </p:nvPicPr>
        <p:blipFill>
          <a:blip r:embed="rId2" cstate="print"/>
          <a:srcRect/>
          <a:stretch>
            <a:fillRect/>
          </a:stretch>
        </p:blipFill>
        <p:spPr bwMode="auto">
          <a:xfrm>
            <a:off x="5214942" y="1357298"/>
            <a:ext cx="1404000" cy="1404000"/>
          </a:xfrm>
          <a:prstGeom prst="rect">
            <a:avLst/>
          </a:prstGeom>
          <a:noFill/>
        </p:spPr>
      </p:pic>
      <p:pic>
        <p:nvPicPr>
          <p:cNvPr id="21" name="Picture 2" descr="J:\CARPETA PLANTILLAS\slide0012_background (3).gif"/>
          <p:cNvPicPr>
            <a:picLocks noChangeAspect="1" noChangeArrowheads="1" noCrop="1"/>
          </p:cNvPicPr>
          <p:nvPr/>
        </p:nvPicPr>
        <p:blipFill>
          <a:blip r:embed="rId2" cstate="print"/>
          <a:srcRect/>
          <a:stretch>
            <a:fillRect/>
          </a:stretch>
        </p:blipFill>
        <p:spPr bwMode="auto">
          <a:xfrm>
            <a:off x="5143504" y="2714620"/>
            <a:ext cx="1404000" cy="1404000"/>
          </a:xfrm>
          <a:prstGeom prst="rect">
            <a:avLst/>
          </a:prstGeom>
          <a:noFill/>
        </p:spPr>
      </p:pic>
      <p:pic>
        <p:nvPicPr>
          <p:cNvPr id="22" name="Picture 2" descr="J:\CARPETA PLANTILLAS\slide0012_background (3).gif"/>
          <p:cNvPicPr>
            <a:picLocks noChangeAspect="1" noChangeArrowheads="1" noCrop="1"/>
          </p:cNvPicPr>
          <p:nvPr/>
        </p:nvPicPr>
        <p:blipFill>
          <a:blip r:embed="rId2" cstate="print"/>
          <a:srcRect/>
          <a:stretch>
            <a:fillRect/>
          </a:stretch>
        </p:blipFill>
        <p:spPr bwMode="auto">
          <a:xfrm>
            <a:off x="5143504" y="4071942"/>
            <a:ext cx="1404000" cy="1404000"/>
          </a:xfrm>
          <a:prstGeom prst="rect">
            <a:avLst/>
          </a:prstGeom>
          <a:noFill/>
        </p:spPr>
      </p:pic>
      <p:pic>
        <p:nvPicPr>
          <p:cNvPr id="23" name="Picture 2" descr="J:\CARPETA PLANTILLAS\slide0012_background (3).gif"/>
          <p:cNvPicPr>
            <a:picLocks noChangeAspect="1" noChangeArrowheads="1" noCrop="1"/>
          </p:cNvPicPr>
          <p:nvPr/>
        </p:nvPicPr>
        <p:blipFill>
          <a:blip r:embed="rId2" cstate="print"/>
          <a:srcRect/>
          <a:stretch>
            <a:fillRect/>
          </a:stretch>
        </p:blipFill>
        <p:spPr bwMode="auto">
          <a:xfrm>
            <a:off x="5143504" y="5454000"/>
            <a:ext cx="1404000" cy="1404000"/>
          </a:xfrm>
          <a:prstGeom prst="rect">
            <a:avLst/>
          </a:prstGeom>
          <a:noFill/>
        </p:spPr>
      </p:pic>
      <p:pic>
        <p:nvPicPr>
          <p:cNvPr id="24" name="Picture 2" descr="J:\CARPETA PLANTILLAS\slide0012_background (3).gif"/>
          <p:cNvPicPr>
            <a:picLocks noChangeAspect="1" noChangeArrowheads="1" noCrop="1"/>
          </p:cNvPicPr>
          <p:nvPr/>
        </p:nvPicPr>
        <p:blipFill>
          <a:blip r:embed="rId2" cstate="print"/>
          <a:srcRect/>
          <a:stretch>
            <a:fillRect/>
          </a:stretch>
        </p:blipFill>
        <p:spPr bwMode="auto">
          <a:xfrm>
            <a:off x="3786182" y="0"/>
            <a:ext cx="1404000" cy="1404000"/>
          </a:xfrm>
          <a:prstGeom prst="rect">
            <a:avLst/>
          </a:prstGeom>
          <a:noFill/>
        </p:spPr>
      </p:pic>
      <p:pic>
        <p:nvPicPr>
          <p:cNvPr id="25" name="Picture 2" descr="J:\CARPETA PLANTILLAS\slide0012_background (3).gif"/>
          <p:cNvPicPr>
            <a:picLocks noChangeAspect="1" noChangeArrowheads="1" noCrop="1"/>
          </p:cNvPicPr>
          <p:nvPr/>
        </p:nvPicPr>
        <p:blipFill>
          <a:blip r:embed="rId2" cstate="print"/>
          <a:srcRect/>
          <a:stretch>
            <a:fillRect/>
          </a:stretch>
        </p:blipFill>
        <p:spPr bwMode="auto">
          <a:xfrm>
            <a:off x="3929058" y="1357298"/>
            <a:ext cx="1404000" cy="1404000"/>
          </a:xfrm>
          <a:prstGeom prst="rect">
            <a:avLst/>
          </a:prstGeom>
          <a:noFill/>
        </p:spPr>
      </p:pic>
      <p:pic>
        <p:nvPicPr>
          <p:cNvPr id="26" name="Picture 2" descr="J:\CARPETA PLANTILLAS\slide0012_background (3).gif"/>
          <p:cNvPicPr>
            <a:picLocks noChangeAspect="1" noChangeArrowheads="1" noCrop="1"/>
          </p:cNvPicPr>
          <p:nvPr/>
        </p:nvPicPr>
        <p:blipFill>
          <a:blip r:embed="rId2" cstate="print"/>
          <a:srcRect/>
          <a:stretch>
            <a:fillRect/>
          </a:stretch>
        </p:blipFill>
        <p:spPr bwMode="auto">
          <a:xfrm>
            <a:off x="3857620" y="2714620"/>
            <a:ext cx="1404000" cy="1404000"/>
          </a:xfrm>
          <a:prstGeom prst="rect">
            <a:avLst/>
          </a:prstGeom>
          <a:noFill/>
        </p:spPr>
      </p:pic>
      <p:pic>
        <p:nvPicPr>
          <p:cNvPr id="27" name="Picture 2" descr="J:\CARPETA PLANTILLAS\slide0012_background (3).gif"/>
          <p:cNvPicPr>
            <a:picLocks noChangeAspect="1" noChangeArrowheads="1" noCrop="1"/>
          </p:cNvPicPr>
          <p:nvPr/>
        </p:nvPicPr>
        <p:blipFill>
          <a:blip r:embed="rId2" cstate="print"/>
          <a:srcRect/>
          <a:stretch>
            <a:fillRect/>
          </a:stretch>
        </p:blipFill>
        <p:spPr bwMode="auto">
          <a:xfrm>
            <a:off x="3857620" y="4071942"/>
            <a:ext cx="1404000" cy="1404000"/>
          </a:xfrm>
          <a:prstGeom prst="rect">
            <a:avLst/>
          </a:prstGeom>
          <a:noFill/>
        </p:spPr>
      </p:pic>
      <p:pic>
        <p:nvPicPr>
          <p:cNvPr id="28" name="Picture 2" descr="J:\CARPETA PLANTILLAS\slide0012_background (3).gif"/>
          <p:cNvPicPr>
            <a:picLocks noChangeAspect="1" noChangeArrowheads="1" noCrop="1"/>
          </p:cNvPicPr>
          <p:nvPr/>
        </p:nvPicPr>
        <p:blipFill>
          <a:blip r:embed="rId2" cstate="print"/>
          <a:srcRect/>
          <a:stretch>
            <a:fillRect/>
          </a:stretch>
        </p:blipFill>
        <p:spPr bwMode="auto">
          <a:xfrm>
            <a:off x="3857620" y="5454000"/>
            <a:ext cx="1404000" cy="1404000"/>
          </a:xfrm>
          <a:prstGeom prst="rect">
            <a:avLst/>
          </a:prstGeom>
          <a:noFill/>
        </p:spPr>
      </p:pic>
      <p:pic>
        <p:nvPicPr>
          <p:cNvPr id="29" name="Picture 2" descr="J:\CARPETA PLANTILLAS\slide0012_background (3).gif"/>
          <p:cNvPicPr>
            <a:picLocks noChangeAspect="1" noChangeArrowheads="1" noCrop="1"/>
          </p:cNvPicPr>
          <p:nvPr/>
        </p:nvPicPr>
        <p:blipFill>
          <a:blip r:embed="rId2" cstate="print"/>
          <a:srcRect/>
          <a:stretch>
            <a:fillRect/>
          </a:stretch>
        </p:blipFill>
        <p:spPr bwMode="auto">
          <a:xfrm>
            <a:off x="2571736" y="0"/>
            <a:ext cx="1440000" cy="1440000"/>
          </a:xfrm>
          <a:prstGeom prst="rect">
            <a:avLst/>
          </a:prstGeom>
          <a:noFill/>
        </p:spPr>
      </p:pic>
      <p:pic>
        <p:nvPicPr>
          <p:cNvPr id="30" name="Picture 2" descr="J:\CARPETA PLANTILLAS\slide0012_background (3).gif"/>
          <p:cNvPicPr>
            <a:picLocks noChangeAspect="1" noChangeArrowheads="1" noCrop="1"/>
          </p:cNvPicPr>
          <p:nvPr/>
        </p:nvPicPr>
        <p:blipFill>
          <a:blip r:embed="rId2" cstate="print"/>
          <a:srcRect/>
          <a:stretch>
            <a:fillRect/>
          </a:stretch>
        </p:blipFill>
        <p:spPr bwMode="auto">
          <a:xfrm>
            <a:off x="2643174" y="1428736"/>
            <a:ext cx="1404000" cy="1404000"/>
          </a:xfrm>
          <a:prstGeom prst="rect">
            <a:avLst/>
          </a:prstGeom>
          <a:noFill/>
        </p:spPr>
      </p:pic>
      <p:pic>
        <p:nvPicPr>
          <p:cNvPr id="31" name="Picture 2" descr="J:\CARPETA PLANTILLAS\slide0012_background (3).gif"/>
          <p:cNvPicPr>
            <a:picLocks noChangeAspect="1" noChangeArrowheads="1" noCrop="1"/>
          </p:cNvPicPr>
          <p:nvPr/>
        </p:nvPicPr>
        <p:blipFill>
          <a:blip r:embed="rId2" cstate="print"/>
          <a:srcRect/>
          <a:stretch>
            <a:fillRect/>
          </a:stretch>
        </p:blipFill>
        <p:spPr bwMode="auto">
          <a:xfrm>
            <a:off x="2571736" y="2786058"/>
            <a:ext cx="1404000" cy="1404000"/>
          </a:xfrm>
          <a:prstGeom prst="rect">
            <a:avLst/>
          </a:prstGeom>
          <a:noFill/>
        </p:spPr>
      </p:pic>
      <p:pic>
        <p:nvPicPr>
          <p:cNvPr id="32" name="Picture 2" descr="J:\CARPETA PLANTILLAS\slide0012_background (3).gif"/>
          <p:cNvPicPr>
            <a:picLocks noChangeAspect="1" noChangeArrowheads="1" noCrop="1"/>
          </p:cNvPicPr>
          <p:nvPr/>
        </p:nvPicPr>
        <p:blipFill>
          <a:blip r:embed="rId2" cstate="print"/>
          <a:srcRect/>
          <a:stretch>
            <a:fillRect/>
          </a:stretch>
        </p:blipFill>
        <p:spPr bwMode="auto">
          <a:xfrm>
            <a:off x="2643174" y="4071942"/>
            <a:ext cx="1404000" cy="1404000"/>
          </a:xfrm>
          <a:prstGeom prst="rect">
            <a:avLst/>
          </a:prstGeom>
          <a:noFill/>
        </p:spPr>
      </p:pic>
      <p:pic>
        <p:nvPicPr>
          <p:cNvPr id="33" name="Picture 2" descr="J:\CARPETA PLANTILLAS\slide0012_background (3).gif"/>
          <p:cNvPicPr>
            <a:picLocks noChangeAspect="1" noChangeArrowheads="1" noCrop="1"/>
          </p:cNvPicPr>
          <p:nvPr/>
        </p:nvPicPr>
        <p:blipFill>
          <a:blip r:embed="rId2" cstate="print"/>
          <a:srcRect/>
          <a:stretch>
            <a:fillRect/>
          </a:stretch>
        </p:blipFill>
        <p:spPr bwMode="auto">
          <a:xfrm>
            <a:off x="2571736" y="5454000"/>
            <a:ext cx="1404000" cy="1404000"/>
          </a:xfrm>
          <a:prstGeom prst="rect">
            <a:avLst/>
          </a:prstGeom>
          <a:noFill/>
        </p:spPr>
      </p:pic>
      <p:pic>
        <p:nvPicPr>
          <p:cNvPr id="34" name="Picture 2" descr="J:\CARPETA PLANTILLAS\slide0012_background (3).gif"/>
          <p:cNvPicPr>
            <a:picLocks noChangeAspect="1" noChangeArrowheads="1" noCrop="1"/>
          </p:cNvPicPr>
          <p:nvPr/>
        </p:nvPicPr>
        <p:blipFill>
          <a:blip r:embed="rId2" cstate="print"/>
          <a:srcRect/>
          <a:stretch>
            <a:fillRect/>
          </a:stretch>
        </p:blipFill>
        <p:spPr bwMode="auto">
          <a:xfrm>
            <a:off x="1357290" y="0"/>
            <a:ext cx="1440000" cy="1440000"/>
          </a:xfrm>
          <a:prstGeom prst="rect">
            <a:avLst/>
          </a:prstGeom>
          <a:noFill/>
        </p:spPr>
      </p:pic>
      <p:pic>
        <p:nvPicPr>
          <p:cNvPr id="35" name="Picture 2" descr="J:\CARPETA PLANTILLAS\slide0012_background (3).gif"/>
          <p:cNvPicPr>
            <a:picLocks noChangeAspect="1" noChangeArrowheads="1" noCrop="1"/>
          </p:cNvPicPr>
          <p:nvPr/>
        </p:nvPicPr>
        <p:blipFill>
          <a:blip r:embed="rId2" cstate="print"/>
          <a:srcRect/>
          <a:stretch>
            <a:fillRect/>
          </a:stretch>
        </p:blipFill>
        <p:spPr bwMode="auto">
          <a:xfrm>
            <a:off x="1357290" y="1428736"/>
            <a:ext cx="1404000" cy="1404000"/>
          </a:xfrm>
          <a:prstGeom prst="rect">
            <a:avLst/>
          </a:prstGeom>
          <a:noFill/>
        </p:spPr>
      </p:pic>
      <p:pic>
        <p:nvPicPr>
          <p:cNvPr id="36" name="Picture 2" descr="J:\CARPETA PLANTILLAS\slide0012_background (3).gif"/>
          <p:cNvPicPr>
            <a:picLocks noChangeAspect="1" noChangeArrowheads="1" noCrop="1"/>
          </p:cNvPicPr>
          <p:nvPr/>
        </p:nvPicPr>
        <p:blipFill>
          <a:blip r:embed="rId2" cstate="print"/>
          <a:srcRect/>
          <a:stretch>
            <a:fillRect/>
          </a:stretch>
        </p:blipFill>
        <p:spPr bwMode="auto">
          <a:xfrm>
            <a:off x="1357290" y="2714620"/>
            <a:ext cx="1404000" cy="1404000"/>
          </a:xfrm>
          <a:prstGeom prst="rect">
            <a:avLst/>
          </a:prstGeom>
          <a:noFill/>
        </p:spPr>
      </p:pic>
      <p:pic>
        <p:nvPicPr>
          <p:cNvPr id="37" name="Picture 2" descr="J:\CARPETA PLANTILLAS\slide0012_background (3).gif"/>
          <p:cNvPicPr>
            <a:picLocks noChangeAspect="1" noChangeArrowheads="1" noCrop="1"/>
          </p:cNvPicPr>
          <p:nvPr/>
        </p:nvPicPr>
        <p:blipFill>
          <a:blip r:embed="rId2" cstate="print"/>
          <a:srcRect/>
          <a:stretch>
            <a:fillRect/>
          </a:stretch>
        </p:blipFill>
        <p:spPr bwMode="auto">
          <a:xfrm>
            <a:off x="1285852" y="4071942"/>
            <a:ext cx="1404000" cy="1404000"/>
          </a:xfrm>
          <a:prstGeom prst="rect">
            <a:avLst/>
          </a:prstGeom>
          <a:noFill/>
        </p:spPr>
      </p:pic>
      <p:pic>
        <p:nvPicPr>
          <p:cNvPr id="38" name="Picture 2" descr="J:\CARPETA PLANTILLAS\slide0012_background (3).gif"/>
          <p:cNvPicPr>
            <a:picLocks noChangeAspect="1" noChangeArrowheads="1" noCrop="1"/>
          </p:cNvPicPr>
          <p:nvPr/>
        </p:nvPicPr>
        <p:blipFill>
          <a:blip r:embed="rId2" cstate="print"/>
          <a:srcRect/>
          <a:stretch>
            <a:fillRect/>
          </a:stretch>
        </p:blipFill>
        <p:spPr bwMode="auto">
          <a:xfrm>
            <a:off x="1285852" y="5454000"/>
            <a:ext cx="1404000" cy="1404000"/>
          </a:xfrm>
          <a:prstGeom prst="rect">
            <a:avLst/>
          </a:prstGeom>
          <a:noFill/>
        </p:spPr>
      </p:pic>
      <p:sp>
        <p:nvSpPr>
          <p:cNvPr id="2051" name="Rectangle 3"/>
          <p:cNvSpPr>
            <a:spLocks noChangeArrowheads="1"/>
          </p:cNvSpPr>
          <p:nvPr/>
        </p:nvSpPr>
        <p:spPr bwMode="auto">
          <a:xfrm>
            <a:off x="500034" y="148768"/>
            <a:ext cx="792961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s-ES_tradnl" sz="2000" b="1" i="1" u="none" strike="noStrike" cap="none" normalizeH="0" baseline="0" dirty="0" smtClean="0">
                <a:ln>
                  <a:noFill/>
                </a:ln>
                <a:solidFill>
                  <a:schemeClr val="tx2">
                    <a:lumMod val="60000"/>
                    <a:lumOff val="40000"/>
                  </a:schemeClr>
                </a:solidFill>
                <a:effectLst/>
                <a:latin typeface="Berlin Sans FB Demi" pitchFamily="34" charset="0"/>
                <a:ea typeface="Calibri" pitchFamily="34" charset="0"/>
                <a:cs typeface="Times New Roman" pitchFamily="18" charset="0"/>
              </a:rPr>
              <a:t> </a:t>
            </a:r>
            <a:r>
              <a:rPr kumimoji="0" lang="es-ES" sz="2400" b="1" i="1" u="none" strike="noStrike" cap="none" normalizeH="0" baseline="0" dirty="0" smtClean="0">
                <a:ln>
                  <a:noFill/>
                </a:ln>
                <a:solidFill>
                  <a:schemeClr val="tx2">
                    <a:lumMod val="60000"/>
                    <a:lumOff val="40000"/>
                  </a:schemeClr>
                </a:solidFill>
                <a:effectLst/>
                <a:latin typeface="Berlin Sans FB Demi" pitchFamily="34" charset="0"/>
                <a:ea typeface="Calibri" pitchFamily="34" charset="0"/>
                <a:cs typeface="Times New Roman" pitchFamily="18" charset="0"/>
              </a:rPr>
              <a:t>No vemos a los ángeles; pero en las avenidas oscuras de la angustia, se acercan y nos llaman, ¡Se parecen a ellos las personas queridas y no son sino ángeles los seres que nos aman!   </a:t>
            </a:r>
            <a:endParaRPr kumimoji="0" lang="es-ES" sz="2400" b="1" i="1" u="none" strike="noStrike" cap="none" normalizeH="0" baseline="0" dirty="0" smtClean="0">
              <a:ln>
                <a:noFill/>
              </a:ln>
              <a:solidFill>
                <a:schemeClr val="tx2">
                  <a:lumMod val="60000"/>
                  <a:lumOff val="40000"/>
                </a:schemeClr>
              </a:solidFill>
              <a:effectLst/>
              <a:latin typeface="Berlin Sans FB Demi" pitchFamily="34" charset="0"/>
              <a:cs typeface="Arial" pitchFamily="34" charset="0"/>
            </a:endParaRPr>
          </a:p>
        </p:txBody>
      </p:sp>
      <p:pic>
        <p:nvPicPr>
          <p:cNvPr id="6146" name="Picture 2" descr="J:\ANGELES\23[1].gif"/>
          <p:cNvPicPr>
            <a:picLocks noChangeAspect="1" noChangeArrowheads="1" noCrop="1"/>
          </p:cNvPicPr>
          <p:nvPr/>
        </p:nvPicPr>
        <p:blipFill>
          <a:blip r:embed="rId3" cstate="print"/>
          <a:srcRect/>
          <a:stretch>
            <a:fillRect/>
          </a:stretch>
        </p:blipFill>
        <p:spPr bwMode="auto">
          <a:xfrm>
            <a:off x="500034" y="1928802"/>
            <a:ext cx="3648075" cy="3724275"/>
          </a:xfrm>
          <a:prstGeom prst="rect">
            <a:avLst/>
          </a:prstGeom>
          <a:noFill/>
        </p:spPr>
      </p:pic>
      <p:pic>
        <p:nvPicPr>
          <p:cNvPr id="6148" name="Picture 4" descr="J:\ANGELES\Tejadagr4[1].gif"/>
          <p:cNvPicPr>
            <a:picLocks noChangeAspect="1" noChangeArrowheads="1" noCrop="1"/>
          </p:cNvPicPr>
          <p:nvPr/>
        </p:nvPicPr>
        <p:blipFill>
          <a:blip r:embed="rId4" cstate="print"/>
          <a:srcRect/>
          <a:stretch>
            <a:fillRect/>
          </a:stretch>
        </p:blipFill>
        <p:spPr bwMode="auto">
          <a:xfrm>
            <a:off x="5500694" y="1928802"/>
            <a:ext cx="3171825" cy="3276600"/>
          </a:xfrm>
          <a:prstGeom prst="rect">
            <a:avLst/>
          </a:prstGeom>
          <a:noFill/>
        </p:spPr>
      </p:pic>
    </p:spTree>
  </p:cSld>
  <p:clrMapOvr>
    <a:masterClrMapping/>
  </p:clrMapOvr>
  <p:transition spd="med" advClick="0"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p:cTn id="7" dur="1000" fill="hold"/>
                                        <p:tgtEl>
                                          <p:spTgt spid="205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05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pPr>
              <a:buNone/>
            </a:pPr>
            <a:endParaRPr lang="es-ES_tradnl" dirty="0"/>
          </a:p>
        </p:txBody>
      </p:sp>
      <p:pic>
        <p:nvPicPr>
          <p:cNvPr id="18434" name="Picture 2" descr="J:\FONDOS PANTALLAS\bghawaiiflower[1].jpg"/>
          <p:cNvPicPr>
            <a:picLocks noChangeAspect="1" noChangeArrowheads="1"/>
          </p:cNvPicPr>
          <p:nvPr/>
        </p:nvPicPr>
        <p:blipFill>
          <a:blip r:embed="rId2" cstate="print"/>
          <a:srcRect/>
          <a:stretch>
            <a:fillRect/>
          </a:stretch>
        </p:blipFill>
        <p:spPr bwMode="auto">
          <a:xfrm>
            <a:off x="1714480" y="18000"/>
            <a:ext cx="5970526" cy="6840000"/>
          </a:xfrm>
          <a:prstGeom prst="rect">
            <a:avLst/>
          </a:prstGeom>
          <a:noFill/>
          <a:effectLst>
            <a:softEdge rad="635000"/>
          </a:effectLst>
        </p:spPr>
      </p:pic>
      <p:sp>
        <p:nvSpPr>
          <p:cNvPr id="5" name="4 Rectángulo"/>
          <p:cNvSpPr/>
          <p:nvPr/>
        </p:nvSpPr>
        <p:spPr>
          <a:xfrm>
            <a:off x="714348" y="285728"/>
            <a:ext cx="7643866" cy="1200329"/>
          </a:xfrm>
          <a:prstGeom prst="rect">
            <a:avLst/>
          </a:prstGeom>
        </p:spPr>
        <p:txBody>
          <a:bodyPr wrap="square">
            <a:spAutoFit/>
          </a:bodyPr>
          <a:lstStyle/>
          <a:p>
            <a:r>
              <a:rPr lang="es-ES_tradnl" sz="2400" b="1" i="1" dirty="0" smtClean="0">
                <a:solidFill>
                  <a:schemeClr val="accent5">
                    <a:lumMod val="75000"/>
                  </a:schemeClr>
                </a:solidFill>
                <a:latin typeface="Berlin Sans FB Demi" pitchFamily="34" charset="0"/>
              </a:rPr>
              <a:t>Los poetas y los ángeles somos hermanos. Los ángeles viven en las nubes y nosotros con los pies sobre la tierra. </a:t>
            </a:r>
            <a:endParaRPr lang="es-ES_tradnl" sz="2400" b="1" i="1" dirty="0">
              <a:solidFill>
                <a:schemeClr val="accent5">
                  <a:lumMod val="75000"/>
                </a:schemeClr>
              </a:solidFill>
              <a:latin typeface="Berlin Sans FB Demi" pitchFamily="34" charset="0"/>
            </a:endParaRPr>
          </a:p>
        </p:txBody>
      </p:sp>
      <p:pic>
        <p:nvPicPr>
          <p:cNvPr id="7170" name="Picture 2" descr="J:\ANGELES\angesr1[1].gif"/>
          <p:cNvPicPr>
            <a:picLocks noChangeAspect="1" noChangeArrowheads="1" noCrop="1"/>
          </p:cNvPicPr>
          <p:nvPr/>
        </p:nvPicPr>
        <p:blipFill>
          <a:blip r:embed="rId3" cstate="print"/>
          <a:srcRect/>
          <a:stretch>
            <a:fillRect/>
          </a:stretch>
        </p:blipFill>
        <p:spPr bwMode="auto">
          <a:xfrm>
            <a:off x="3143240" y="2357430"/>
            <a:ext cx="2990850" cy="3429000"/>
          </a:xfrm>
          <a:prstGeom prst="rect">
            <a:avLst/>
          </a:prstGeom>
          <a:noFill/>
        </p:spPr>
      </p:pic>
      <p:pic>
        <p:nvPicPr>
          <p:cNvPr id="7171" name="Picture 3" descr="J:\ANGELES\15081Q_154[1].gif"/>
          <p:cNvPicPr>
            <a:picLocks noChangeAspect="1" noChangeArrowheads="1" noCrop="1"/>
          </p:cNvPicPr>
          <p:nvPr/>
        </p:nvPicPr>
        <p:blipFill>
          <a:blip r:embed="rId4" cstate="print"/>
          <a:srcRect/>
          <a:stretch>
            <a:fillRect/>
          </a:stretch>
        </p:blipFill>
        <p:spPr bwMode="auto">
          <a:xfrm>
            <a:off x="214282" y="3000372"/>
            <a:ext cx="2000250" cy="3648075"/>
          </a:xfrm>
          <a:prstGeom prst="rect">
            <a:avLst/>
          </a:prstGeom>
          <a:noFill/>
        </p:spPr>
      </p:pic>
    </p:spTree>
  </p:cSld>
  <p:clrMapOvr>
    <a:masterClrMapping/>
  </p:clrMapOvr>
  <p:transition spd="med" advClick="0" advTm="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fltVal val="0"/>
                                          </p:val>
                                        </p:tav>
                                        <p:tav tm="100000">
                                          <p:val>
                                            <p:strVal val="#ppt_h"/>
                                          </p:val>
                                        </p:tav>
                                      </p:tavLst>
                                    </p:anim>
                                  </p:childTnLst>
                                </p:cTn>
                              </p:par>
                              <p:par>
                                <p:cTn id="9" presetID="53" presetClass="entr" presetSubtype="0"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0" fill="hold"/>
                                        <p:tgtEl>
                                          <p:spTgt spid="7170"/>
                                        </p:tgtEl>
                                        <p:attrNameLst>
                                          <p:attrName>ppt_w</p:attrName>
                                        </p:attrNameLst>
                                      </p:cBhvr>
                                      <p:tavLst>
                                        <p:tav tm="0">
                                          <p:val>
                                            <p:fltVal val="0"/>
                                          </p:val>
                                        </p:tav>
                                        <p:tav tm="100000">
                                          <p:val>
                                            <p:strVal val="#ppt_w"/>
                                          </p:val>
                                        </p:tav>
                                      </p:tavLst>
                                    </p:anim>
                                    <p:anim calcmode="lin" valueType="num">
                                      <p:cBhvr>
                                        <p:cTn id="12" dur="5000" fill="hold"/>
                                        <p:tgtEl>
                                          <p:spTgt spid="7170"/>
                                        </p:tgtEl>
                                        <p:attrNameLst>
                                          <p:attrName>ppt_h</p:attrName>
                                        </p:attrNameLst>
                                      </p:cBhvr>
                                      <p:tavLst>
                                        <p:tav tm="0">
                                          <p:val>
                                            <p:fltVal val="0"/>
                                          </p:val>
                                        </p:tav>
                                        <p:tav tm="100000">
                                          <p:val>
                                            <p:strVal val="#ppt_h"/>
                                          </p:val>
                                        </p:tav>
                                      </p:tavLst>
                                    </p:anim>
                                    <p:animEffect transition="in" filter="fade">
                                      <p:cBhvr>
                                        <p:cTn id="13" dur="5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2">
            <a:schemeClr val="dk2"/>
          </a:fillRef>
          <a:effectRef idx="0">
            <a:scrgbClr r="0" g="0" b="0"/>
          </a:effectRef>
          <a:fontRef idx="major"/>
        </p:style>
        <p:txBody>
          <a:bodyPr/>
          <a:lstStyle/>
          <a:p>
            <a:endParaRPr lang="es-ES_tradnl" dirty="0"/>
          </a:p>
        </p:txBody>
      </p:sp>
      <p:pic>
        <p:nvPicPr>
          <p:cNvPr id="3080" name="Picture 8" descr="J:\CARPETA PLANTILLAS\slide0001_image001 (2).jpg"/>
          <p:cNvPicPr>
            <a:picLocks noChangeAspect="1" noChangeArrowheads="1"/>
          </p:cNvPicPr>
          <p:nvPr/>
        </p:nvPicPr>
        <p:blipFill>
          <a:blip r:embed="rId2" cstate="print"/>
          <a:srcRect/>
          <a:stretch>
            <a:fillRect/>
          </a:stretch>
        </p:blipFill>
        <p:spPr bwMode="auto">
          <a:xfrm>
            <a:off x="928662" y="571480"/>
            <a:ext cx="7516979" cy="5976000"/>
          </a:xfrm>
          <a:prstGeom prst="rect">
            <a:avLst/>
          </a:prstGeom>
          <a:noFill/>
          <a:effectLst>
            <a:softEdge rad="635000"/>
          </a:effectLst>
        </p:spPr>
      </p:pic>
      <p:sp>
        <p:nvSpPr>
          <p:cNvPr id="3081" name="Rectangle 9"/>
          <p:cNvSpPr>
            <a:spLocks noChangeArrowheads="1"/>
          </p:cNvSpPr>
          <p:nvPr/>
        </p:nvSpPr>
        <p:spPr bwMode="auto">
          <a:xfrm>
            <a:off x="500034" y="292855"/>
            <a:ext cx="771530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accent2">
                    <a:lumMod val="20000"/>
                    <a:lumOff val="80000"/>
                  </a:schemeClr>
                </a:solidFill>
                <a:effectLst/>
                <a:latin typeface="Berlin Sans FB Demi" pitchFamily="34" charset="0"/>
                <a:ea typeface="Calibri" pitchFamily="34" charset="0"/>
                <a:cs typeface="Times New Roman" pitchFamily="18" charset="0"/>
              </a:rPr>
              <a:t>Amigos son los ángeles que nos levantan de las caídas, cuando nuestras alas no recuerdan como volar.   </a:t>
            </a:r>
            <a:endParaRPr kumimoji="0" lang="es-ES" sz="2400" b="1" i="1" u="none" strike="noStrike" cap="none" normalizeH="0" baseline="0" dirty="0" smtClean="0">
              <a:ln>
                <a:noFill/>
              </a:ln>
              <a:solidFill>
                <a:schemeClr val="accent2">
                  <a:lumMod val="20000"/>
                  <a:lumOff val="80000"/>
                </a:schemeClr>
              </a:solidFill>
              <a:effectLst/>
              <a:latin typeface="Berlin Sans FB Demi" pitchFamily="34" charset="0"/>
              <a:cs typeface="Arial" pitchFamily="34" charset="0"/>
            </a:endParaRPr>
          </a:p>
        </p:txBody>
      </p:sp>
      <p:pic>
        <p:nvPicPr>
          <p:cNvPr id="8194" name="Picture 2" descr="J:\ANGELES\as[1].gif"/>
          <p:cNvPicPr>
            <a:picLocks noChangeAspect="1" noChangeArrowheads="1"/>
          </p:cNvPicPr>
          <p:nvPr/>
        </p:nvPicPr>
        <p:blipFill>
          <a:blip r:embed="rId3" cstate="print"/>
          <a:srcRect/>
          <a:stretch>
            <a:fillRect/>
          </a:stretch>
        </p:blipFill>
        <p:spPr bwMode="auto">
          <a:xfrm>
            <a:off x="5429256" y="3571876"/>
            <a:ext cx="2857500" cy="2857500"/>
          </a:xfrm>
          <a:prstGeom prst="rect">
            <a:avLst/>
          </a:prstGeom>
          <a:noFill/>
        </p:spPr>
      </p:pic>
      <p:pic>
        <p:nvPicPr>
          <p:cNvPr id="8195" name="Picture 3" descr="J:\ANGELES\ange137[1].gif"/>
          <p:cNvPicPr>
            <a:picLocks noChangeAspect="1" noChangeArrowheads="1"/>
          </p:cNvPicPr>
          <p:nvPr/>
        </p:nvPicPr>
        <p:blipFill>
          <a:blip r:embed="rId4" cstate="print"/>
          <a:srcRect/>
          <a:stretch>
            <a:fillRect/>
          </a:stretch>
        </p:blipFill>
        <p:spPr bwMode="auto">
          <a:xfrm>
            <a:off x="357158" y="4214818"/>
            <a:ext cx="1666875" cy="2181225"/>
          </a:xfrm>
          <a:prstGeom prst="rect">
            <a:avLst/>
          </a:prstGeom>
          <a:noFill/>
        </p:spPr>
      </p:pic>
      <p:pic>
        <p:nvPicPr>
          <p:cNvPr id="8196" name="Picture 4" descr="J:\ANGELES\Ngel35[1].gif"/>
          <p:cNvPicPr>
            <a:picLocks noChangeAspect="1" noChangeArrowheads="1"/>
          </p:cNvPicPr>
          <p:nvPr/>
        </p:nvPicPr>
        <p:blipFill>
          <a:blip r:embed="rId5" cstate="print"/>
          <a:srcRect/>
          <a:stretch>
            <a:fillRect/>
          </a:stretch>
        </p:blipFill>
        <p:spPr bwMode="auto">
          <a:xfrm>
            <a:off x="1357290" y="1071546"/>
            <a:ext cx="5676900" cy="3495675"/>
          </a:xfrm>
          <a:prstGeom prst="rect">
            <a:avLst/>
          </a:prstGeom>
          <a:noFill/>
        </p:spPr>
      </p:pic>
    </p:spTree>
  </p:cSld>
  <p:clrMapOvr>
    <a:masterClrMapping/>
  </p:clrMapOvr>
  <p:transition spd="med" advClick="0"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3081">
                                            <p:txEl>
                                              <p:pRg st="0" end="0"/>
                                            </p:txEl>
                                          </p:spTgt>
                                        </p:tgtEl>
                                        <p:attrNameLst>
                                          <p:attrName>style.visibility</p:attrName>
                                        </p:attrNameLst>
                                      </p:cBhvr>
                                      <p:to>
                                        <p:strVal val="visible"/>
                                      </p:to>
                                    </p:set>
                                    <p:anim calcmode="lin" valueType="num">
                                      <p:cBhvr>
                                        <p:cTn id="7" dur="2000" fill="hold"/>
                                        <p:tgtEl>
                                          <p:spTgt spid="3081">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081">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08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6"/>
          </a:lnRef>
          <a:fillRef idx="3">
            <a:schemeClr val="accent6"/>
          </a:fillRef>
          <a:effectRef idx="2">
            <a:schemeClr val="accent6"/>
          </a:effectRef>
          <a:fontRef idx="minor">
            <a:schemeClr val="lt1"/>
          </a:fontRef>
        </p:style>
        <p:txBody>
          <a:bodyPr/>
          <a:lstStyle/>
          <a:p>
            <a:endParaRPr lang="es-ES_tradnl" dirty="0"/>
          </a:p>
        </p:txBody>
      </p:sp>
      <p:pic>
        <p:nvPicPr>
          <p:cNvPr id="14338" name="Picture 2" descr="J:\CARPETA PLANTILLAS\slide0001_image001 (3).gif"/>
          <p:cNvPicPr>
            <a:picLocks noChangeAspect="1" noChangeArrowheads="1" noCrop="1"/>
          </p:cNvPicPr>
          <p:nvPr/>
        </p:nvPicPr>
        <p:blipFill>
          <a:blip r:embed="rId2" cstate="print"/>
          <a:srcRect/>
          <a:stretch>
            <a:fillRect/>
          </a:stretch>
        </p:blipFill>
        <p:spPr bwMode="auto">
          <a:xfrm>
            <a:off x="0" y="0"/>
            <a:ext cx="6840000" cy="6840000"/>
          </a:xfrm>
          <a:prstGeom prst="rect">
            <a:avLst/>
          </a:prstGeom>
          <a:noFill/>
          <a:effectLst>
            <a:softEdge rad="635000"/>
          </a:effectLst>
        </p:spPr>
      </p:pic>
      <p:sp>
        <p:nvSpPr>
          <p:cNvPr id="5" name="4 Rectángulo"/>
          <p:cNvSpPr/>
          <p:nvPr/>
        </p:nvSpPr>
        <p:spPr>
          <a:xfrm>
            <a:off x="642910" y="571480"/>
            <a:ext cx="6215090" cy="1200329"/>
          </a:xfrm>
          <a:prstGeom prst="rect">
            <a:avLst/>
          </a:prstGeom>
        </p:spPr>
        <p:txBody>
          <a:bodyPr wrap="square">
            <a:spAutoFit/>
          </a:bodyPr>
          <a:lstStyle/>
          <a:p>
            <a:r>
              <a:rPr lang="es-ES_tradnl" sz="2400" b="1" i="1" dirty="0" smtClean="0">
                <a:solidFill>
                  <a:schemeClr val="accent3">
                    <a:lumMod val="75000"/>
                  </a:schemeClr>
                </a:solidFill>
                <a:latin typeface="Berlin Sans FB Demi" pitchFamily="34" charset="0"/>
              </a:rPr>
              <a:t>La muerte hace ángeles de todos nosotros y nos da alas donde teníamos hombros, suaves como garras de cuervo. </a:t>
            </a:r>
            <a:endParaRPr lang="es-ES_tradnl" sz="2400" b="1" i="1" dirty="0">
              <a:solidFill>
                <a:schemeClr val="accent3">
                  <a:lumMod val="75000"/>
                </a:schemeClr>
              </a:solidFill>
              <a:latin typeface="Berlin Sans FB Demi" pitchFamily="34" charset="0"/>
            </a:endParaRPr>
          </a:p>
        </p:txBody>
      </p:sp>
      <p:pic>
        <p:nvPicPr>
          <p:cNvPr id="9218" name="Picture 2" descr="J:\ANGELES\cora17[1].gif"/>
          <p:cNvPicPr>
            <a:picLocks noChangeAspect="1" noChangeArrowheads="1" noCrop="1"/>
          </p:cNvPicPr>
          <p:nvPr/>
        </p:nvPicPr>
        <p:blipFill>
          <a:blip r:embed="rId3" cstate="print"/>
          <a:srcRect/>
          <a:stretch>
            <a:fillRect/>
          </a:stretch>
        </p:blipFill>
        <p:spPr bwMode="auto">
          <a:xfrm>
            <a:off x="4643438" y="3429000"/>
            <a:ext cx="2667000" cy="2447925"/>
          </a:xfrm>
          <a:prstGeom prst="rect">
            <a:avLst/>
          </a:prstGeom>
          <a:noFill/>
        </p:spPr>
      </p:pic>
      <p:pic>
        <p:nvPicPr>
          <p:cNvPr id="9219" name="Picture 3" descr="J:\ANGELES\NGEL36[1].gif"/>
          <p:cNvPicPr>
            <a:picLocks noChangeAspect="1" noChangeArrowheads="1"/>
          </p:cNvPicPr>
          <p:nvPr/>
        </p:nvPicPr>
        <p:blipFill>
          <a:blip r:embed="rId4" cstate="print"/>
          <a:srcRect/>
          <a:stretch>
            <a:fillRect/>
          </a:stretch>
        </p:blipFill>
        <p:spPr bwMode="auto">
          <a:xfrm>
            <a:off x="214282" y="3048000"/>
            <a:ext cx="4381500" cy="3810000"/>
          </a:xfrm>
          <a:prstGeom prst="rect">
            <a:avLst/>
          </a:prstGeom>
          <a:noFill/>
        </p:spPr>
      </p:pic>
      <p:pic>
        <p:nvPicPr>
          <p:cNvPr id="8" name="Picture 2" descr="J:\ANGELES\cora16[1].gif"/>
          <p:cNvPicPr>
            <a:picLocks noChangeAspect="1" noChangeArrowheads="1" noCrop="1"/>
          </p:cNvPicPr>
          <p:nvPr/>
        </p:nvPicPr>
        <p:blipFill>
          <a:blip r:embed="rId5" cstate="print"/>
          <a:srcRect/>
          <a:stretch>
            <a:fillRect/>
          </a:stretch>
        </p:blipFill>
        <p:spPr bwMode="auto">
          <a:xfrm>
            <a:off x="6072198" y="1285860"/>
            <a:ext cx="2667000" cy="2447925"/>
          </a:xfrm>
          <a:prstGeom prst="rect">
            <a:avLst/>
          </a:prstGeom>
          <a:noFill/>
        </p:spPr>
      </p:pic>
    </p:spTree>
  </p:cSld>
  <p:clrMapOvr>
    <a:masterClrMapping/>
  </p:clrMapOvr>
  <p:transition spd="med" advClick="0" advTm="8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314" name="Picture 2" descr="J:\CARPETA PLANTILLAS\slide0023_image044.gif"/>
          <p:cNvPicPr>
            <a:picLocks noChangeAspect="1" noChangeArrowheads="1"/>
          </p:cNvPicPr>
          <p:nvPr/>
        </p:nvPicPr>
        <p:blipFill>
          <a:blip r:embed="rId2" cstate="print"/>
          <a:srcRect/>
          <a:stretch>
            <a:fillRect/>
          </a:stretch>
        </p:blipFill>
        <p:spPr bwMode="auto">
          <a:xfrm>
            <a:off x="0" y="0"/>
            <a:ext cx="9179460" cy="6876000"/>
          </a:xfrm>
          <a:prstGeom prst="rect">
            <a:avLst/>
          </a:prstGeom>
          <a:noFill/>
        </p:spPr>
      </p:pic>
      <p:sp>
        <p:nvSpPr>
          <p:cNvPr id="13315" name="Rectangle 3"/>
          <p:cNvSpPr>
            <a:spLocks noChangeArrowheads="1"/>
          </p:cNvSpPr>
          <p:nvPr/>
        </p:nvSpPr>
        <p:spPr bwMode="auto">
          <a:xfrm>
            <a:off x="1714480" y="154877"/>
            <a:ext cx="6000792"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tx1">
                    <a:lumMod val="65000"/>
                    <a:lumOff val="35000"/>
                  </a:schemeClr>
                </a:solidFill>
                <a:effectLst/>
                <a:latin typeface="Berlin Sans FB Demi" pitchFamily="34" charset="0"/>
                <a:ea typeface="Times New Roman" pitchFamily="18" charset="0"/>
                <a:cs typeface="Arial" pitchFamily="34" charset="0"/>
              </a:rPr>
              <a:t>Los arquitectos crean ciudades, los ángeles bosques.</a:t>
            </a:r>
            <a:endParaRPr kumimoji="0" lang="es-ES" sz="2400" b="1" i="1" u="none" strike="noStrike" cap="none" normalizeH="0" baseline="0" dirty="0" smtClean="0">
              <a:ln>
                <a:noFill/>
              </a:ln>
              <a:solidFill>
                <a:schemeClr val="tx1">
                  <a:lumMod val="65000"/>
                  <a:lumOff val="35000"/>
                </a:schemeClr>
              </a:solidFill>
              <a:effectLst/>
              <a:latin typeface="Berlin Sans FB Demi" pitchFamily="34" charset="0"/>
              <a:cs typeface="Arial" pitchFamily="34" charset="0"/>
            </a:endParaRPr>
          </a:p>
        </p:txBody>
      </p:sp>
      <p:pic>
        <p:nvPicPr>
          <p:cNvPr id="10242" name="Picture 2" descr="J:\ANGELES\AN[1].gif"/>
          <p:cNvPicPr>
            <a:picLocks noChangeAspect="1" noChangeArrowheads="1" noCrop="1"/>
          </p:cNvPicPr>
          <p:nvPr/>
        </p:nvPicPr>
        <p:blipFill>
          <a:blip r:embed="rId3" cstate="print"/>
          <a:srcRect/>
          <a:stretch>
            <a:fillRect/>
          </a:stretch>
        </p:blipFill>
        <p:spPr bwMode="auto">
          <a:xfrm>
            <a:off x="3000364" y="2928934"/>
            <a:ext cx="3476625" cy="3476625"/>
          </a:xfrm>
          <a:prstGeom prst="rect">
            <a:avLst/>
          </a:prstGeom>
          <a:noFill/>
          <a:effectLst>
            <a:softEdge rad="635000"/>
          </a:effectLst>
        </p:spPr>
      </p:pic>
      <p:pic>
        <p:nvPicPr>
          <p:cNvPr id="10243" name="Picture 3" descr="J:\ANGELES\angel54_[1].gif"/>
          <p:cNvPicPr>
            <a:picLocks noChangeAspect="1" noChangeArrowheads="1" noCrop="1"/>
          </p:cNvPicPr>
          <p:nvPr/>
        </p:nvPicPr>
        <p:blipFill>
          <a:blip r:embed="rId4" cstate="print"/>
          <a:srcRect/>
          <a:stretch>
            <a:fillRect/>
          </a:stretch>
        </p:blipFill>
        <p:spPr bwMode="auto">
          <a:xfrm>
            <a:off x="6072198" y="785794"/>
            <a:ext cx="1476375" cy="2676525"/>
          </a:xfrm>
          <a:prstGeom prst="rect">
            <a:avLst/>
          </a:prstGeom>
          <a:noFill/>
        </p:spPr>
      </p:pic>
    </p:spTree>
  </p:cSld>
  <p:clrMapOvr>
    <a:masterClrMapping/>
  </p:clrMapOvr>
  <p:transition spd="med" advClick="0" advTm="6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5362" name="Picture 2" descr="J:\CARPETA PLANTILLAS\navidad_floracuarela_3[1].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
        <p:nvSpPr>
          <p:cNvPr id="5" name="4 Rectángulo"/>
          <p:cNvSpPr/>
          <p:nvPr/>
        </p:nvSpPr>
        <p:spPr>
          <a:xfrm>
            <a:off x="1428728" y="285728"/>
            <a:ext cx="6929486" cy="830997"/>
          </a:xfrm>
          <a:prstGeom prst="rect">
            <a:avLst/>
          </a:prstGeom>
        </p:spPr>
        <p:txBody>
          <a:bodyPr wrap="square">
            <a:spAutoFit/>
          </a:bodyPr>
          <a:lstStyle/>
          <a:p>
            <a:r>
              <a:rPr lang="es-ES_tradnl" sz="2400" b="1" i="1" dirty="0" smtClean="0">
                <a:solidFill>
                  <a:schemeClr val="accent2">
                    <a:lumMod val="60000"/>
                    <a:lumOff val="40000"/>
                  </a:schemeClr>
                </a:solidFill>
                <a:latin typeface="Berlin Sans FB Demi" pitchFamily="34" charset="0"/>
              </a:rPr>
              <a:t>Puede uno tener el entendimiento de un ángel,  y ser, sin embargo, un demonio.</a:t>
            </a:r>
            <a:endParaRPr lang="es-ES_tradnl" sz="2400" b="1" i="1" dirty="0">
              <a:solidFill>
                <a:schemeClr val="accent2">
                  <a:lumMod val="60000"/>
                  <a:lumOff val="40000"/>
                </a:schemeClr>
              </a:solidFill>
              <a:latin typeface="Berlin Sans FB Demi" pitchFamily="34" charset="0"/>
            </a:endParaRPr>
          </a:p>
        </p:txBody>
      </p:sp>
      <p:pic>
        <p:nvPicPr>
          <p:cNvPr id="11266" name="Picture 2" descr="J:\ANGELES\angel18-1[1].gif"/>
          <p:cNvPicPr>
            <a:picLocks noChangeAspect="1" noChangeArrowheads="1" noCrop="1"/>
          </p:cNvPicPr>
          <p:nvPr/>
        </p:nvPicPr>
        <p:blipFill>
          <a:blip r:embed="rId3" cstate="print"/>
          <a:srcRect/>
          <a:stretch>
            <a:fillRect/>
          </a:stretch>
        </p:blipFill>
        <p:spPr bwMode="auto">
          <a:xfrm>
            <a:off x="7215206" y="1714488"/>
            <a:ext cx="1152525" cy="1990725"/>
          </a:xfrm>
          <a:prstGeom prst="rect">
            <a:avLst/>
          </a:prstGeom>
          <a:noFill/>
        </p:spPr>
      </p:pic>
      <p:pic>
        <p:nvPicPr>
          <p:cNvPr id="11267" name="Picture 3" descr="J:\ANGELES\Angel-01[1].gif"/>
          <p:cNvPicPr>
            <a:picLocks noChangeAspect="1" noChangeArrowheads="1" noCrop="1"/>
          </p:cNvPicPr>
          <p:nvPr/>
        </p:nvPicPr>
        <p:blipFill>
          <a:blip r:embed="rId4" cstate="print"/>
          <a:srcRect/>
          <a:stretch>
            <a:fillRect/>
          </a:stretch>
        </p:blipFill>
        <p:spPr bwMode="auto">
          <a:xfrm>
            <a:off x="357158" y="3286124"/>
            <a:ext cx="2362200" cy="2981325"/>
          </a:xfrm>
          <a:prstGeom prst="rect">
            <a:avLst/>
          </a:prstGeom>
          <a:noFill/>
          <a:effectLst>
            <a:softEdge rad="317500"/>
          </a:effectLst>
        </p:spPr>
      </p:pic>
    </p:spTree>
  </p:cSld>
  <p:clrMapOvr>
    <a:masterClrMapping/>
  </p:clrMapOvr>
  <p:transition spd="med" advClick="0"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9" name="Picture 3" descr="J:\CARPETA PLANTILLAS\slide0034_image136.gif"/>
          <p:cNvPicPr>
            <a:picLocks noChangeAspect="1" noChangeArrowheads="1"/>
          </p:cNvPicPr>
          <p:nvPr/>
        </p:nvPicPr>
        <p:blipFill>
          <a:blip r:embed="rId2" cstate="print"/>
          <a:srcRect/>
          <a:stretch>
            <a:fillRect/>
          </a:stretch>
        </p:blipFill>
        <p:spPr bwMode="auto">
          <a:xfrm>
            <a:off x="-48" y="0"/>
            <a:ext cx="9546111" cy="6984000"/>
          </a:xfrm>
          <a:prstGeom prst="rect">
            <a:avLst/>
          </a:prstGeom>
          <a:noFill/>
        </p:spPr>
      </p:pic>
      <p:pic>
        <p:nvPicPr>
          <p:cNvPr id="4100" name="Picture 4" descr="J:\CARPETA PLANTILLAS\MOS_01S.jpg"/>
          <p:cNvPicPr>
            <a:picLocks noChangeAspect="1" noChangeArrowheads="1"/>
          </p:cNvPicPr>
          <p:nvPr/>
        </p:nvPicPr>
        <p:blipFill>
          <a:blip r:embed="rId3" cstate="print"/>
          <a:srcRect/>
          <a:stretch>
            <a:fillRect/>
          </a:stretch>
        </p:blipFill>
        <p:spPr bwMode="auto">
          <a:xfrm>
            <a:off x="1285852" y="0"/>
            <a:ext cx="6876000" cy="6876000"/>
          </a:xfrm>
          <a:prstGeom prst="rect">
            <a:avLst/>
          </a:prstGeom>
          <a:noFill/>
          <a:effectLst>
            <a:softEdge rad="635000"/>
          </a:effectLst>
        </p:spPr>
      </p:pic>
      <p:sp>
        <p:nvSpPr>
          <p:cNvPr id="7" name="6 Rectángulo"/>
          <p:cNvSpPr/>
          <p:nvPr/>
        </p:nvSpPr>
        <p:spPr>
          <a:xfrm>
            <a:off x="714348" y="285728"/>
            <a:ext cx="7929618" cy="830997"/>
          </a:xfrm>
          <a:prstGeom prst="rect">
            <a:avLst/>
          </a:prstGeom>
        </p:spPr>
        <p:txBody>
          <a:bodyPr wrap="square">
            <a:spAutoFit/>
          </a:bodyPr>
          <a:lstStyle/>
          <a:p>
            <a:r>
              <a:rPr lang="es-ES" sz="2400" b="1" i="1" dirty="0">
                <a:solidFill>
                  <a:schemeClr val="tx2">
                    <a:lumMod val="60000"/>
                    <a:lumOff val="40000"/>
                  </a:schemeClr>
                </a:solidFill>
                <a:latin typeface="Berlin Sans FB Demi" pitchFamily="34" charset="0"/>
              </a:rPr>
              <a:t>Hoy dormirás con los ángeles y soñarás conmigo pero mañana dormirás conmigo y soñarás </a:t>
            </a:r>
            <a:r>
              <a:rPr lang="es-ES" sz="2400" b="1" i="1" dirty="0" smtClean="0">
                <a:solidFill>
                  <a:schemeClr val="tx2">
                    <a:lumMod val="60000"/>
                    <a:lumOff val="40000"/>
                  </a:schemeClr>
                </a:solidFill>
                <a:latin typeface="Berlin Sans FB Demi" pitchFamily="34" charset="0"/>
              </a:rPr>
              <a:t>con los ángeles. </a:t>
            </a:r>
            <a:endParaRPr lang="es-ES_tradnl" sz="2400" b="1" i="1" dirty="0">
              <a:solidFill>
                <a:schemeClr val="tx2">
                  <a:lumMod val="60000"/>
                  <a:lumOff val="40000"/>
                </a:schemeClr>
              </a:solidFill>
              <a:latin typeface="Berlin Sans FB Demi" pitchFamily="34" charset="0"/>
            </a:endParaRPr>
          </a:p>
        </p:txBody>
      </p:sp>
      <p:pic>
        <p:nvPicPr>
          <p:cNvPr id="12290" name="Picture 2" descr="J:\ANGELES\ANGEL-1[1].gif"/>
          <p:cNvPicPr>
            <a:picLocks noChangeAspect="1" noChangeArrowheads="1" noCrop="1"/>
          </p:cNvPicPr>
          <p:nvPr/>
        </p:nvPicPr>
        <p:blipFill>
          <a:blip r:embed="rId4" cstate="print"/>
          <a:srcRect/>
          <a:stretch>
            <a:fillRect/>
          </a:stretch>
        </p:blipFill>
        <p:spPr bwMode="auto">
          <a:xfrm>
            <a:off x="2714612" y="1785926"/>
            <a:ext cx="2743200" cy="3248025"/>
          </a:xfrm>
          <a:prstGeom prst="rect">
            <a:avLst/>
          </a:prstGeom>
          <a:noFill/>
          <a:effectLst>
            <a:softEdge rad="317500"/>
          </a:effectLst>
        </p:spPr>
      </p:pic>
      <p:pic>
        <p:nvPicPr>
          <p:cNvPr id="8" name="Picture 3" descr="J:\ANGELES\angeles_ninos[1].JPG"/>
          <p:cNvPicPr>
            <a:picLocks noChangeAspect="1" noChangeArrowheads="1"/>
          </p:cNvPicPr>
          <p:nvPr/>
        </p:nvPicPr>
        <p:blipFill>
          <a:blip r:embed="rId5" cstate="print"/>
          <a:srcRect/>
          <a:stretch>
            <a:fillRect/>
          </a:stretch>
        </p:blipFill>
        <p:spPr bwMode="auto">
          <a:xfrm>
            <a:off x="5334000" y="3000372"/>
            <a:ext cx="3810000" cy="3609975"/>
          </a:xfrm>
          <a:prstGeom prst="roundRect">
            <a:avLst/>
          </a:prstGeom>
          <a:noFill/>
          <a:effectLst>
            <a:softEdge rad="635000"/>
          </a:effectLst>
        </p:spPr>
      </p:pic>
    </p:spTree>
  </p:cSld>
  <p:clrMapOvr>
    <a:masterClrMapping/>
  </p:clrMapOvr>
  <p:transition spd="med" advClick="0" advTm="6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17410" name="Picture 2" descr="J:\FONDOS PANTALLAS\paisajes-wallpapers-barcos-p[1].jpg"/>
          <p:cNvPicPr>
            <a:picLocks noChangeAspect="1" noChangeArrowheads="1"/>
          </p:cNvPicPr>
          <p:nvPr/>
        </p:nvPicPr>
        <p:blipFill>
          <a:blip r:embed="rId2" cstate="print"/>
          <a:srcRect/>
          <a:stretch>
            <a:fillRect/>
          </a:stretch>
        </p:blipFill>
        <p:spPr bwMode="auto">
          <a:xfrm>
            <a:off x="0" y="357166"/>
            <a:ext cx="7650000" cy="6120000"/>
          </a:xfrm>
          <a:prstGeom prst="rect">
            <a:avLst/>
          </a:prstGeom>
          <a:noFill/>
          <a:effectLst>
            <a:softEdge rad="635000"/>
          </a:effectLst>
        </p:spPr>
      </p:pic>
      <p:pic>
        <p:nvPicPr>
          <p:cNvPr id="13314" name="Picture 2" descr="J:\ANGELES\angel76[1].gif"/>
          <p:cNvPicPr>
            <a:picLocks noChangeAspect="1" noChangeArrowheads="1"/>
          </p:cNvPicPr>
          <p:nvPr/>
        </p:nvPicPr>
        <p:blipFill>
          <a:blip r:embed="rId3" cstate="print"/>
          <a:srcRect/>
          <a:stretch>
            <a:fillRect/>
          </a:stretch>
        </p:blipFill>
        <p:spPr bwMode="auto">
          <a:xfrm>
            <a:off x="5715008" y="3286124"/>
            <a:ext cx="2562225" cy="2828925"/>
          </a:xfrm>
          <a:prstGeom prst="rect">
            <a:avLst/>
          </a:prstGeom>
          <a:noFill/>
        </p:spPr>
      </p:pic>
      <p:sp>
        <p:nvSpPr>
          <p:cNvPr id="20481" name="Rectangle 1"/>
          <p:cNvSpPr>
            <a:spLocks noChangeArrowheads="1"/>
          </p:cNvSpPr>
          <p:nvPr/>
        </p:nvSpPr>
        <p:spPr bwMode="auto">
          <a:xfrm>
            <a:off x="4457225" y="-140732"/>
            <a:ext cx="229550"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ES_tradnl" sz="1400" b="0" i="0" u="none" strike="noStrike" cap="none" normalizeH="0" baseline="0" dirty="0" smtClean="0">
              <a:ln>
                <a:noFill/>
              </a:ln>
              <a:solidFill>
                <a:schemeClr val="tx1"/>
              </a:solidFill>
              <a:effectLst/>
              <a:latin typeface="High Tower Text"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s-ES_tradnl" sz="1400" dirty="0" smtClean="0">
              <a:latin typeface="High Tower Text"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1400" b="0" i="0" u="none" strike="noStrike" cap="none" normalizeH="0" baseline="0" dirty="0" smtClean="0">
                <a:ln>
                  <a:noFill/>
                </a:ln>
                <a:solidFill>
                  <a:schemeClr val="tx1"/>
                </a:solidFill>
                <a:effectLst/>
                <a:latin typeface="High Tower Text" pitchFamily="18" charset="0"/>
                <a:cs typeface="Arial" pitchFamily="34" charset="0"/>
              </a:rPr>
              <a:t>.</a:t>
            </a:r>
            <a:endParaRPr kumimoji="0" lang="es-ES_tradnl"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482" name="Rectangle 2"/>
          <p:cNvSpPr>
            <a:spLocks noChangeArrowheads="1"/>
          </p:cNvSpPr>
          <p:nvPr/>
        </p:nvSpPr>
        <p:spPr bwMode="auto">
          <a:xfrm>
            <a:off x="4500562" y="-1789077"/>
            <a:ext cx="4429156"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ES_tradnl" sz="1400" b="0" i="0" u="none" strike="noStrike" cap="none" normalizeH="0" baseline="0" dirty="0" smtClean="0">
              <a:ln>
                <a:noFill/>
              </a:ln>
              <a:solidFill>
                <a:schemeClr val="tx1"/>
              </a:solidFill>
              <a:effectLst/>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s-ES_tradnl" sz="1400" dirty="0" smtClean="0">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_tradnl" sz="1400" b="0" i="0" u="none" strike="noStrike" cap="none" normalizeH="0" baseline="0" dirty="0" smtClean="0">
              <a:ln>
                <a:noFill/>
              </a:ln>
              <a:solidFill>
                <a:schemeClr val="tx1"/>
              </a:solidFill>
              <a:effectLst/>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s-ES_tradnl" sz="1400" dirty="0" smtClean="0">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_tradnl" sz="1400" b="0" i="0" u="none" strike="noStrike" cap="none" normalizeH="0" baseline="0" dirty="0" smtClean="0">
              <a:ln>
                <a:noFill/>
              </a:ln>
              <a:solidFill>
                <a:schemeClr val="tx1"/>
              </a:solidFill>
              <a:effectLst/>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s-ES_tradnl" sz="1400" dirty="0" smtClean="0">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_tradnl" sz="1400" b="0" i="0" u="none" strike="noStrike" cap="none" normalizeH="0" baseline="0" dirty="0" smtClean="0">
              <a:ln>
                <a:noFill/>
              </a:ln>
              <a:solidFill>
                <a:schemeClr val="tx1"/>
              </a:solidFill>
              <a:effectLst/>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s-ES_tradnl" sz="1400" dirty="0" smtClean="0">
              <a:latin typeface="High Tower Text"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_tradnl" sz="2000" b="1" i="1" u="none" strike="noStrike" cap="none" normalizeH="0" baseline="0" dirty="0" smtClean="0">
              <a:ln>
                <a:noFill/>
              </a:ln>
              <a:solidFill>
                <a:schemeClr val="bg2"/>
              </a:solidFill>
              <a:effectLst/>
              <a:latin typeface="Berlin Sans FB Demi"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tx2">
                    <a:lumMod val="40000"/>
                    <a:lumOff val="60000"/>
                  </a:schemeClr>
                </a:solidFill>
                <a:effectLst/>
                <a:latin typeface="Berlin Sans FB Demi" pitchFamily="34" charset="0"/>
                <a:cs typeface="Arial" pitchFamily="34" charset="0"/>
              </a:rPr>
              <a:t>Sé que en este momento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tx2">
                    <a:lumMod val="40000"/>
                    <a:lumOff val="60000"/>
                  </a:schemeClr>
                </a:solidFill>
                <a:effectLst/>
                <a:latin typeface="Berlin Sans FB Demi" pitchFamily="34" charset="0"/>
                <a:cs typeface="Arial" pitchFamily="34" charset="0"/>
              </a:rPr>
              <a:t>Necesitas un regalo especial que ilumine tu vida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tx2">
                    <a:lumMod val="40000"/>
                    <a:lumOff val="60000"/>
                  </a:schemeClr>
                </a:solidFill>
                <a:effectLst/>
                <a:latin typeface="Berlin Sans FB Demi" pitchFamily="34" charset="0"/>
                <a:cs typeface="Arial" pitchFamily="34" charset="0"/>
              </a:rPr>
              <a:t>Por eso te envió a mi ángel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tx2">
                    <a:lumMod val="40000"/>
                    <a:lumOff val="60000"/>
                  </a:schemeClr>
                </a:solidFill>
                <a:effectLst/>
                <a:latin typeface="Berlin Sans FB Demi" pitchFamily="34" charset="0"/>
                <a:cs typeface="Arial" pitchFamily="34" charset="0"/>
              </a:rPr>
              <a:t>Para que llene de magia tus días.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tx2">
                    <a:lumMod val="40000"/>
                    <a:lumOff val="60000"/>
                  </a:schemeClr>
                </a:solidFill>
                <a:effectLst/>
                <a:latin typeface="Berlin Sans FB Demi" pitchFamily="34" charset="0"/>
                <a:cs typeface="Arial" pitchFamily="34" charset="0"/>
              </a:rPr>
              <a:t>Solo tienes que elevar tu alma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tx2">
                    <a:lumMod val="40000"/>
                    <a:lumOff val="60000"/>
                  </a:schemeClr>
                </a:solidFill>
                <a:effectLst/>
                <a:latin typeface="Berlin Sans FB Demi" pitchFamily="34" charset="0"/>
                <a:cs typeface="Arial" pitchFamily="34" charset="0"/>
              </a:rPr>
              <a:t>Y sentir su cálida presencia.</a:t>
            </a:r>
          </a:p>
        </p:txBody>
      </p:sp>
    </p:spTree>
  </p:cSld>
  <p:clrMapOvr>
    <a:masterClrMapping/>
  </p:clrMapOvr>
  <p:transition spd="med" advClick="0" advTm="10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J:\CARPETA PLANTILLAS\slide0104_image080.gif"/>
          <p:cNvPicPr>
            <a:picLocks noChangeAspect="1" noChangeArrowheads="1"/>
          </p:cNvPicPr>
          <p:nvPr/>
        </p:nvPicPr>
        <p:blipFill>
          <a:blip r:embed="rId2" cstate="print"/>
          <a:srcRect/>
          <a:stretch>
            <a:fillRect/>
          </a:stretch>
        </p:blipFill>
        <p:spPr bwMode="auto">
          <a:xfrm>
            <a:off x="-306114" y="0"/>
            <a:ext cx="9450114" cy="7092000"/>
          </a:xfrm>
          <a:prstGeom prst="rect">
            <a:avLst/>
          </a:prstGeom>
          <a:noFill/>
        </p:spPr>
      </p:pic>
      <p:pic>
        <p:nvPicPr>
          <p:cNvPr id="5" name="Picture 2" descr="J:\CARPETA PLANTILLAS\slide0013_background (7).gif"/>
          <p:cNvPicPr>
            <a:picLocks noChangeAspect="1" noChangeArrowheads="1" noCrop="1"/>
          </p:cNvPicPr>
          <p:nvPr/>
        </p:nvPicPr>
        <p:blipFill>
          <a:blip r:embed="rId3" cstate="print"/>
          <a:srcRect/>
          <a:stretch>
            <a:fillRect/>
          </a:stretch>
        </p:blipFill>
        <p:spPr bwMode="auto">
          <a:xfrm>
            <a:off x="1285852" y="0"/>
            <a:ext cx="6876000" cy="6876000"/>
          </a:xfrm>
          <a:prstGeom prst="rect">
            <a:avLst/>
          </a:prstGeom>
          <a:noFill/>
          <a:effectLst>
            <a:softEdge rad="635000"/>
          </a:effectLst>
        </p:spPr>
      </p:pic>
      <p:sp>
        <p:nvSpPr>
          <p:cNvPr id="5123" name="Rectangle 3"/>
          <p:cNvSpPr>
            <a:spLocks noChangeArrowheads="1"/>
          </p:cNvSpPr>
          <p:nvPr/>
        </p:nvSpPr>
        <p:spPr bwMode="auto">
          <a:xfrm>
            <a:off x="1643042" y="357166"/>
            <a:ext cx="542928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accent2">
                    <a:lumMod val="60000"/>
                    <a:lumOff val="40000"/>
                  </a:schemeClr>
                </a:solidFill>
                <a:effectLst/>
                <a:latin typeface="Berlin Sans FB Demi" pitchFamily="34" charset="0"/>
                <a:ea typeface="Calibri" pitchFamily="34" charset="0"/>
                <a:cs typeface="Times New Roman" pitchFamily="18" charset="0"/>
              </a:rPr>
              <a:t>Encontraremos paz. Escucharemos ángeles. Veremos el cielo centelleando con diamantes.  </a:t>
            </a:r>
            <a:endParaRPr kumimoji="0" lang="es-ES" sz="2400" b="1" i="1" u="none" strike="noStrike" cap="none" normalizeH="0" baseline="0" dirty="0" smtClean="0">
              <a:ln>
                <a:noFill/>
              </a:ln>
              <a:solidFill>
                <a:schemeClr val="accent2">
                  <a:lumMod val="60000"/>
                  <a:lumOff val="40000"/>
                </a:schemeClr>
              </a:solidFill>
              <a:effectLst/>
              <a:latin typeface="Berlin Sans FB Demi" pitchFamily="34" charset="0"/>
              <a:cs typeface="Arial" pitchFamily="34" charset="0"/>
            </a:endParaRPr>
          </a:p>
        </p:txBody>
      </p:sp>
      <p:pic>
        <p:nvPicPr>
          <p:cNvPr id="14338" name="Picture 2" descr="J:\ANGELES\angelcouette[1].gif"/>
          <p:cNvPicPr>
            <a:picLocks noChangeAspect="1" noChangeArrowheads="1" noCrop="1"/>
          </p:cNvPicPr>
          <p:nvPr/>
        </p:nvPicPr>
        <p:blipFill>
          <a:blip r:embed="rId4" cstate="print"/>
          <a:srcRect/>
          <a:stretch>
            <a:fillRect/>
          </a:stretch>
        </p:blipFill>
        <p:spPr bwMode="auto">
          <a:xfrm>
            <a:off x="6929454" y="1214422"/>
            <a:ext cx="1581150" cy="2562225"/>
          </a:xfrm>
          <a:prstGeom prst="rect">
            <a:avLst/>
          </a:prstGeom>
          <a:noFill/>
        </p:spPr>
      </p:pic>
      <p:pic>
        <p:nvPicPr>
          <p:cNvPr id="14339" name="Picture 3" descr="J:\ANGELES\angel22-1[1].gif"/>
          <p:cNvPicPr>
            <a:picLocks noChangeAspect="1" noChangeArrowheads="1" noCrop="1"/>
          </p:cNvPicPr>
          <p:nvPr/>
        </p:nvPicPr>
        <p:blipFill>
          <a:blip r:embed="rId5" cstate="print"/>
          <a:srcRect/>
          <a:stretch>
            <a:fillRect/>
          </a:stretch>
        </p:blipFill>
        <p:spPr bwMode="auto">
          <a:xfrm>
            <a:off x="285720" y="2000240"/>
            <a:ext cx="1464000" cy="2196000"/>
          </a:xfrm>
          <a:prstGeom prst="rect">
            <a:avLst/>
          </a:prstGeom>
          <a:noFill/>
        </p:spPr>
      </p:pic>
      <p:pic>
        <p:nvPicPr>
          <p:cNvPr id="14340" name="Picture 4" descr="J:\ANGELES\angeles tocando[1].gif"/>
          <p:cNvPicPr>
            <a:picLocks noChangeAspect="1" noChangeArrowheads="1" noCrop="1"/>
          </p:cNvPicPr>
          <p:nvPr/>
        </p:nvPicPr>
        <p:blipFill>
          <a:blip r:embed="rId6" cstate="print"/>
          <a:srcRect/>
          <a:stretch>
            <a:fillRect/>
          </a:stretch>
        </p:blipFill>
        <p:spPr bwMode="auto">
          <a:xfrm>
            <a:off x="1928794" y="3524250"/>
            <a:ext cx="5143500" cy="3333750"/>
          </a:xfrm>
          <a:prstGeom prst="rect">
            <a:avLst/>
          </a:prstGeom>
          <a:noFill/>
        </p:spPr>
      </p:pic>
    </p:spTree>
  </p:cSld>
  <p:clrMapOvr>
    <a:masterClrMapping/>
  </p:clrMapOvr>
  <p:transition spd="med" advClick="0" advTm="7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23554" name="Picture 2" descr="J:\FONDOS PANTALLAS\th_rosado3[1].gif"/>
          <p:cNvPicPr>
            <a:picLocks noChangeAspect="1" noChangeArrowheads="1" noCrop="1"/>
          </p:cNvPicPr>
          <p:nvPr/>
        </p:nvPicPr>
        <p:blipFill>
          <a:blip r:embed="rId2" cstate="print"/>
          <a:srcRect/>
          <a:stretch>
            <a:fillRect/>
          </a:stretch>
        </p:blipFill>
        <p:spPr bwMode="auto">
          <a:xfrm>
            <a:off x="3792793" y="0"/>
            <a:ext cx="5351207" cy="5760000"/>
          </a:xfrm>
          <a:prstGeom prst="rect">
            <a:avLst/>
          </a:prstGeom>
          <a:noFill/>
          <a:effectLst>
            <a:softEdge rad="317500"/>
          </a:effectLst>
        </p:spPr>
      </p:pic>
      <p:pic>
        <p:nvPicPr>
          <p:cNvPr id="23555" name="Picture 3" descr="J:\FONDOS PANTALLAS\th_rosado3[1].gif"/>
          <p:cNvPicPr>
            <a:picLocks noChangeAspect="1" noChangeArrowheads="1" noCrop="1"/>
          </p:cNvPicPr>
          <p:nvPr/>
        </p:nvPicPr>
        <p:blipFill>
          <a:blip r:embed="rId2" cstate="print"/>
          <a:srcRect/>
          <a:stretch>
            <a:fillRect/>
          </a:stretch>
        </p:blipFill>
        <p:spPr bwMode="auto">
          <a:xfrm>
            <a:off x="357158" y="1714488"/>
            <a:ext cx="2709052" cy="2916000"/>
          </a:xfrm>
          <a:prstGeom prst="rect">
            <a:avLst/>
          </a:prstGeom>
          <a:noFill/>
          <a:effectLst>
            <a:softEdge rad="635000"/>
          </a:effectLst>
        </p:spPr>
      </p:pic>
      <p:sp>
        <p:nvSpPr>
          <p:cNvPr id="6" name="5 Rectángulo"/>
          <p:cNvSpPr/>
          <p:nvPr/>
        </p:nvSpPr>
        <p:spPr>
          <a:xfrm>
            <a:off x="285720" y="500042"/>
            <a:ext cx="3786214" cy="1569660"/>
          </a:xfrm>
          <a:prstGeom prst="rect">
            <a:avLst/>
          </a:prstGeom>
        </p:spPr>
        <p:txBody>
          <a:bodyPr wrap="square">
            <a:spAutoFit/>
          </a:bodyPr>
          <a:lstStyle/>
          <a:p>
            <a:r>
              <a:rPr lang="es-ES_tradnl" sz="2400" b="1" i="1" dirty="0" smtClean="0">
                <a:solidFill>
                  <a:schemeClr val="accent2">
                    <a:lumMod val="60000"/>
                    <a:lumOff val="40000"/>
                  </a:schemeClr>
                </a:solidFill>
                <a:latin typeface="Berlin Sans FB Demi" pitchFamily="34" charset="0"/>
              </a:rPr>
              <a:t>Los ángeles del otoño, con un dedo en los labios, le ordenan a la vida que no te despierte. </a:t>
            </a:r>
            <a:endParaRPr lang="es-ES_tradnl" sz="2400" b="1" i="1" dirty="0">
              <a:solidFill>
                <a:schemeClr val="accent2">
                  <a:lumMod val="60000"/>
                  <a:lumOff val="40000"/>
                </a:schemeClr>
              </a:solidFill>
              <a:latin typeface="Berlin Sans FB Demi" pitchFamily="34" charset="0"/>
            </a:endParaRPr>
          </a:p>
        </p:txBody>
      </p:sp>
      <p:pic>
        <p:nvPicPr>
          <p:cNvPr id="15363" name="Picture 3" descr="J:\ANGELES\angel17[1].gif"/>
          <p:cNvPicPr>
            <a:picLocks noChangeAspect="1" noChangeArrowheads="1" noCrop="1"/>
          </p:cNvPicPr>
          <p:nvPr/>
        </p:nvPicPr>
        <p:blipFill>
          <a:blip r:embed="rId3" cstate="print"/>
          <a:srcRect/>
          <a:stretch>
            <a:fillRect/>
          </a:stretch>
        </p:blipFill>
        <p:spPr bwMode="auto">
          <a:xfrm>
            <a:off x="928662" y="3929066"/>
            <a:ext cx="3190875" cy="2514600"/>
          </a:xfrm>
          <a:prstGeom prst="rect">
            <a:avLst/>
          </a:prstGeom>
          <a:noFill/>
        </p:spPr>
      </p:pic>
    </p:spTree>
  </p:cSld>
  <p:clrMapOvr>
    <a:masterClrMapping/>
  </p:clrMapOvr>
  <p:transition spd="med" advClick="0" advTm="8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J:\CARPETA PLANTILLAS\slide0084_image006.jpg"/>
          <p:cNvPicPr>
            <a:picLocks noChangeAspect="1" noChangeArrowheads="1"/>
          </p:cNvPicPr>
          <p:nvPr/>
        </p:nvPicPr>
        <p:blipFill>
          <a:blip r:embed="rId2" cstate="print"/>
          <a:srcRect/>
          <a:stretch>
            <a:fillRect/>
          </a:stretch>
        </p:blipFill>
        <p:spPr bwMode="auto">
          <a:xfrm>
            <a:off x="-19050" y="0"/>
            <a:ext cx="9163050" cy="6877050"/>
          </a:xfrm>
          <a:prstGeom prst="rect">
            <a:avLst/>
          </a:prstGeom>
          <a:noFill/>
        </p:spPr>
      </p:pic>
      <p:sp>
        <p:nvSpPr>
          <p:cNvPr id="6147" name="Rectangle 3"/>
          <p:cNvSpPr>
            <a:spLocks noChangeArrowheads="1"/>
          </p:cNvSpPr>
          <p:nvPr/>
        </p:nvSpPr>
        <p:spPr bwMode="auto">
          <a:xfrm>
            <a:off x="2143108" y="181466"/>
            <a:ext cx="485778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accent2">
                    <a:lumMod val="60000"/>
                    <a:lumOff val="40000"/>
                  </a:schemeClr>
                </a:solidFill>
                <a:effectLst/>
                <a:latin typeface="Berlin Sans FB Demi" pitchFamily="34" charset="0"/>
                <a:ea typeface="Calibri" pitchFamily="34" charset="0"/>
                <a:cs typeface="Times New Roman" pitchFamily="18" charset="0"/>
              </a:rPr>
              <a:t>Dicen que los ángeles son las criaturas más bellas del mundo. Entonces debo tener mucha suerte porque he encontrado uno...  </a:t>
            </a:r>
            <a:endParaRPr kumimoji="0" lang="es-ES" sz="2400" b="1" i="1" u="none" strike="noStrike" cap="none" normalizeH="0" baseline="0" dirty="0" smtClean="0">
              <a:ln>
                <a:noFill/>
              </a:ln>
              <a:solidFill>
                <a:schemeClr val="accent2">
                  <a:lumMod val="60000"/>
                  <a:lumOff val="40000"/>
                </a:schemeClr>
              </a:solidFill>
              <a:effectLst/>
              <a:latin typeface="Berlin Sans FB Demi" pitchFamily="34" charset="0"/>
              <a:cs typeface="Arial" pitchFamily="34" charset="0"/>
            </a:endParaRPr>
          </a:p>
        </p:txBody>
      </p:sp>
      <p:pic>
        <p:nvPicPr>
          <p:cNvPr id="6" name="Picture 2" descr="J:\ANGELES\Angel-16[1].gif"/>
          <p:cNvPicPr>
            <a:picLocks noChangeAspect="1" noChangeArrowheads="1" noCrop="1"/>
          </p:cNvPicPr>
          <p:nvPr/>
        </p:nvPicPr>
        <p:blipFill>
          <a:blip r:embed="rId3" cstate="print"/>
          <a:srcRect/>
          <a:stretch>
            <a:fillRect/>
          </a:stretch>
        </p:blipFill>
        <p:spPr bwMode="auto">
          <a:xfrm>
            <a:off x="4929190" y="4143380"/>
            <a:ext cx="1390650" cy="2066925"/>
          </a:xfrm>
          <a:prstGeom prst="rect">
            <a:avLst/>
          </a:prstGeom>
          <a:noFill/>
        </p:spPr>
      </p:pic>
      <p:pic>
        <p:nvPicPr>
          <p:cNvPr id="16386" name="Picture 2" descr="J:\ANGELES\angel21-1[1].gif"/>
          <p:cNvPicPr>
            <a:picLocks noChangeAspect="1" noChangeArrowheads="1" noCrop="1"/>
          </p:cNvPicPr>
          <p:nvPr/>
        </p:nvPicPr>
        <p:blipFill>
          <a:blip r:embed="rId4" cstate="print"/>
          <a:srcRect/>
          <a:stretch>
            <a:fillRect/>
          </a:stretch>
        </p:blipFill>
        <p:spPr bwMode="auto">
          <a:xfrm>
            <a:off x="2214546" y="2071678"/>
            <a:ext cx="1905000" cy="2438400"/>
          </a:xfrm>
          <a:prstGeom prst="rect">
            <a:avLst/>
          </a:prstGeom>
          <a:noFill/>
        </p:spPr>
      </p:pic>
    </p:spTree>
  </p:cSld>
  <p:clrMapOvr>
    <a:masterClrMapping/>
  </p:clrMapOvr>
  <p:transition spd="med" advClick="0" advTm="8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a:buNone/>
            </a:pPr>
            <a:r>
              <a:rPr lang="es-ES_tradnl" sz="2000" b="1" i="1" dirty="0" smtClean="0">
                <a:latin typeface="Berlin Sans FB Demi" pitchFamily="34" charset="0"/>
              </a:rPr>
              <a:t>     </a:t>
            </a:r>
          </a:p>
          <a:p>
            <a:pPr>
              <a:buNone/>
            </a:pPr>
            <a:r>
              <a:rPr lang="es-ES_tradnl" sz="2000" b="1" i="1" dirty="0" smtClean="0">
                <a:latin typeface="Berlin Sans FB Demi" pitchFamily="34" charset="0"/>
              </a:rPr>
              <a:t>                      </a:t>
            </a:r>
            <a:r>
              <a:rPr lang="es-ES_tradnl" sz="2400" b="1" i="1" dirty="0" smtClean="0">
                <a:latin typeface="Berlin Sans FB Demi" pitchFamily="34" charset="0"/>
              </a:rPr>
              <a:t>Abre las puertas para que resplandezca la luz que      hay en tu interior.</a:t>
            </a:r>
          </a:p>
          <a:p>
            <a:pPr>
              <a:buNone/>
            </a:pPr>
            <a:r>
              <a:rPr lang="es-ES_tradnl" sz="2000" b="1" i="1" dirty="0" smtClean="0">
                <a:latin typeface="Berlin Sans FB Demi" pitchFamily="34" charset="0"/>
              </a:rPr>
              <a:t>                           </a:t>
            </a:r>
            <a:endParaRPr lang="es-ES_tradnl" sz="2400" b="1" i="1" dirty="0" smtClean="0">
              <a:latin typeface="Berlin Sans FB Demi" pitchFamily="34" charset="0"/>
            </a:endParaRPr>
          </a:p>
          <a:p>
            <a:pPr>
              <a:buNone/>
            </a:pPr>
            <a:r>
              <a:rPr lang="es-ES_tradnl" sz="2000" b="1" i="1" dirty="0" smtClean="0">
                <a:latin typeface="Berlin Sans FB Demi" pitchFamily="34" charset="0"/>
              </a:rPr>
              <a:t>                            </a:t>
            </a:r>
            <a:endParaRPr lang="es-ES_tradnl" sz="2000" b="1" i="1" dirty="0">
              <a:latin typeface="Berlin Sans FB Demi" pitchFamily="34" charset="0"/>
            </a:endParaRPr>
          </a:p>
        </p:txBody>
      </p:sp>
      <p:pic>
        <p:nvPicPr>
          <p:cNvPr id="21506" name="Picture 2" descr="J:\FONDOS PANTALLAS\azu00[1].gif"/>
          <p:cNvPicPr>
            <a:picLocks noChangeAspect="1" noChangeArrowheads="1"/>
          </p:cNvPicPr>
          <p:nvPr/>
        </p:nvPicPr>
        <p:blipFill>
          <a:blip r:embed="rId2" cstate="print"/>
          <a:srcRect/>
          <a:stretch>
            <a:fillRect/>
          </a:stretch>
        </p:blipFill>
        <p:spPr bwMode="auto">
          <a:xfrm>
            <a:off x="3143240" y="2071678"/>
            <a:ext cx="2880000" cy="2880000"/>
          </a:xfrm>
          <a:prstGeom prst="rect">
            <a:avLst/>
          </a:prstGeom>
          <a:noFill/>
          <a:effectLst>
            <a:softEdge rad="635000"/>
          </a:effectLst>
        </p:spPr>
      </p:pic>
      <p:pic>
        <p:nvPicPr>
          <p:cNvPr id="5" name="Picture 2" descr="J:\FONDOS PANTALLAS\azu00[1].gif"/>
          <p:cNvPicPr>
            <a:picLocks noChangeAspect="1" noChangeArrowheads="1"/>
          </p:cNvPicPr>
          <p:nvPr/>
        </p:nvPicPr>
        <p:blipFill>
          <a:blip r:embed="rId2" cstate="print"/>
          <a:srcRect/>
          <a:stretch>
            <a:fillRect/>
          </a:stretch>
        </p:blipFill>
        <p:spPr bwMode="auto">
          <a:xfrm>
            <a:off x="6264000" y="3978000"/>
            <a:ext cx="2880000" cy="2880000"/>
          </a:xfrm>
          <a:prstGeom prst="rect">
            <a:avLst/>
          </a:prstGeom>
          <a:noFill/>
          <a:effectLst>
            <a:softEdge rad="635000"/>
          </a:effectLst>
        </p:spPr>
      </p:pic>
      <p:pic>
        <p:nvPicPr>
          <p:cNvPr id="4" name="Picture 2" descr="J:\ANGELES\angel19-1[1].gif"/>
          <p:cNvPicPr>
            <a:picLocks noChangeAspect="1" noChangeArrowheads="1" noCrop="1"/>
          </p:cNvPicPr>
          <p:nvPr/>
        </p:nvPicPr>
        <p:blipFill>
          <a:blip r:embed="rId3" cstate="print"/>
          <a:srcRect/>
          <a:stretch>
            <a:fillRect/>
          </a:stretch>
        </p:blipFill>
        <p:spPr bwMode="auto">
          <a:xfrm>
            <a:off x="642910" y="1714488"/>
            <a:ext cx="1935655" cy="2592000"/>
          </a:xfrm>
          <a:prstGeom prst="rect">
            <a:avLst/>
          </a:prstGeom>
          <a:noFill/>
        </p:spPr>
      </p:pic>
      <p:pic>
        <p:nvPicPr>
          <p:cNvPr id="21508" name="Picture 4" descr="J:\ANGELES\slide0004_image010.jpg"/>
          <p:cNvPicPr>
            <a:picLocks noChangeAspect="1" noChangeArrowheads="1"/>
          </p:cNvPicPr>
          <p:nvPr/>
        </p:nvPicPr>
        <p:blipFill>
          <a:blip r:embed="rId4" cstate="print"/>
          <a:srcRect/>
          <a:stretch>
            <a:fillRect/>
          </a:stretch>
        </p:blipFill>
        <p:spPr bwMode="auto">
          <a:xfrm>
            <a:off x="6858016" y="4786322"/>
            <a:ext cx="1584000" cy="1584000"/>
          </a:xfrm>
          <a:prstGeom prst="ellipse">
            <a:avLst/>
          </a:prstGeom>
          <a:noFill/>
          <a:effectLst>
            <a:softEdge rad="317500"/>
          </a:effectLst>
        </p:spPr>
      </p:pic>
      <p:pic>
        <p:nvPicPr>
          <p:cNvPr id="21509" name="Picture 5" descr="J:\ANGELES\slide0001_image020.gif"/>
          <p:cNvPicPr>
            <a:picLocks noChangeAspect="1" noChangeArrowheads="1" noCrop="1"/>
          </p:cNvPicPr>
          <p:nvPr/>
        </p:nvPicPr>
        <p:blipFill>
          <a:blip r:embed="rId5" cstate="print"/>
          <a:srcRect/>
          <a:stretch>
            <a:fillRect/>
          </a:stretch>
        </p:blipFill>
        <p:spPr bwMode="auto">
          <a:xfrm>
            <a:off x="6500826" y="1571612"/>
            <a:ext cx="1282500" cy="2052000"/>
          </a:xfrm>
          <a:prstGeom prst="rect">
            <a:avLst/>
          </a:prstGeom>
          <a:noFill/>
        </p:spPr>
      </p:pic>
      <p:pic>
        <p:nvPicPr>
          <p:cNvPr id="9218" name="Picture 2" descr="http://www.prosperidaduniversal.com/resources/_wsb_279x418_PALABRAS+DE+ANGELES+-+PROSPERIDAD+UNIVERSAL+-+II+-+RESPLANDECE+-+VIBRA$2C+SIENTE$2C+CREE$2C+PROPIO+DESPERTAR+HACIA+LA+FELICIDAD.jpg"/>
          <p:cNvPicPr>
            <a:picLocks noChangeAspect="1" noChangeArrowheads="1"/>
          </p:cNvPicPr>
          <p:nvPr/>
        </p:nvPicPr>
        <p:blipFill>
          <a:blip r:embed="rId6" cstate="print"/>
          <a:srcRect/>
          <a:stretch>
            <a:fillRect/>
          </a:stretch>
        </p:blipFill>
        <p:spPr bwMode="auto">
          <a:xfrm>
            <a:off x="2786050" y="1785926"/>
            <a:ext cx="3062981" cy="4572000"/>
          </a:xfrm>
          <a:prstGeom prst="rect">
            <a:avLst/>
          </a:prstGeom>
          <a:noFill/>
          <a:effectLst>
            <a:softEdge rad="635000"/>
          </a:effectLst>
        </p:spPr>
      </p:pic>
      <p:pic>
        <p:nvPicPr>
          <p:cNvPr id="26626" name="Picture 2" descr="http://img.ymensajes.com/estrellas/21.gif"/>
          <p:cNvPicPr>
            <a:picLocks noChangeAspect="1" noChangeArrowheads="1" noCrop="1"/>
          </p:cNvPicPr>
          <p:nvPr/>
        </p:nvPicPr>
        <p:blipFill>
          <a:blip r:embed="rId7" cstate="print"/>
          <a:srcRect/>
          <a:stretch>
            <a:fillRect/>
          </a:stretch>
        </p:blipFill>
        <p:spPr bwMode="auto">
          <a:xfrm>
            <a:off x="4857752" y="1285860"/>
            <a:ext cx="984400" cy="828000"/>
          </a:xfrm>
          <a:prstGeom prst="rect">
            <a:avLst/>
          </a:prstGeom>
          <a:noFill/>
        </p:spPr>
      </p:pic>
      <p:pic>
        <p:nvPicPr>
          <p:cNvPr id="11" name="Picture 2" descr="http://img.ymensajes.com/estrellas/21.gif"/>
          <p:cNvPicPr>
            <a:picLocks noChangeAspect="1" noChangeArrowheads="1" noCrop="1"/>
          </p:cNvPicPr>
          <p:nvPr/>
        </p:nvPicPr>
        <p:blipFill>
          <a:blip r:embed="rId8" cstate="print"/>
          <a:srcRect/>
          <a:stretch>
            <a:fillRect/>
          </a:stretch>
        </p:blipFill>
        <p:spPr bwMode="auto">
          <a:xfrm>
            <a:off x="642910" y="4786322"/>
            <a:ext cx="770400" cy="648000"/>
          </a:xfrm>
          <a:prstGeom prst="rect">
            <a:avLst/>
          </a:prstGeom>
          <a:noFill/>
        </p:spPr>
      </p:pic>
      <p:pic>
        <p:nvPicPr>
          <p:cNvPr id="12" name="Picture 2" descr="http://img.ymensajes.com/estrellas/21.gif"/>
          <p:cNvPicPr>
            <a:picLocks noChangeAspect="1" noChangeArrowheads="1" noCrop="1"/>
          </p:cNvPicPr>
          <p:nvPr/>
        </p:nvPicPr>
        <p:blipFill>
          <a:blip r:embed="rId9" cstate="print"/>
          <a:srcRect/>
          <a:stretch>
            <a:fillRect/>
          </a:stretch>
        </p:blipFill>
        <p:spPr bwMode="auto">
          <a:xfrm>
            <a:off x="6429388" y="3786190"/>
            <a:ext cx="813200" cy="684000"/>
          </a:xfrm>
          <a:prstGeom prst="rect">
            <a:avLst/>
          </a:prstGeom>
          <a:noFill/>
        </p:spPr>
      </p:pic>
    </p:spTree>
  </p:cSld>
  <p:clrMapOvr>
    <a:masterClrMapping/>
  </p:clrMapOvr>
  <p:transition spd="med" advClick="0" advTm="5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5" name="Picture 3" descr="J:\CARPETA PLANTILLAS\slide0026_background (2).gif"/>
          <p:cNvPicPr>
            <a:picLocks noChangeAspect="1" noChangeArrowheads="1"/>
          </p:cNvPicPr>
          <p:nvPr/>
        </p:nvPicPr>
        <p:blipFill>
          <a:blip r:embed="rId2" cstate="print"/>
          <a:srcRect/>
          <a:stretch>
            <a:fillRect/>
          </a:stretch>
        </p:blipFill>
        <p:spPr bwMode="auto">
          <a:xfrm>
            <a:off x="-35460" y="-18000"/>
            <a:ext cx="9179460" cy="6876000"/>
          </a:xfrm>
          <a:prstGeom prst="rect">
            <a:avLst/>
          </a:prstGeom>
          <a:noFill/>
        </p:spPr>
      </p:pic>
      <p:pic>
        <p:nvPicPr>
          <p:cNvPr id="8196" name="Picture 4" descr="J:\CARPETA PLANTILLAS\slide0135_image126.gif"/>
          <p:cNvPicPr>
            <a:picLocks noChangeAspect="1" noChangeArrowheads="1"/>
          </p:cNvPicPr>
          <p:nvPr/>
        </p:nvPicPr>
        <p:blipFill>
          <a:blip r:embed="rId3" cstate="print"/>
          <a:srcRect/>
          <a:stretch>
            <a:fillRect/>
          </a:stretch>
        </p:blipFill>
        <p:spPr bwMode="auto">
          <a:xfrm>
            <a:off x="2500298" y="1428736"/>
            <a:ext cx="3852000" cy="3852000"/>
          </a:xfrm>
          <a:prstGeom prst="rect">
            <a:avLst/>
          </a:prstGeom>
          <a:noFill/>
          <a:effectLst>
            <a:softEdge rad="635000"/>
          </a:effectLst>
        </p:spPr>
      </p:pic>
      <p:sp>
        <p:nvSpPr>
          <p:cNvPr id="8197" name="Rectangle 5"/>
          <p:cNvSpPr>
            <a:spLocks noChangeArrowheads="1"/>
          </p:cNvSpPr>
          <p:nvPr/>
        </p:nvSpPr>
        <p:spPr bwMode="auto">
          <a:xfrm>
            <a:off x="2000232" y="445481"/>
            <a:ext cx="550072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00B0F0"/>
                </a:solidFill>
                <a:effectLst/>
                <a:latin typeface="Berlin Sans FB Demi" pitchFamily="34" charset="0"/>
                <a:ea typeface="Calibri" pitchFamily="34" charset="0"/>
                <a:cs typeface="Times New Roman" pitchFamily="18" charset="0"/>
              </a:rPr>
              <a:t>Si fuera Dios, no dejaría que </a:t>
            </a:r>
            <a:r>
              <a:rPr lang="es-ES" sz="2400" b="1" i="1" dirty="0" smtClean="0">
                <a:solidFill>
                  <a:srgbClr val="00B0F0"/>
                </a:solidFill>
                <a:latin typeface="Berlin Sans FB Demi" pitchFamily="34" charset="0"/>
                <a:ea typeface="Calibri" pitchFamily="34" charset="0"/>
                <a:cs typeface="Times New Roman" pitchFamily="18" charset="0"/>
              </a:rPr>
              <a:t>á</a:t>
            </a:r>
            <a:r>
              <a:rPr kumimoji="0" lang="es-ES" sz="2400" b="1" i="1" u="none" strike="noStrike" cap="none" normalizeH="0" baseline="0" dirty="0" smtClean="0">
                <a:ln>
                  <a:noFill/>
                </a:ln>
                <a:solidFill>
                  <a:srgbClr val="00B0F0"/>
                </a:solidFill>
                <a:effectLst/>
                <a:latin typeface="Berlin Sans FB Demi" pitchFamily="34" charset="0"/>
                <a:ea typeface="Calibri" pitchFamily="34" charset="0"/>
                <a:cs typeface="Times New Roman" pitchFamily="18" charset="0"/>
              </a:rPr>
              <a:t>ngeles como tu cayeran del cielo.   </a:t>
            </a:r>
            <a:endParaRPr kumimoji="0" lang="es-ES" sz="2400" b="1" i="1" u="none" strike="noStrike" cap="none" normalizeH="0" baseline="0" dirty="0" smtClean="0">
              <a:ln>
                <a:noFill/>
              </a:ln>
              <a:solidFill>
                <a:srgbClr val="00B0F0"/>
              </a:solidFill>
              <a:effectLst/>
              <a:latin typeface="Berlin Sans FB Demi" pitchFamily="34" charset="0"/>
              <a:cs typeface="Arial" pitchFamily="34" charset="0"/>
            </a:endParaRPr>
          </a:p>
        </p:txBody>
      </p:sp>
      <p:pic>
        <p:nvPicPr>
          <p:cNvPr id="17410" name="Picture 2" descr="J:\ANGELES\angel20sobre20mundo[1].gif"/>
          <p:cNvPicPr>
            <a:picLocks noChangeAspect="1" noChangeArrowheads="1"/>
          </p:cNvPicPr>
          <p:nvPr/>
        </p:nvPicPr>
        <p:blipFill>
          <a:blip r:embed="rId4" cstate="print"/>
          <a:srcRect/>
          <a:stretch>
            <a:fillRect/>
          </a:stretch>
        </p:blipFill>
        <p:spPr bwMode="auto">
          <a:xfrm>
            <a:off x="857224" y="1785926"/>
            <a:ext cx="1488295" cy="2700000"/>
          </a:xfrm>
          <a:prstGeom prst="rect">
            <a:avLst/>
          </a:prstGeom>
          <a:noFill/>
        </p:spPr>
      </p:pic>
      <p:pic>
        <p:nvPicPr>
          <p:cNvPr id="17411" name="Picture 3" descr="J:\ANGELES\anjosmagiagifss35[1].gif"/>
          <p:cNvPicPr>
            <a:picLocks noChangeAspect="1" noChangeArrowheads="1"/>
          </p:cNvPicPr>
          <p:nvPr/>
        </p:nvPicPr>
        <p:blipFill>
          <a:blip r:embed="rId5" cstate="print"/>
          <a:srcRect/>
          <a:stretch>
            <a:fillRect/>
          </a:stretch>
        </p:blipFill>
        <p:spPr bwMode="auto">
          <a:xfrm>
            <a:off x="6072198" y="4000504"/>
            <a:ext cx="2409825" cy="2619375"/>
          </a:xfrm>
          <a:prstGeom prst="roundRect">
            <a:avLst/>
          </a:prstGeom>
          <a:noFill/>
          <a:effectLst>
            <a:softEdge rad="317500"/>
          </a:effectLst>
        </p:spPr>
      </p:pic>
      <p:pic>
        <p:nvPicPr>
          <p:cNvPr id="25602" name="Picture 2" descr="Gifs Animados Imagenes Animadas"/>
          <p:cNvPicPr>
            <a:picLocks noChangeAspect="1" noChangeArrowheads="1" noCrop="1"/>
          </p:cNvPicPr>
          <p:nvPr/>
        </p:nvPicPr>
        <p:blipFill>
          <a:blip r:embed="rId6" cstate="print"/>
          <a:srcRect/>
          <a:stretch>
            <a:fillRect/>
          </a:stretch>
        </p:blipFill>
        <p:spPr bwMode="auto">
          <a:xfrm>
            <a:off x="6786578" y="1500174"/>
            <a:ext cx="1524000" cy="1524001"/>
          </a:xfrm>
          <a:prstGeom prst="rect">
            <a:avLst/>
          </a:prstGeom>
          <a:noFill/>
        </p:spPr>
      </p:pic>
      <p:pic>
        <p:nvPicPr>
          <p:cNvPr id="25604" name="Picture 4" descr="Gifs Animados Imagenes Animadas"/>
          <p:cNvPicPr>
            <a:picLocks noChangeAspect="1" noChangeArrowheads="1" noCrop="1"/>
          </p:cNvPicPr>
          <p:nvPr/>
        </p:nvPicPr>
        <p:blipFill>
          <a:blip r:embed="rId6" cstate="print"/>
          <a:srcRect/>
          <a:stretch>
            <a:fillRect/>
          </a:stretch>
        </p:blipFill>
        <p:spPr bwMode="auto">
          <a:xfrm>
            <a:off x="714348" y="285728"/>
            <a:ext cx="1524000" cy="1524001"/>
          </a:xfrm>
          <a:prstGeom prst="rect">
            <a:avLst/>
          </a:prstGeom>
          <a:noFill/>
        </p:spPr>
      </p:pic>
    </p:spTree>
  </p:cSld>
  <p:clrMapOvr>
    <a:masterClrMapping/>
  </p:clrMapOvr>
  <p:transition spd="med" advClick="0" advTm="7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lstStyle/>
          <a:p>
            <a:endParaRPr lang="es-ES_tradnl" dirty="0"/>
          </a:p>
        </p:txBody>
      </p:sp>
      <p:pic>
        <p:nvPicPr>
          <p:cNvPr id="20482" name="Picture 2" descr="J:\FONDOS PANTALLAS\bg29[1].jpg"/>
          <p:cNvPicPr>
            <a:picLocks noChangeAspect="1" noChangeArrowheads="1"/>
          </p:cNvPicPr>
          <p:nvPr/>
        </p:nvPicPr>
        <p:blipFill>
          <a:blip r:embed="rId2" cstate="print"/>
          <a:srcRect/>
          <a:stretch>
            <a:fillRect/>
          </a:stretch>
        </p:blipFill>
        <p:spPr bwMode="auto">
          <a:xfrm>
            <a:off x="0" y="0"/>
            <a:ext cx="3240000" cy="3240000"/>
          </a:xfrm>
          <a:prstGeom prst="rect">
            <a:avLst/>
          </a:prstGeom>
          <a:noFill/>
          <a:effectLst>
            <a:softEdge rad="635000"/>
          </a:effectLst>
        </p:spPr>
      </p:pic>
      <p:pic>
        <p:nvPicPr>
          <p:cNvPr id="5" name="Picture 2" descr="J:\FONDOS PANTALLAS\bg29[1].jpg"/>
          <p:cNvPicPr>
            <a:picLocks noChangeAspect="1" noChangeArrowheads="1"/>
          </p:cNvPicPr>
          <p:nvPr/>
        </p:nvPicPr>
        <p:blipFill>
          <a:blip r:embed="rId2" cstate="print"/>
          <a:srcRect/>
          <a:stretch>
            <a:fillRect/>
          </a:stretch>
        </p:blipFill>
        <p:spPr bwMode="auto">
          <a:xfrm>
            <a:off x="5904000" y="3618000"/>
            <a:ext cx="3240000" cy="3240000"/>
          </a:xfrm>
          <a:prstGeom prst="rect">
            <a:avLst/>
          </a:prstGeom>
          <a:noFill/>
          <a:effectLst>
            <a:softEdge rad="635000"/>
          </a:effectLst>
        </p:spPr>
      </p:pic>
      <p:pic>
        <p:nvPicPr>
          <p:cNvPr id="6" name="Picture 2" descr="J:\FONDOS PANTALLAS\bg29[1].jpg"/>
          <p:cNvPicPr>
            <a:picLocks noChangeAspect="1" noChangeArrowheads="1"/>
          </p:cNvPicPr>
          <p:nvPr/>
        </p:nvPicPr>
        <p:blipFill>
          <a:blip r:embed="rId2" cstate="print"/>
          <a:srcRect/>
          <a:stretch>
            <a:fillRect/>
          </a:stretch>
        </p:blipFill>
        <p:spPr bwMode="auto">
          <a:xfrm>
            <a:off x="0" y="3618000"/>
            <a:ext cx="3240000" cy="3240000"/>
          </a:xfrm>
          <a:prstGeom prst="rect">
            <a:avLst/>
          </a:prstGeom>
          <a:noFill/>
          <a:effectLst>
            <a:softEdge rad="635000"/>
          </a:effectLst>
        </p:spPr>
      </p:pic>
      <p:pic>
        <p:nvPicPr>
          <p:cNvPr id="7" name="Picture 2" descr="J:\FONDOS PANTALLAS\bg29[1].jpg"/>
          <p:cNvPicPr>
            <a:picLocks noChangeAspect="1" noChangeArrowheads="1"/>
          </p:cNvPicPr>
          <p:nvPr/>
        </p:nvPicPr>
        <p:blipFill>
          <a:blip r:embed="rId2" cstate="print"/>
          <a:srcRect/>
          <a:stretch>
            <a:fillRect/>
          </a:stretch>
        </p:blipFill>
        <p:spPr bwMode="auto">
          <a:xfrm>
            <a:off x="5904000" y="0"/>
            <a:ext cx="3240000" cy="3240000"/>
          </a:xfrm>
          <a:prstGeom prst="rect">
            <a:avLst/>
          </a:prstGeom>
          <a:noFill/>
          <a:effectLst>
            <a:softEdge rad="635000"/>
          </a:effectLst>
        </p:spPr>
      </p:pic>
      <p:pic>
        <p:nvPicPr>
          <p:cNvPr id="8" name="Picture 2" descr="J:\FONDOS PANTALLAS\bg29[1].jpg"/>
          <p:cNvPicPr>
            <a:picLocks noChangeAspect="1" noChangeArrowheads="1"/>
          </p:cNvPicPr>
          <p:nvPr/>
        </p:nvPicPr>
        <p:blipFill>
          <a:blip r:embed="rId2" cstate="print"/>
          <a:srcRect/>
          <a:stretch>
            <a:fillRect/>
          </a:stretch>
        </p:blipFill>
        <p:spPr bwMode="auto">
          <a:xfrm>
            <a:off x="2857488" y="1928802"/>
            <a:ext cx="3240000" cy="3240000"/>
          </a:xfrm>
          <a:prstGeom prst="rect">
            <a:avLst/>
          </a:prstGeom>
          <a:noFill/>
          <a:effectLst>
            <a:softEdge rad="635000"/>
          </a:effectLst>
        </p:spPr>
      </p:pic>
      <p:sp>
        <p:nvSpPr>
          <p:cNvPr id="9" name="8 Rectángulo"/>
          <p:cNvSpPr/>
          <p:nvPr/>
        </p:nvSpPr>
        <p:spPr>
          <a:xfrm>
            <a:off x="2286000" y="428605"/>
            <a:ext cx="4572000" cy="1200329"/>
          </a:xfrm>
          <a:prstGeom prst="rect">
            <a:avLst/>
          </a:prstGeom>
        </p:spPr>
        <p:txBody>
          <a:bodyPr wrap="square">
            <a:spAutoFit/>
          </a:bodyPr>
          <a:lstStyle/>
          <a:p>
            <a:r>
              <a:rPr lang="es-ES_tradnl" sz="2400" b="1" i="1" dirty="0" smtClean="0">
                <a:solidFill>
                  <a:srgbClr val="FFC000"/>
                </a:solidFill>
                <a:latin typeface="Berlin Sans FB Demi" pitchFamily="34" charset="0"/>
              </a:rPr>
              <a:t>Oh, por el ángel que está a mi lado descubro que el amor tiene una razón para brillar. </a:t>
            </a:r>
            <a:endParaRPr lang="es-ES_tradnl" sz="2400" b="1" i="1" dirty="0">
              <a:solidFill>
                <a:srgbClr val="FFC000"/>
              </a:solidFill>
              <a:latin typeface="Berlin Sans FB Demi" pitchFamily="34" charset="0"/>
            </a:endParaRPr>
          </a:p>
        </p:txBody>
      </p:sp>
      <p:pic>
        <p:nvPicPr>
          <p:cNvPr id="18434" name="Picture 2" descr="J:\ANGELES\angel22-1[1].gif"/>
          <p:cNvPicPr>
            <a:picLocks noChangeAspect="1" noChangeArrowheads="1" noCrop="1"/>
          </p:cNvPicPr>
          <p:nvPr/>
        </p:nvPicPr>
        <p:blipFill>
          <a:blip r:embed="rId3" cstate="print"/>
          <a:srcRect/>
          <a:stretch>
            <a:fillRect/>
          </a:stretch>
        </p:blipFill>
        <p:spPr bwMode="auto">
          <a:xfrm>
            <a:off x="7072330" y="4572008"/>
            <a:ext cx="952500" cy="1428750"/>
          </a:xfrm>
          <a:prstGeom prst="rect">
            <a:avLst/>
          </a:prstGeom>
          <a:noFill/>
        </p:spPr>
      </p:pic>
      <p:pic>
        <p:nvPicPr>
          <p:cNvPr id="18435" name="Picture 3" descr="J:\ANGELES\34[2].gif"/>
          <p:cNvPicPr>
            <a:picLocks noChangeAspect="1" noChangeArrowheads="1" noCrop="1"/>
          </p:cNvPicPr>
          <p:nvPr/>
        </p:nvPicPr>
        <p:blipFill>
          <a:blip r:embed="rId4" cstate="print"/>
          <a:srcRect/>
          <a:stretch>
            <a:fillRect/>
          </a:stretch>
        </p:blipFill>
        <p:spPr bwMode="auto">
          <a:xfrm>
            <a:off x="2643174" y="2500306"/>
            <a:ext cx="2857500" cy="3810000"/>
          </a:xfrm>
          <a:prstGeom prst="rect">
            <a:avLst/>
          </a:prstGeom>
          <a:noFill/>
          <a:effectLst>
            <a:softEdge rad="635000"/>
          </a:effectLst>
        </p:spPr>
      </p:pic>
      <p:pic>
        <p:nvPicPr>
          <p:cNvPr id="12" name="Picture 4" descr="Gifs Animados de Angeles - Imagenes Animadas de Angeles"/>
          <p:cNvPicPr>
            <a:picLocks noChangeAspect="1" noChangeArrowheads="1" noCrop="1"/>
          </p:cNvPicPr>
          <p:nvPr/>
        </p:nvPicPr>
        <p:blipFill>
          <a:blip r:embed="rId5" cstate="print"/>
          <a:srcRect/>
          <a:stretch>
            <a:fillRect/>
          </a:stretch>
        </p:blipFill>
        <p:spPr bwMode="auto">
          <a:xfrm>
            <a:off x="6143636" y="1357298"/>
            <a:ext cx="2263464" cy="2052000"/>
          </a:xfrm>
          <a:prstGeom prst="rect">
            <a:avLst/>
          </a:prstGeom>
          <a:noFill/>
        </p:spPr>
      </p:pic>
    </p:spTree>
  </p:cSld>
  <p:clrMapOvr>
    <a:masterClrMapping/>
  </p:clrMapOvr>
  <p:transition spd="med" advClick="0" advTm="9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pPr>
              <a:buNone/>
            </a:pPr>
            <a:endParaRPr lang="es-ES_tradnl" dirty="0" smtClean="0"/>
          </a:p>
        </p:txBody>
      </p:sp>
      <p:pic>
        <p:nvPicPr>
          <p:cNvPr id="22530" name="Picture 2" descr="J:\FONDOS PANTALLAS\001[1].jpg"/>
          <p:cNvPicPr>
            <a:picLocks noChangeAspect="1" noChangeArrowheads="1"/>
          </p:cNvPicPr>
          <p:nvPr/>
        </p:nvPicPr>
        <p:blipFill>
          <a:blip r:embed="rId2" cstate="print"/>
          <a:srcRect/>
          <a:stretch>
            <a:fillRect/>
          </a:stretch>
        </p:blipFill>
        <p:spPr bwMode="auto">
          <a:xfrm>
            <a:off x="357158" y="214290"/>
            <a:ext cx="4661128" cy="6444000"/>
          </a:xfrm>
          <a:prstGeom prst="rect">
            <a:avLst/>
          </a:prstGeom>
          <a:noFill/>
          <a:effectLst>
            <a:softEdge rad="63500"/>
          </a:effectLst>
        </p:spPr>
      </p:pic>
      <p:pic>
        <p:nvPicPr>
          <p:cNvPr id="19459" name="Picture 3" descr="J:\ANGELES\angechat[1].gif"/>
          <p:cNvPicPr>
            <a:picLocks noChangeAspect="1" noChangeArrowheads="1" noCrop="1"/>
          </p:cNvPicPr>
          <p:nvPr/>
        </p:nvPicPr>
        <p:blipFill>
          <a:blip r:embed="rId3" cstate="print"/>
          <a:srcRect/>
          <a:stretch>
            <a:fillRect/>
          </a:stretch>
        </p:blipFill>
        <p:spPr bwMode="auto">
          <a:xfrm>
            <a:off x="3286116" y="4000504"/>
            <a:ext cx="2269387" cy="2592000"/>
          </a:xfrm>
          <a:prstGeom prst="rect">
            <a:avLst/>
          </a:prstGeom>
          <a:noFill/>
        </p:spPr>
      </p:pic>
      <p:sp>
        <p:nvSpPr>
          <p:cNvPr id="13313" name="Rectangle 1"/>
          <p:cNvSpPr>
            <a:spLocks noChangeArrowheads="1"/>
          </p:cNvSpPr>
          <p:nvPr/>
        </p:nvSpPr>
        <p:spPr bwMode="auto">
          <a:xfrm>
            <a:off x="5357818" y="264792"/>
            <a:ext cx="314327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bg2"/>
                </a:solidFill>
                <a:effectLst/>
                <a:latin typeface="Berlin Sans FB Demi" pitchFamily="34" charset="0"/>
                <a:cs typeface="Arial" pitchFamily="34" charset="0"/>
              </a:rPr>
              <a:t>Mi Ángel te hará un regalo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bg2"/>
                </a:solidFill>
                <a:effectLst/>
                <a:latin typeface="Berlin Sans FB Demi" pitchFamily="34" charset="0"/>
                <a:cs typeface="Arial" pitchFamily="34" charset="0"/>
              </a:rPr>
              <a:t>Será un dulce beso que lloverá del cielo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bg2"/>
                </a:solidFill>
                <a:effectLst/>
                <a:latin typeface="Berlin Sans FB Demi" pitchFamily="34" charset="0"/>
                <a:cs typeface="Arial" pitchFamily="34" charset="0"/>
              </a:rPr>
              <a:t>que sentirás como una caricia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_tradnl" sz="2400" b="1" i="1" u="none" strike="noStrike" cap="none" normalizeH="0" baseline="0" dirty="0" smtClean="0">
                <a:ln>
                  <a:noFill/>
                </a:ln>
                <a:solidFill>
                  <a:schemeClr val="bg2"/>
                </a:solidFill>
                <a:effectLst/>
                <a:latin typeface="Berlin Sans FB Demi" pitchFamily="34" charset="0"/>
                <a:cs typeface="Arial" pitchFamily="34" charset="0"/>
              </a:rPr>
              <a:t>De mi mano amiga.</a:t>
            </a:r>
          </a:p>
        </p:txBody>
      </p:sp>
      <p:pic>
        <p:nvPicPr>
          <p:cNvPr id="19458" name="Picture 2" descr="http://gifsanimados.de/img-gifsanimados.de/a/angeles/angeles-6.gif"/>
          <p:cNvPicPr>
            <a:picLocks noChangeAspect="1" noChangeArrowheads="1" noCrop="1"/>
          </p:cNvPicPr>
          <p:nvPr/>
        </p:nvPicPr>
        <p:blipFill>
          <a:blip r:embed="rId4" cstate="print"/>
          <a:srcRect/>
          <a:stretch>
            <a:fillRect/>
          </a:stretch>
        </p:blipFill>
        <p:spPr bwMode="auto">
          <a:xfrm>
            <a:off x="1142976" y="357166"/>
            <a:ext cx="3286125" cy="4514850"/>
          </a:xfrm>
          <a:prstGeom prst="roundRect">
            <a:avLst/>
          </a:prstGeom>
          <a:noFill/>
          <a:effectLst>
            <a:softEdge rad="635000"/>
          </a:effectLst>
        </p:spPr>
      </p:pic>
      <p:pic>
        <p:nvPicPr>
          <p:cNvPr id="19460" name="Picture 4" descr="http://api.ning.com/files/4ZufIrFAzO-h1YhgjrZzkL0GBHdY4ugcEQK0p6P5Yqfb9TcSqrOkpETTFNf4OagitcrUYyDgDt37RBXpa1W6Zr4*O7jEtxZ8/angeles.jpg"/>
          <p:cNvPicPr>
            <a:picLocks noChangeAspect="1" noChangeArrowheads="1"/>
          </p:cNvPicPr>
          <p:nvPr/>
        </p:nvPicPr>
        <p:blipFill>
          <a:blip r:embed="rId5" cstate="print"/>
          <a:srcRect/>
          <a:stretch>
            <a:fillRect/>
          </a:stretch>
        </p:blipFill>
        <p:spPr bwMode="auto">
          <a:xfrm>
            <a:off x="5286380" y="2857496"/>
            <a:ext cx="3313489" cy="3672000"/>
          </a:xfrm>
          <a:prstGeom prst="roundRect">
            <a:avLst/>
          </a:prstGeom>
          <a:noFill/>
          <a:effectLst>
            <a:softEdge rad="635000"/>
          </a:effectLst>
        </p:spPr>
      </p:pic>
    </p:spTree>
  </p:cSld>
  <p:clrMapOvr>
    <a:masterClrMapping/>
  </p:clrMapOvr>
  <p:transition spd="med" advClick="0" advTm="10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0" fill="hold"/>
                                        <p:tgtEl>
                                          <p:spTgt spid="19458"/>
                                        </p:tgtEl>
                                        <p:attrNameLst>
                                          <p:attrName>ppt_w</p:attrName>
                                        </p:attrNameLst>
                                      </p:cBhvr>
                                      <p:tavLst>
                                        <p:tav tm="0">
                                          <p:val>
                                            <p:fltVal val="0"/>
                                          </p:val>
                                        </p:tav>
                                        <p:tav tm="100000">
                                          <p:val>
                                            <p:strVal val="#ppt_w"/>
                                          </p:val>
                                        </p:tav>
                                      </p:tavLst>
                                    </p:anim>
                                    <p:anim calcmode="lin" valueType="num">
                                      <p:cBhvr>
                                        <p:cTn id="8" dur="5000" fill="hold"/>
                                        <p:tgtEl>
                                          <p:spTgt spid="19458"/>
                                        </p:tgtEl>
                                        <p:attrNameLst>
                                          <p:attrName>ppt_h</p:attrName>
                                        </p:attrNameLst>
                                      </p:cBhvr>
                                      <p:tavLst>
                                        <p:tav tm="0">
                                          <p:val>
                                            <p:fltVal val="0"/>
                                          </p:val>
                                        </p:tav>
                                        <p:tav tm="100000">
                                          <p:val>
                                            <p:strVal val="#ppt_h"/>
                                          </p:val>
                                        </p:tav>
                                      </p:tavLst>
                                    </p:anim>
                                    <p:animEffect transition="in" filter="fade">
                                      <p:cBhvr>
                                        <p:cTn id="9" dur="5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J:\CARPETA PLANTILLAS\slide0034_image140.gif"/>
          <p:cNvPicPr>
            <a:picLocks noChangeAspect="1" noChangeArrowheads="1"/>
          </p:cNvPicPr>
          <p:nvPr/>
        </p:nvPicPr>
        <p:blipFill>
          <a:blip r:embed="rId2" cstate="print"/>
          <a:srcRect/>
          <a:stretch>
            <a:fillRect/>
          </a:stretch>
        </p:blipFill>
        <p:spPr bwMode="auto">
          <a:xfrm>
            <a:off x="0" y="0"/>
            <a:ext cx="9718693" cy="6948000"/>
          </a:xfrm>
          <a:prstGeom prst="rect">
            <a:avLst/>
          </a:prstGeom>
          <a:noFill/>
        </p:spPr>
      </p:pic>
      <p:sp>
        <p:nvSpPr>
          <p:cNvPr id="5" name="4 Rectángulo"/>
          <p:cNvSpPr/>
          <p:nvPr/>
        </p:nvSpPr>
        <p:spPr>
          <a:xfrm>
            <a:off x="714348" y="285728"/>
            <a:ext cx="7929618" cy="1569660"/>
          </a:xfrm>
          <a:prstGeom prst="rect">
            <a:avLst/>
          </a:prstGeom>
        </p:spPr>
        <p:txBody>
          <a:bodyPr wrap="square">
            <a:spAutoFit/>
          </a:bodyPr>
          <a:lstStyle/>
          <a:p>
            <a:r>
              <a:rPr lang="es-ES_tradnl" sz="2400" b="1" i="1" dirty="0" smtClean="0">
                <a:solidFill>
                  <a:schemeClr val="accent2">
                    <a:lumMod val="60000"/>
                    <a:lumOff val="40000"/>
                  </a:schemeClr>
                </a:solidFill>
                <a:latin typeface="Berlin Sans FB Demi" pitchFamily="34" charset="0"/>
              </a:rPr>
              <a:t>¿Lo mejor del cielo? Muy pronto los ángeles me lo habrán de mostrar ¿Adónde me llevan? La tierra abajo quedó, eclipse de vida en la tierra, las almas ya vuelan hacía el sol, eclipsarse el sol de repente y es negro el cielo de Dios. </a:t>
            </a:r>
            <a:endParaRPr lang="es-ES_tradnl" sz="2400" b="1" i="1" dirty="0">
              <a:solidFill>
                <a:schemeClr val="accent2">
                  <a:lumMod val="60000"/>
                  <a:lumOff val="40000"/>
                </a:schemeClr>
              </a:solidFill>
              <a:latin typeface="Berlin Sans FB Demi" pitchFamily="34" charset="0"/>
            </a:endParaRPr>
          </a:p>
        </p:txBody>
      </p:sp>
      <p:pic>
        <p:nvPicPr>
          <p:cNvPr id="20482" name="Picture 2" descr="J:\ANGELES\angel9[1].jpg"/>
          <p:cNvPicPr>
            <a:picLocks noChangeAspect="1" noChangeArrowheads="1"/>
          </p:cNvPicPr>
          <p:nvPr/>
        </p:nvPicPr>
        <p:blipFill>
          <a:blip r:embed="rId3" cstate="print"/>
          <a:srcRect/>
          <a:stretch>
            <a:fillRect/>
          </a:stretch>
        </p:blipFill>
        <p:spPr bwMode="auto">
          <a:xfrm>
            <a:off x="3428992" y="2143116"/>
            <a:ext cx="4412679" cy="4392000"/>
          </a:xfrm>
          <a:prstGeom prst="rect">
            <a:avLst/>
          </a:prstGeom>
          <a:noFill/>
          <a:effectLst>
            <a:softEdge rad="635000"/>
          </a:effectLst>
        </p:spPr>
      </p:pic>
      <p:pic>
        <p:nvPicPr>
          <p:cNvPr id="20483" name="Picture 3" descr="J:\ANGELES\198[1].gif"/>
          <p:cNvPicPr>
            <a:picLocks noChangeAspect="1" noChangeArrowheads="1"/>
          </p:cNvPicPr>
          <p:nvPr/>
        </p:nvPicPr>
        <p:blipFill>
          <a:blip r:embed="rId4" cstate="print"/>
          <a:srcRect/>
          <a:stretch>
            <a:fillRect/>
          </a:stretch>
        </p:blipFill>
        <p:spPr bwMode="auto">
          <a:xfrm>
            <a:off x="6500826" y="1928802"/>
            <a:ext cx="1591583" cy="1512000"/>
          </a:xfrm>
          <a:prstGeom prst="rect">
            <a:avLst/>
          </a:prstGeom>
          <a:noFill/>
        </p:spPr>
      </p:pic>
      <p:pic>
        <p:nvPicPr>
          <p:cNvPr id="18434" name="Picture 2" descr="http://gloria1940.files.wordpress.com/2012/01/imagenes-infantiles-angeles-p1.jpg"/>
          <p:cNvPicPr>
            <a:picLocks noChangeAspect="1" noChangeArrowheads="1"/>
          </p:cNvPicPr>
          <p:nvPr/>
        </p:nvPicPr>
        <p:blipFill>
          <a:blip r:embed="rId5" cstate="print"/>
          <a:srcRect/>
          <a:stretch>
            <a:fillRect/>
          </a:stretch>
        </p:blipFill>
        <p:spPr bwMode="auto">
          <a:xfrm>
            <a:off x="285720" y="2000240"/>
            <a:ext cx="3348000" cy="3348000"/>
          </a:xfrm>
          <a:prstGeom prst="rect">
            <a:avLst/>
          </a:prstGeom>
          <a:noFill/>
          <a:effectLst>
            <a:softEdge rad="317500"/>
          </a:effectLst>
        </p:spPr>
      </p:pic>
    </p:spTree>
  </p:cSld>
  <p:clrMapOvr>
    <a:masterClrMapping/>
  </p:clrMapOvr>
  <p:transition spd="med" advClick="0" advTm="13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19458" name="Picture 2" descr="J:\FONDOS PANTALLAS\colorin105[1].jpg"/>
          <p:cNvPicPr>
            <a:picLocks noChangeAspect="1" noChangeArrowheads="1"/>
          </p:cNvPicPr>
          <p:nvPr/>
        </p:nvPicPr>
        <p:blipFill>
          <a:blip r:embed="rId2" cstate="print"/>
          <a:srcRect/>
          <a:stretch>
            <a:fillRect/>
          </a:stretch>
        </p:blipFill>
        <p:spPr bwMode="auto">
          <a:xfrm>
            <a:off x="1214414" y="0"/>
            <a:ext cx="6876000" cy="6876000"/>
          </a:xfrm>
          <a:prstGeom prst="rect">
            <a:avLst/>
          </a:prstGeom>
          <a:noFill/>
          <a:effectLst>
            <a:softEdge rad="635000"/>
          </a:effectLst>
        </p:spPr>
      </p:pic>
      <p:sp>
        <p:nvSpPr>
          <p:cNvPr id="5" name="4 Rectángulo"/>
          <p:cNvSpPr/>
          <p:nvPr/>
        </p:nvSpPr>
        <p:spPr>
          <a:xfrm>
            <a:off x="785786" y="285729"/>
            <a:ext cx="7358114" cy="707886"/>
          </a:xfrm>
          <a:prstGeom prst="rect">
            <a:avLst/>
          </a:prstGeom>
        </p:spPr>
        <p:txBody>
          <a:bodyPr wrap="square">
            <a:spAutoFit/>
          </a:bodyPr>
          <a:lstStyle/>
          <a:p>
            <a:r>
              <a:rPr lang="es-ES_tradnl" sz="2000" b="1" i="1" dirty="0" smtClean="0">
                <a:solidFill>
                  <a:schemeClr val="accent2">
                    <a:lumMod val="60000"/>
                    <a:lumOff val="40000"/>
                  </a:schemeClr>
                </a:solidFill>
                <a:latin typeface="Berlin Sans FB Demi" pitchFamily="34" charset="0"/>
              </a:rPr>
              <a:t>Encontraremos paz. Escucharemos ángeles. Veremos el cielo centelleando con diamantes.</a:t>
            </a:r>
            <a:endParaRPr lang="es-ES_tradnl" sz="2000" b="1" i="1" dirty="0">
              <a:solidFill>
                <a:schemeClr val="accent2">
                  <a:lumMod val="60000"/>
                  <a:lumOff val="40000"/>
                </a:schemeClr>
              </a:solidFill>
              <a:latin typeface="Berlin Sans FB Demi" pitchFamily="34" charset="0"/>
            </a:endParaRPr>
          </a:p>
        </p:txBody>
      </p:sp>
      <p:pic>
        <p:nvPicPr>
          <p:cNvPr id="22530" name="Picture 2" descr="J:\ANGELES\pazc[1].gif"/>
          <p:cNvPicPr>
            <a:picLocks noChangeAspect="1" noChangeArrowheads="1" noCrop="1"/>
          </p:cNvPicPr>
          <p:nvPr/>
        </p:nvPicPr>
        <p:blipFill>
          <a:blip r:embed="rId3" cstate="print"/>
          <a:srcRect/>
          <a:stretch>
            <a:fillRect/>
          </a:stretch>
        </p:blipFill>
        <p:spPr bwMode="auto">
          <a:xfrm>
            <a:off x="4500562" y="1857364"/>
            <a:ext cx="3067050" cy="4267200"/>
          </a:xfrm>
          <a:prstGeom prst="rect">
            <a:avLst/>
          </a:prstGeom>
          <a:noFill/>
        </p:spPr>
      </p:pic>
      <p:pic>
        <p:nvPicPr>
          <p:cNvPr id="22531" name="Picture 3" descr="J:\ANGELES\angeles 36[1].png"/>
          <p:cNvPicPr>
            <a:picLocks noChangeAspect="1" noChangeArrowheads="1"/>
          </p:cNvPicPr>
          <p:nvPr/>
        </p:nvPicPr>
        <p:blipFill>
          <a:blip r:embed="rId4" cstate="print"/>
          <a:srcRect/>
          <a:stretch>
            <a:fillRect/>
          </a:stretch>
        </p:blipFill>
        <p:spPr bwMode="auto">
          <a:xfrm>
            <a:off x="571472" y="3357562"/>
            <a:ext cx="2162175" cy="3048000"/>
          </a:xfrm>
          <a:prstGeom prst="rect">
            <a:avLst/>
          </a:prstGeom>
          <a:noFill/>
          <a:effectLst>
            <a:softEdge rad="635000"/>
          </a:effectLst>
        </p:spPr>
      </p:pic>
      <p:pic>
        <p:nvPicPr>
          <p:cNvPr id="11265" name="Picture 1" descr="J:\IMAGENES NAVIDAD\slide0003_image086.gif"/>
          <p:cNvPicPr>
            <a:picLocks noChangeAspect="1" noChangeArrowheads="1"/>
          </p:cNvPicPr>
          <p:nvPr/>
        </p:nvPicPr>
        <p:blipFill>
          <a:blip r:embed="rId5" cstate="print"/>
          <a:srcRect/>
          <a:stretch>
            <a:fillRect/>
          </a:stretch>
        </p:blipFill>
        <p:spPr bwMode="auto">
          <a:xfrm>
            <a:off x="357158" y="1214422"/>
            <a:ext cx="1628395" cy="1692000"/>
          </a:xfrm>
          <a:prstGeom prst="rect">
            <a:avLst/>
          </a:prstGeom>
          <a:noFill/>
        </p:spPr>
      </p:pic>
      <p:pic>
        <p:nvPicPr>
          <p:cNvPr id="11266" name="Picture 2" descr="J:\IMAGENES NAVIDAD\slide0003_image086.gif"/>
          <p:cNvPicPr>
            <a:picLocks noChangeAspect="1" noChangeArrowheads="1"/>
          </p:cNvPicPr>
          <p:nvPr/>
        </p:nvPicPr>
        <p:blipFill>
          <a:blip r:embed="rId5" cstate="print"/>
          <a:srcRect/>
          <a:stretch>
            <a:fillRect/>
          </a:stretch>
        </p:blipFill>
        <p:spPr bwMode="auto">
          <a:xfrm>
            <a:off x="2643174" y="1000108"/>
            <a:ext cx="1628395" cy="1692000"/>
          </a:xfrm>
          <a:prstGeom prst="rect">
            <a:avLst/>
          </a:prstGeom>
          <a:noFill/>
        </p:spPr>
      </p:pic>
      <p:pic>
        <p:nvPicPr>
          <p:cNvPr id="11267" name="Picture 3" descr="J:\IMAGENES NAVIDAD\slide0003_image087.png"/>
          <p:cNvPicPr>
            <a:picLocks noChangeAspect="1" noChangeArrowheads="1"/>
          </p:cNvPicPr>
          <p:nvPr/>
        </p:nvPicPr>
        <p:blipFill>
          <a:blip r:embed="rId6" cstate="print"/>
          <a:srcRect/>
          <a:stretch>
            <a:fillRect/>
          </a:stretch>
        </p:blipFill>
        <p:spPr bwMode="auto">
          <a:xfrm>
            <a:off x="6500826" y="571480"/>
            <a:ext cx="2000250" cy="1890713"/>
          </a:xfrm>
          <a:prstGeom prst="rect">
            <a:avLst/>
          </a:prstGeom>
          <a:noFill/>
        </p:spPr>
      </p:pic>
      <p:pic>
        <p:nvPicPr>
          <p:cNvPr id="11268" name="Picture 4" descr="J:\IMAGENES NAVIDAD\slide0003_image087.png"/>
          <p:cNvPicPr>
            <a:picLocks noChangeAspect="1" noChangeArrowheads="1"/>
          </p:cNvPicPr>
          <p:nvPr/>
        </p:nvPicPr>
        <p:blipFill>
          <a:blip r:embed="rId6" cstate="print"/>
          <a:srcRect/>
          <a:stretch>
            <a:fillRect/>
          </a:stretch>
        </p:blipFill>
        <p:spPr bwMode="auto">
          <a:xfrm>
            <a:off x="2357422" y="2643182"/>
            <a:ext cx="2000250" cy="1890713"/>
          </a:xfrm>
          <a:prstGeom prst="rect">
            <a:avLst/>
          </a:prstGeom>
          <a:noFill/>
        </p:spPr>
      </p:pic>
      <p:pic>
        <p:nvPicPr>
          <p:cNvPr id="12" name="Picture 2" descr="J:\IMAGENES NAVIDAD\slide0003_image086.gif"/>
          <p:cNvPicPr>
            <a:picLocks noChangeAspect="1" noChangeArrowheads="1"/>
          </p:cNvPicPr>
          <p:nvPr/>
        </p:nvPicPr>
        <p:blipFill>
          <a:blip r:embed="rId5" cstate="print"/>
          <a:srcRect/>
          <a:stretch>
            <a:fillRect/>
          </a:stretch>
        </p:blipFill>
        <p:spPr bwMode="auto">
          <a:xfrm>
            <a:off x="4643438" y="500042"/>
            <a:ext cx="1628395" cy="1692000"/>
          </a:xfrm>
          <a:prstGeom prst="rect">
            <a:avLst/>
          </a:prstGeom>
          <a:noFill/>
        </p:spPr>
      </p:pic>
      <p:pic>
        <p:nvPicPr>
          <p:cNvPr id="11269" name="Picture 5" descr="J:\IMAGENES NAVIDAD\slide0001_image045.gif"/>
          <p:cNvPicPr>
            <a:picLocks noChangeAspect="1" noChangeArrowheads="1" noCrop="1"/>
          </p:cNvPicPr>
          <p:nvPr/>
        </p:nvPicPr>
        <p:blipFill>
          <a:blip r:embed="rId7" cstate="print"/>
          <a:srcRect/>
          <a:stretch>
            <a:fillRect/>
          </a:stretch>
        </p:blipFill>
        <p:spPr bwMode="auto">
          <a:xfrm>
            <a:off x="2000232" y="1142984"/>
            <a:ext cx="622392" cy="576000"/>
          </a:xfrm>
          <a:prstGeom prst="rect">
            <a:avLst/>
          </a:prstGeom>
          <a:noFill/>
        </p:spPr>
      </p:pic>
      <p:pic>
        <p:nvPicPr>
          <p:cNvPr id="14" name="Picture 5" descr="J:\IMAGENES NAVIDAD\slide0001_image045.gif"/>
          <p:cNvPicPr>
            <a:picLocks noChangeAspect="1" noChangeArrowheads="1" noCrop="1"/>
          </p:cNvPicPr>
          <p:nvPr/>
        </p:nvPicPr>
        <p:blipFill>
          <a:blip r:embed="rId7" cstate="print"/>
          <a:srcRect/>
          <a:stretch>
            <a:fillRect/>
          </a:stretch>
        </p:blipFill>
        <p:spPr bwMode="auto">
          <a:xfrm>
            <a:off x="4143372" y="1071546"/>
            <a:ext cx="622392" cy="576000"/>
          </a:xfrm>
          <a:prstGeom prst="rect">
            <a:avLst/>
          </a:prstGeom>
          <a:noFill/>
        </p:spPr>
      </p:pic>
      <p:pic>
        <p:nvPicPr>
          <p:cNvPr id="15" name="Picture 5" descr="J:\IMAGENES NAVIDAD\slide0001_image045.gif"/>
          <p:cNvPicPr>
            <a:picLocks noChangeAspect="1" noChangeArrowheads="1" noCrop="1"/>
          </p:cNvPicPr>
          <p:nvPr/>
        </p:nvPicPr>
        <p:blipFill>
          <a:blip r:embed="rId7" cstate="print"/>
          <a:srcRect/>
          <a:stretch>
            <a:fillRect/>
          </a:stretch>
        </p:blipFill>
        <p:spPr bwMode="auto">
          <a:xfrm>
            <a:off x="5929322" y="1214422"/>
            <a:ext cx="622392" cy="576000"/>
          </a:xfrm>
          <a:prstGeom prst="rect">
            <a:avLst/>
          </a:prstGeom>
          <a:noFill/>
        </p:spPr>
      </p:pic>
      <p:pic>
        <p:nvPicPr>
          <p:cNvPr id="16" name="Picture 5" descr="J:\IMAGENES NAVIDAD\slide0001_image045.gif"/>
          <p:cNvPicPr>
            <a:picLocks noChangeAspect="1" noChangeArrowheads="1" noCrop="1"/>
          </p:cNvPicPr>
          <p:nvPr/>
        </p:nvPicPr>
        <p:blipFill>
          <a:blip r:embed="rId7" cstate="print"/>
          <a:srcRect/>
          <a:stretch>
            <a:fillRect/>
          </a:stretch>
        </p:blipFill>
        <p:spPr bwMode="auto">
          <a:xfrm>
            <a:off x="1500166" y="2428868"/>
            <a:ext cx="622392" cy="576000"/>
          </a:xfrm>
          <a:prstGeom prst="rect">
            <a:avLst/>
          </a:prstGeom>
          <a:noFill/>
        </p:spPr>
      </p:pic>
      <p:pic>
        <p:nvPicPr>
          <p:cNvPr id="17" name="Picture 5" descr="J:\IMAGENES NAVIDAD\slide0001_image045.gif"/>
          <p:cNvPicPr>
            <a:picLocks noChangeAspect="1" noChangeArrowheads="1" noCrop="1"/>
          </p:cNvPicPr>
          <p:nvPr/>
        </p:nvPicPr>
        <p:blipFill>
          <a:blip r:embed="rId7" cstate="print"/>
          <a:srcRect/>
          <a:stretch>
            <a:fillRect/>
          </a:stretch>
        </p:blipFill>
        <p:spPr bwMode="auto">
          <a:xfrm>
            <a:off x="7858148" y="4143380"/>
            <a:ext cx="622392" cy="576000"/>
          </a:xfrm>
          <a:prstGeom prst="rect">
            <a:avLst/>
          </a:prstGeom>
          <a:noFill/>
        </p:spPr>
      </p:pic>
      <p:pic>
        <p:nvPicPr>
          <p:cNvPr id="22" name="Picture 4" descr="http://todoslosangeles.homestead.com/estrellota_glitter_mv.gif"/>
          <p:cNvPicPr>
            <a:picLocks noChangeAspect="1" noChangeArrowheads="1" noCrop="1"/>
          </p:cNvPicPr>
          <p:nvPr/>
        </p:nvPicPr>
        <p:blipFill>
          <a:blip r:embed="rId8" cstate="print"/>
          <a:srcRect/>
          <a:stretch>
            <a:fillRect/>
          </a:stretch>
        </p:blipFill>
        <p:spPr bwMode="auto">
          <a:xfrm>
            <a:off x="2214546" y="2143116"/>
            <a:ext cx="576000" cy="576000"/>
          </a:xfrm>
          <a:prstGeom prst="rect">
            <a:avLst/>
          </a:prstGeom>
          <a:noFill/>
        </p:spPr>
      </p:pic>
      <p:pic>
        <p:nvPicPr>
          <p:cNvPr id="21510" name="Picture 6" descr="stern020.gif (1825 bytes)"/>
          <p:cNvPicPr>
            <a:picLocks noChangeAspect="1" noChangeArrowheads="1" noCrop="1"/>
          </p:cNvPicPr>
          <p:nvPr/>
        </p:nvPicPr>
        <p:blipFill>
          <a:blip r:embed="rId9" cstate="print"/>
          <a:srcRect/>
          <a:stretch>
            <a:fillRect/>
          </a:stretch>
        </p:blipFill>
        <p:spPr bwMode="auto">
          <a:xfrm>
            <a:off x="3571868" y="2428868"/>
            <a:ext cx="632400" cy="612000"/>
          </a:xfrm>
          <a:prstGeom prst="rect">
            <a:avLst/>
          </a:prstGeom>
          <a:noFill/>
        </p:spPr>
      </p:pic>
      <p:pic>
        <p:nvPicPr>
          <p:cNvPr id="21512" name="Picture 8" descr="stern020.gif (1825 bytes)"/>
          <p:cNvPicPr>
            <a:picLocks noChangeAspect="1" noChangeArrowheads="1" noCrop="1"/>
          </p:cNvPicPr>
          <p:nvPr/>
        </p:nvPicPr>
        <p:blipFill>
          <a:blip r:embed="rId9" cstate="print"/>
          <a:srcRect/>
          <a:stretch>
            <a:fillRect/>
          </a:stretch>
        </p:blipFill>
        <p:spPr bwMode="auto">
          <a:xfrm>
            <a:off x="714347" y="3071810"/>
            <a:ext cx="706800" cy="684000"/>
          </a:xfrm>
          <a:prstGeom prst="rect">
            <a:avLst/>
          </a:prstGeom>
          <a:noFill/>
        </p:spPr>
      </p:pic>
      <p:pic>
        <p:nvPicPr>
          <p:cNvPr id="21514" name="Picture 10" descr="stern020.gif (1825 bytes)"/>
          <p:cNvPicPr>
            <a:picLocks noChangeAspect="1" noChangeArrowheads="1" noCrop="1"/>
          </p:cNvPicPr>
          <p:nvPr/>
        </p:nvPicPr>
        <p:blipFill>
          <a:blip r:embed="rId9" cstate="print"/>
          <a:srcRect/>
          <a:stretch>
            <a:fillRect/>
          </a:stretch>
        </p:blipFill>
        <p:spPr bwMode="auto">
          <a:xfrm>
            <a:off x="8001023" y="714356"/>
            <a:ext cx="520800" cy="504000"/>
          </a:xfrm>
          <a:prstGeom prst="rect">
            <a:avLst/>
          </a:prstGeom>
          <a:noFill/>
        </p:spPr>
      </p:pic>
      <p:pic>
        <p:nvPicPr>
          <p:cNvPr id="21516" name="Picture 12" descr="stern020.gif (1825 bytes)"/>
          <p:cNvPicPr>
            <a:picLocks noChangeAspect="1" noChangeArrowheads="1" noCrop="1"/>
          </p:cNvPicPr>
          <p:nvPr/>
        </p:nvPicPr>
        <p:blipFill>
          <a:blip r:embed="rId9" cstate="print"/>
          <a:srcRect/>
          <a:stretch>
            <a:fillRect/>
          </a:stretch>
        </p:blipFill>
        <p:spPr bwMode="auto">
          <a:xfrm>
            <a:off x="428595" y="1000108"/>
            <a:ext cx="632400" cy="612000"/>
          </a:xfrm>
          <a:prstGeom prst="rect">
            <a:avLst/>
          </a:prstGeom>
          <a:noFill/>
        </p:spPr>
      </p:pic>
      <p:pic>
        <p:nvPicPr>
          <p:cNvPr id="21518" name="Picture 14" descr="stern020.gif (1825 bytes)"/>
          <p:cNvPicPr>
            <a:picLocks noChangeAspect="1" noChangeArrowheads="1" noCrop="1"/>
          </p:cNvPicPr>
          <p:nvPr/>
        </p:nvPicPr>
        <p:blipFill>
          <a:blip r:embed="rId9" cstate="print"/>
          <a:srcRect/>
          <a:stretch>
            <a:fillRect/>
          </a:stretch>
        </p:blipFill>
        <p:spPr bwMode="auto">
          <a:xfrm>
            <a:off x="3643305" y="5786454"/>
            <a:ext cx="409200" cy="396000"/>
          </a:xfrm>
          <a:prstGeom prst="rect">
            <a:avLst/>
          </a:prstGeom>
          <a:noFill/>
        </p:spPr>
      </p:pic>
      <p:pic>
        <p:nvPicPr>
          <p:cNvPr id="21520" name="Picture 16" descr="ster_l05.gif (4131 bytes)"/>
          <p:cNvPicPr>
            <a:picLocks noChangeAspect="1" noChangeArrowheads="1" noCrop="1"/>
          </p:cNvPicPr>
          <p:nvPr/>
        </p:nvPicPr>
        <p:blipFill>
          <a:blip r:embed="rId10" cstate="print"/>
          <a:srcRect/>
          <a:stretch>
            <a:fillRect/>
          </a:stretch>
        </p:blipFill>
        <p:spPr bwMode="auto">
          <a:xfrm>
            <a:off x="144000" y="6500834"/>
            <a:ext cx="9000000" cy="180000"/>
          </a:xfrm>
          <a:prstGeom prst="rect">
            <a:avLst/>
          </a:prstGeom>
          <a:noFill/>
        </p:spPr>
      </p:pic>
      <p:pic>
        <p:nvPicPr>
          <p:cNvPr id="21522" name="Picture 18" descr="ster_l05.gif (4131 bytes)"/>
          <p:cNvPicPr>
            <a:picLocks noChangeAspect="1" noChangeArrowheads="1" noCrop="1"/>
          </p:cNvPicPr>
          <p:nvPr/>
        </p:nvPicPr>
        <p:blipFill>
          <a:blip r:embed="rId10" cstate="print"/>
          <a:srcRect/>
          <a:stretch>
            <a:fillRect/>
          </a:stretch>
        </p:blipFill>
        <p:spPr bwMode="auto">
          <a:xfrm>
            <a:off x="144000" y="0"/>
            <a:ext cx="9000000" cy="214290"/>
          </a:xfrm>
          <a:prstGeom prst="rect">
            <a:avLst/>
          </a:prstGeom>
          <a:noFill/>
        </p:spPr>
      </p:pic>
    </p:spTree>
  </p:cSld>
  <p:clrMapOvr>
    <a:masterClrMapping/>
  </p:clrMapOvr>
  <p:transition spd="med" advClick="0" advTm="9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J:\CARPETA PLANTILLAS\slide0007_image023.gif"/>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1142976" y="500042"/>
            <a:ext cx="6786610" cy="830997"/>
          </a:xfrm>
          <a:prstGeom prst="rect">
            <a:avLst/>
          </a:prstGeom>
        </p:spPr>
        <p:txBody>
          <a:bodyPr wrap="square">
            <a:spAutoFit/>
          </a:bodyPr>
          <a:lstStyle/>
          <a:p>
            <a:r>
              <a:rPr lang="es-ES_tradnl" sz="2400" b="1" i="1" dirty="0" smtClean="0">
                <a:solidFill>
                  <a:srgbClr val="7030A0"/>
                </a:solidFill>
                <a:latin typeface="Berlin Sans FB Demi" pitchFamily="34" charset="0"/>
              </a:rPr>
              <a:t>El canto de los ángeles es bello: sé que tu canto, si callas por completo, suena mejor al Altísimo.</a:t>
            </a:r>
            <a:endParaRPr lang="es-ES_tradnl" sz="2400" b="1" i="1" dirty="0">
              <a:solidFill>
                <a:srgbClr val="7030A0"/>
              </a:solidFill>
              <a:latin typeface="Berlin Sans FB Demi" pitchFamily="34" charset="0"/>
            </a:endParaRPr>
          </a:p>
        </p:txBody>
      </p:sp>
      <p:pic>
        <p:nvPicPr>
          <p:cNvPr id="11267" name="Picture 3" descr="J:\FONDOS PANTALLAS\big_thumb_d33712b8fd109873fdfd8ee09550ce47[1].jpg"/>
          <p:cNvPicPr>
            <a:picLocks noChangeAspect="1" noChangeArrowheads="1"/>
          </p:cNvPicPr>
          <p:nvPr/>
        </p:nvPicPr>
        <p:blipFill>
          <a:blip r:embed="rId3" cstate="print"/>
          <a:srcRect/>
          <a:stretch>
            <a:fillRect/>
          </a:stretch>
        </p:blipFill>
        <p:spPr bwMode="auto">
          <a:xfrm>
            <a:off x="1214414" y="3643314"/>
            <a:ext cx="4572000" cy="2857500"/>
          </a:xfrm>
          <a:prstGeom prst="rect">
            <a:avLst/>
          </a:prstGeom>
          <a:noFill/>
          <a:effectLst>
            <a:softEdge rad="635000"/>
          </a:effectLst>
        </p:spPr>
      </p:pic>
      <p:pic>
        <p:nvPicPr>
          <p:cNvPr id="23555" name="Picture 3" descr="J:\ANGELES\gifs-angeles[1].gif"/>
          <p:cNvPicPr>
            <a:picLocks noChangeAspect="1" noChangeArrowheads="1"/>
          </p:cNvPicPr>
          <p:nvPr/>
        </p:nvPicPr>
        <p:blipFill>
          <a:blip r:embed="rId4" cstate="print"/>
          <a:srcRect/>
          <a:stretch>
            <a:fillRect/>
          </a:stretch>
        </p:blipFill>
        <p:spPr bwMode="auto">
          <a:xfrm>
            <a:off x="3357554" y="2643182"/>
            <a:ext cx="1819275" cy="2276475"/>
          </a:xfrm>
          <a:prstGeom prst="rect">
            <a:avLst/>
          </a:prstGeom>
          <a:noFill/>
        </p:spPr>
      </p:pic>
      <p:pic>
        <p:nvPicPr>
          <p:cNvPr id="23556" name="Picture 4" descr="J:\ANGELES\slide0022_image013.gif"/>
          <p:cNvPicPr>
            <a:picLocks noChangeAspect="1" noChangeArrowheads="1" noCrop="1"/>
          </p:cNvPicPr>
          <p:nvPr/>
        </p:nvPicPr>
        <p:blipFill>
          <a:blip r:embed="rId5" cstate="print"/>
          <a:srcRect/>
          <a:stretch>
            <a:fillRect/>
          </a:stretch>
        </p:blipFill>
        <p:spPr bwMode="auto">
          <a:xfrm>
            <a:off x="2071670" y="2786058"/>
            <a:ext cx="1428750" cy="2114550"/>
          </a:xfrm>
          <a:prstGeom prst="rect">
            <a:avLst/>
          </a:prstGeom>
          <a:noFill/>
        </p:spPr>
      </p:pic>
      <p:pic>
        <p:nvPicPr>
          <p:cNvPr id="16386" name="Picture 2" descr="http://www.angelesamor.org/wp-content/uploads/2008/11/angelbebe.jpg"/>
          <p:cNvPicPr>
            <a:picLocks noChangeAspect="1" noChangeArrowheads="1"/>
          </p:cNvPicPr>
          <p:nvPr/>
        </p:nvPicPr>
        <p:blipFill>
          <a:blip r:embed="rId6" cstate="print"/>
          <a:srcRect/>
          <a:stretch>
            <a:fillRect/>
          </a:stretch>
        </p:blipFill>
        <p:spPr bwMode="auto">
          <a:xfrm>
            <a:off x="5786446" y="1428736"/>
            <a:ext cx="2477147" cy="3060000"/>
          </a:xfrm>
          <a:prstGeom prst="ellipse">
            <a:avLst/>
          </a:prstGeom>
          <a:noFill/>
          <a:effectLst>
            <a:softEdge rad="127000"/>
          </a:effectLst>
        </p:spPr>
      </p:pic>
      <p:pic>
        <p:nvPicPr>
          <p:cNvPr id="20484" name="Picture 4" descr="s animados estrellas"/>
          <p:cNvPicPr>
            <a:picLocks noChangeAspect="1" noChangeArrowheads="1" noCrop="1"/>
          </p:cNvPicPr>
          <p:nvPr/>
        </p:nvPicPr>
        <p:blipFill>
          <a:blip r:embed="rId7" cstate="print"/>
          <a:srcRect/>
          <a:stretch>
            <a:fillRect/>
          </a:stretch>
        </p:blipFill>
        <p:spPr bwMode="auto">
          <a:xfrm>
            <a:off x="1071538" y="2214554"/>
            <a:ext cx="952500" cy="952500"/>
          </a:xfrm>
          <a:prstGeom prst="rect">
            <a:avLst/>
          </a:prstGeom>
          <a:noFill/>
        </p:spPr>
      </p:pic>
      <p:pic>
        <p:nvPicPr>
          <p:cNvPr id="20486" name="Picture 6" descr="s animados estrellas"/>
          <p:cNvPicPr>
            <a:picLocks noChangeAspect="1" noChangeArrowheads="1" noCrop="1"/>
          </p:cNvPicPr>
          <p:nvPr/>
        </p:nvPicPr>
        <p:blipFill>
          <a:blip r:embed="rId7" cstate="print"/>
          <a:srcRect/>
          <a:stretch>
            <a:fillRect/>
          </a:stretch>
        </p:blipFill>
        <p:spPr bwMode="auto">
          <a:xfrm>
            <a:off x="4929190" y="1428736"/>
            <a:ext cx="952500" cy="952500"/>
          </a:xfrm>
          <a:prstGeom prst="rect">
            <a:avLst/>
          </a:prstGeom>
          <a:noFill/>
        </p:spPr>
      </p:pic>
      <p:pic>
        <p:nvPicPr>
          <p:cNvPr id="20488" name="Picture 8" descr="s animados estrellas"/>
          <p:cNvPicPr>
            <a:picLocks noChangeAspect="1" noChangeArrowheads="1" noCrop="1"/>
          </p:cNvPicPr>
          <p:nvPr/>
        </p:nvPicPr>
        <p:blipFill>
          <a:blip r:embed="rId7" cstate="print"/>
          <a:srcRect/>
          <a:stretch>
            <a:fillRect/>
          </a:stretch>
        </p:blipFill>
        <p:spPr bwMode="auto">
          <a:xfrm>
            <a:off x="357158" y="285728"/>
            <a:ext cx="952500" cy="952500"/>
          </a:xfrm>
          <a:prstGeom prst="rect">
            <a:avLst/>
          </a:prstGeom>
          <a:noFill/>
        </p:spPr>
      </p:pic>
      <p:pic>
        <p:nvPicPr>
          <p:cNvPr id="20490" name="Picture 10" descr="s animados estrellas"/>
          <p:cNvPicPr>
            <a:picLocks noChangeAspect="1" noChangeArrowheads="1" noCrop="1"/>
          </p:cNvPicPr>
          <p:nvPr/>
        </p:nvPicPr>
        <p:blipFill>
          <a:blip r:embed="rId7" cstate="print"/>
          <a:srcRect/>
          <a:stretch>
            <a:fillRect/>
          </a:stretch>
        </p:blipFill>
        <p:spPr bwMode="auto">
          <a:xfrm>
            <a:off x="6572264" y="4714884"/>
            <a:ext cx="952500" cy="952500"/>
          </a:xfrm>
          <a:prstGeom prst="rect">
            <a:avLst/>
          </a:prstGeom>
          <a:noFill/>
        </p:spPr>
      </p:pic>
    </p:spTree>
  </p:cSld>
  <p:clrMapOvr>
    <a:masterClrMapping/>
  </p:clrMapOvr>
  <p:transition spd="med" advClick="0" advTm="8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16388" name="Picture 4" descr="J:\FONDOS PANTALLAS\big_thumb_dcf9de158a74f94d9bf423acf6c974c4[1].jpg"/>
          <p:cNvPicPr>
            <a:picLocks noChangeAspect="1" noChangeArrowheads="1"/>
          </p:cNvPicPr>
          <p:nvPr/>
        </p:nvPicPr>
        <p:blipFill>
          <a:blip r:embed="rId2" cstate="print"/>
          <a:srcRect/>
          <a:stretch>
            <a:fillRect/>
          </a:stretch>
        </p:blipFill>
        <p:spPr bwMode="auto">
          <a:xfrm>
            <a:off x="-214346" y="2574000"/>
            <a:ext cx="6854400" cy="4284000"/>
          </a:xfrm>
          <a:prstGeom prst="rect">
            <a:avLst/>
          </a:prstGeom>
          <a:noFill/>
          <a:effectLst>
            <a:softEdge rad="635000"/>
          </a:effectLst>
        </p:spPr>
      </p:pic>
      <p:sp>
        <p:nvSpPr>
          <p:cNvPr id="8" name="7 Rectángulo"/>
          <p:cNvSpPr/>
          <p:nvPr/>
        </p:nvSpPr>
        <p:spPr>
          <a:xfrm>
            <a:off x="357158" y="214290"/>
            <a:ext cx="8501122" cy="1200329"/>
          </a:xfrm>
          <a:prstGeom prst="rect">
            <a:avLst/>
          </a:prstGeom>
        </p:spPr>
        <p:txBody>
          <a:bodyPr wrap="square">
            <a:spAutoFit/>
          </a:bodyPr>
          <a:lstStyle/>
          <a:p>
            <a:r>
              <a:rPr lang="es-ES_tradnl" sz="2400" b="1" i="1" dirty="0" smtClean="0">
                <a:solidFill>
                  <a:schemeClr val="accent2">
                    <a:lumMod val="40000"/>
                    <a:lumOff val="60000"/>
                  </a:schemeClr>
                </a:solidFill>
                <a:latin typeface="Berlin Sans FB Demi" pitchFamily="34" charset="0"/>
              </a:rPr>
              <a:t>Tu alma es muy hermosa -repuso la voz grave del hombre- y te doy las gracias. No hay emperador que haya recibido regalo igual. Esta noche los ángeles lloraron en el cielo. </a:t>
            </a:r>
            <a:endParaRPr lang="es-ES_tradnl" sz="2400" b="1" i="1" dirty="0">
              <a:solidFill>
                <a:schemeClr val="accent2">
                  <a:lumMod val="40000"/>
                  <a:lumOff val="60000"/>
                </a:schemeClr>
              </a:solidFill>
              <a:latin typeface="Berlin Sans FB Demi" pitchFamily="34" charset="0"/>
            </a:endParaRPr>
          </a:p>
        </p:txBody>
      </p:sp>
      <p:pic>
        <p:nvPicPr>
          <p:cNvPr id="25603" name="Picture 3" descr="J:\ANGELES\TRESANGELITASANIMADAS[1].gif"/>
          <p:cNvPicPr>
            <a:picLocks noChangeAspect="1" noChangeArrowheads="1" noCrop="1"/>
          </p:cNvPicPr>
          <p:nvPr/>
        </p:nvPicPr>
        <p:blipFill>
          <a:blip r:embed="rId3" cstate="print"/>
          <a:srcRect/>
          <a:stretch>
            <a:fillRect/>
          </a:stretch>
        </p:blipFill>
        <p:spPr bwMode="auto">
          <a:xfrm>
            <a:off x="714348" y="1500174"/>
            <a:ext cx="3331341" cy="2232000"/>
          </a:xfrm>
          <a:prstGeom prst="rect">
            <a:avLst/>
          </a:prstGeom>
          <a:noFill/>
        </p:spPr>
      </p:pic>
      <p:pic>
        <p:nvPicPr>
          <p:cNvPr id="15362" name="Picture 2" descr="http://angeles.blog.terra.com.co/files/2010/01/angeles1.jpg"/>
          <p:cNvPicPr>
            <a:picLocks noChangeAspect="1" noChangeArrowheads="1"/>
          </p:cNvPicPr>
          <p:nvPr/>
        </p:nvPicPr>
        <p:blipFill>
          <a:blip r:embed="rId4" cstate="print"/>
          <a:srcRect/>
          <a:stretch>
            <a:fillRect/>
          </a:stretch>
        </p:blipFill>
        <p:spPr bwMode="auto">
          <a:xfrm>
            <a:off x="2714612" y="4010025"/>
            <a:ext cx="4000500" cy="2847975"/>
          </a:xfrm>
          <a:prstGeom prst="roundRect">
            <a:avLst/>
          </a:prstGeom>
          <a:noFill/>
          <a:effectLst>
            <a:softEdge rad="635000"/>
          </a:effectLst>
        </p:spPr>
      </p:pic>
      <p:pic>
        <p:nvPicPr>
          <p:cNvPr id="15364" name="Picture 4" descr="http://lh6.ggpht.com/_IjzyagQUJRE/TOtY9XKFgTI/AAAAAAAAJtU/UhFDlzAyNZ4/ElTambien_angelesA3%5B3%5D.gif?imgmax=800"/>
          <p:cNvPicPr>
            <a:picLocks noChangeAspect="1" noChangeArrowheads="1" noCrop="1"/>
          </p:cNvPicPr>
          <p:nvPr/>
        </p:nvPicPr>
        <p:blipFill>
          <a:blip r:embed="rId5" cstate="print"/>
          <a:srcRect/>
          <a:stretch>
            <a:fillRect/>
          </a:stretch>
        </p:blipFill>
        <p:spPr bwMode="auto">
          <a:xfrm>
            <a:off x="5286380" y="1142984"/>
            <a:ext cx="3122416" cy="3168000"/>
          </a:xfrm>
          <a:prstGeom prst="rect">
            <a:avLst/>
          </a:prstGeom>
          <a:noFill/>
        </p:spPr>
      </p:pic>
    </p:spTree>
  </p:cSld>
  <p:clrMapOvr>
    <a:masterClrMapping/>
  </p:clrMapOvr>
  <p:transition spd="med" advClick="0" advTm="14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4" name="Picture 4" descr="J:\CARPETA PLANTILLAS\slide0013_background (3).gif"/>
          <p:cNvPicPr>
            <a:picLocks noChangeAspect="1" noChangeArrowheads="1"/>
          </p:cNvPicPr>
          <p:nvPr/>
        </p:nvPicPr>
        <p:blipFill>
          <a:blip r:embed="rId2" cstate="print"/>
          <a:srcRect/>
          <a:stretch>
            <a:fillRect/>
          </a:stretch>
        </p:blipFill>
        <p:spPr bwMode="auto">
          <a:xfrm>
            <a:off x="-83520" y="-54000"/>
            <a:ext cx="9227520" cy="6912000"/>
          </a:xfrm>
          <a:prstGeom prst="rect">
            <a:avLst/>
          </a:prstGeom>
          <a:noFill/>
        </p:spPr>
      </p:pic>
      <p:pic>
        <p:nvPicPr>
          <p:cNvPr id="44034" name="Picture 2" descr="J:\FONDOS PANTALLAS\floresnaranjas_2[1].jpg"/>
          <p:cNvPicPr>
            <a:picLocks noChangeAspect="1" noChangeArrowheads="1"/>
          </p:cNvPicPr>
          <p:nvPr/>
        </p:nvPicPr>
        <p:blipFill>
          <a:blip r:embed="rId3" cstate="print"/>
          <a:srcRect/>
          <a:stretch>
            <a:fillRect/>
          </a:stretch>
        </p:blipFill>
        <p:spPr bwMode="auto">
          <a:xfrm>
            <a:off x="0" y="-500090"/>
            <a:ext cx="6384000" cy="4788000"/>
          </a:xfrm>
          <a:prstGeom prst="rect">
            <a:avLst/>
          </a:prstGeom>
          <a:noFill/>
          <a:effectLst>
            <a:softEdge rad="635000"/>
          </a:effectLst>
        </p:spPr>
      </p:pic>
      <p:pic>
        <p:nvPicPr>
          <p:cNvPr id="24579" name="Picture 3" descr="J:\ANGELES\angelito-1[1].jpg"/>
          <p:cNvPicPr>
            <a:picLocks noChangeAspect="1" noChangeArrowheads="1"/>
          </p:cNvPicPr>
          <p:nvPr/>
        </p:nvPicPr>
        <p:blipFill>
          <a:blip r:embed="rId4" cstate="print"/>
          <a:srcRect/>
          <a:stretch>
            <a:fillRect/>
          </a:stretch>
        </p:blipFill>
        <p:spPr bwMode="auto">
          <a:xfrm>
            <a:off x="500034" y="2419350"/>
            <a:ext cx="6096000" cy="4438650"/>
          </a:xfrm>
          <a:prstGeom prst="rect">
            <a:avLst/>
          </a:prstGeom>
          <a:noFill/>
          <a:effectLst>
            <a:softEdge rad="635000"/>
          </a:effectLst>
        </p:spPr>
      </p:pic>
      <p:sp>
        <p:nvSpPr>
          <p:cNvPr id="8" name="7 Rectángulo"/>
          <p:cNvSpPr/>
          <p:nvPr/>
        </p:nvSpPr>
        <p:spPr>
          <a:xfrm>
            <a:off x="6215074" y="571480"/>
            <a:ext cx="2714644" cy="3046988"/>
          </a:xfrm>
          <a:prstGeom prst="rect">
            <a:avLst/>
          </a:prstGeom>
        </p:spPr>
        <p:txBody>
          <a:bodyPr wrap="square">
            <a:spAutoFit/>
          </a:bodyPr>
          <a:lstStyle/>
          <a:p>
            <a:r>
              <a:rPr lang="es-ES_tradnl" sz="2400" b="1" i="1" dirty="0" smtClean="0">
                <a:solidFill>
                  <a:srgbClr val="FFC000"/>
                </a:solidFill>
                <a:latin typeface="Berlin Sans FB Demi" pitchFamily="34" charset="0"/>
              </a:rPr>
              <a:t>¿Ángeles en la tierra?</a:t>
            </a:r>
            <a:br>
              <a:rPr lang="es-ES_tradnl" sz="2400" b="1" i="1" dirty="0" smtClean="0">
                <a:solidFill>
                  <a:srgbClr val="FFC000"/>
                </a:solidFill>
                <a:latin typeface="Berlin Sans FB Demi" pitchFamily="34" charset="0"/>
              </a:rPr>
            </a:br>
            <a:r>
              <a:rPr lang="es-ES_tradnl" sz="2400" b="1" i="1" dirty="0" smtClean="0">
                <a:solidFill>
                  <a:srgbClr val="FFC000"/>
                </a:solidFill>
                <a:latin typeface="Berlin Sans FB Demi" pitchFamily="34" charset="0"/>
              </a:rPr>
              <a:t>¿Forman parte de nuestro entorno?</a:t>
            </a:r>
            <a:br>
              <a:rPr lang="es-ES_tradnl" sz="2400" b="1" i="1" dirty="0" smtClean="0">
                <a:solidFill>
                  <a:srgbClr val="FFC000"/>
                </a:solidFill>
                <a:latin typeface="Berlin Sans FB Demi" pitchFamily="34" charset="0"/>
              </a:rPr>
            </a:br>
            <a:r>
              <a:rPr lang="es-ES_tradnl" sz="2400" b="1" i="1" dirty="0" smtClean="0">
                <a:solidFill>
                  <a:srgbClr val="FFC000"/>
                </a:solidFill>
                <a:latin typeface="Berlin Sans FB Demi" pitchFamily="34" charset="0"/>
              </a:rPr>
              <a:t>¿Quienes son?</a:t>
            </a:r>
            <a:br>
              <a:rPr lang="es-ES_tradnl" sz="2400" b="1" i="1" dirty="0" smtClean="0">
                <a:solidFill>
                  <a:srgbClr val="FFC000"/>
                </a:solidFill>
                <a:latin typeface="Berlin Sans FB Demi" pitchFamily="34" charset="0"/>
              </a:rPr>
            </a:br>
            <a:r>
              <a:rPr lang="es-ES_tradnl" sz="2400" b="1" i="1" dirty="0" smtClean="0">
                <a:solidFill>
                  <a:srgbClr val="FFC000"/>
                </a:solidFill>
                <a:latin typeface="Berlin Sans FB Demi" pitchFamily="34" charset="0"/>
              </a:rPr>
              <a:t>¿Dónde están?</a:t>
            </a:r>
            <a:br>
              <a:rPr lang="es-ES_tradnl" sz="2400" b="1" i="1" dirty="0" smtClean="0">
                <a:solidFill>
                  <a:srgbClr val="FFC000"/>
                </a:solidFill>
                <a:latin typeface="Berlin Sans FB Demi" pitchFamily="34" charset="0"/>
              </a:rPr>
            </a:br>
            <a:r>
              <a:rPr lang="es-ES_tradnl" sz="2400" b="1" i="1" dirty="0" smtClean="0">
                <a:solidFill>
                  <a:srgbClr val="FFC000"/>
                </a:solidFill>
                <a:latin typeface="Berlin Sans FB Demi" pitchFamily="34" charset="0"/>
              </a:rPr>
              <a:t>¿Los podemos ver?</a:t>
            </a:r>
          </a:p>
          <a:p>
            <a:r>
              <a:rPr lang="es-ES_tradnl" sz="2400" b="1" i="1" dirty="0" smtClean="0">
                <a:solidFill>
                  <a:srgbClr val="FFC000"/>
                </a:solidFill>
                <a:latin typeface="Berlin Sans FB Demi" pitchFamily="34" charset="0"/>
              </a:rPr>
              <a:t> </a:t>
            </a:r>
            <a:endParaRPr lang="es-ES_tradnl" sz="2400" i="1" dirty="0">
              <a:solidFill>
                <a:srgbClr val="FFC000"/>
              </a:solidFill>
              <a:latin typeface="Berlin Sans FB Demi" pitchFamily="34" charset="0"/>
            </a:endParaRPr>
          </a:p>
        </p:txBody>
      </p:sp>
      <p:sp>
        <p:nvSpPr>
          <p:cNvPr id="9" name="8 Rectángulo"/>
          <p:cNvSpPr/>
          <p:nvPr/>
        </p:nvSpPr>
        <p:spPr>
          <a:xfrm>
            <a:off x="6429388" y="3357562"/>
            <a:ext cx="2500330" cy="830997"/>
          </a:xfrm>
          <a:prstGeom prst="rect">
            <a:avLst/>
          </a:prstGeom>
        </p:spPr>
        <p:txBody>
          <a:bodyPr wrap="square">
            <a:spAutoFit/>
          </a:bodyPr>
          <a:lstStyle/>
          <a:p>
            <a:endParaRPr lang="es-ES_tradnl" sz="2400" dirty="0" smtClean="0">
              <a:solidFill>
                <a:srgbClr val="FFC000"/>
              </a:solidFill>
              <a:latin typeface="Berlin Sans FB Demi" pitchFamily="34" charset="0"/>
            </a:endParaRPr>
          </a:p>
          <a:p>
            <a:endParaRPr lang="es-ES_tradnl" sz="2400" dirty="0" smtClean="0">
              <a:solidFill>
                <a:srgbClr val="FFC000"/>
              </a:solidFill>
              <a:latin typeface="Berlin Sans FB Demi" pitchFamily="34" charset="0"/>
            </a:endParaRPr>
          </a:p>
        </p:txBody>
      </p:sp>
      <p:pic>
        <p:nvPicPr>
          <p:cNvPr id="18434" name="Picture 2" descr="estrellas"/>
          <p:cNvPicPr>
            <a:picLocks noChangeAspect="1" noChangeArrowheads="1" noCrop="1"/>
          </p:cNvPicPr>
          <p:nvPr/>
        </p:nvPicPr>
        <p:blipFill>
          <a:blip r:embed="rId5" cstate="print"/>
          <a:srcRect/>
          <a:stretch>
            <a:fillRect/>
          </a:stretch>
        </p:blipFill>
        <p:spPr bwMode="auto">
          <a:xfrm>
            <a:off x="6500826" y="3929066"/>
            <a:ext cx="2028825" cy="2009776"/>
          </a:xfrm>
          <a:prstGeom prst="rect">
            <a:avLst/>
          </a:prstGeom>
          <a:noFill/>
        </p:spPr>
      </p:pic>
    </p:spTree>
  </p:cSld>
  <p:clrMapOvr>
    <a:masterClrMapping/>
  </p:clrMapOvr>
  <p:transition spd="med" advClick="0" advTm="7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3010" name="Picture 2" descr="J:\FONDOS PANTALLAS\es_florido_2[1].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pic>
        <p:nvPicPr>
          <p:cNvPr id="5" name="Picture 2" descr="Kissed by an Angel"/>
          <p:cNvPicPr>
            <a:picLocks noChangeAspect="1" noChangeArrowheads="1" noCrop="1"/>
          </p:cNvPicPr>
          <p:nvPr/>
        </p:nvPicPr>
        <p:blipFill>
          <a:blip r:embed="rId3" cstate="print"/>
          <a:srcRect/>
          <a:stretch>
            <a:fillRect/>
          </a:stretch>
        </p:blipFill>
        <p:spPr bwMode="auto">
          <a:xfrm>
            <a:off x="5505450" y="142852"/>
            <a:ext cx="3638550" cy="3143250"/>
          </a:xfrm>
          <a:prstGeom prst="rect">
            <a:avLst/>
          </a:prstGeom>
          <a:noFill/>
        </p:spPr>
      </p:pic>
      <p:pic>
        <p:nvPicPr>
          <p:cNvPr id="6" name="Picture 4" descr="Gifs Animados de Angeles - Imagenes Animadas de Angeles"/>
          <p:cNvPicPr>
            <a:picLocks noChangeAspect="1" noChangeArrowheads="1" noCrop="1"/>
          </p:cNvPicPr>
          <p:nvPr/>
        </p:nvPicPr>
        <p:blipFill>
          <a:blip r:embed="rId4" cstate="print"/>
          <a:srcRect/>
          <a:stretch>
            <a:fillRect/>
          </a:stretch>
        </p:blipFill>
        <p:spPr bwMode="auto">
          <a:xfrm>
            <a:off x="6715140" y="4500570"/>
            <a:ext cx="1793041" cy="2088000"/>
          </a:xfrm>
          <a:prstGeom prst="rect">
            <a:avLst/>
          </a:prstGeom>
          <a:noFill/>
        </p:spPr>
      </p:pic>
      <p:pic>
        <p:nvPicPr>
          <p:cNvPr id="7" name="Picture 6" descr="Gifs Animados de Angeles - Imagenes Animadas de Angeles"/>
          <p:cNvPicPr>
            <a:picLocks noChangeAspect="1" noChangeArrowheads="1" noCrop="1"/>
          </p:cNvPicPr>
          <p:nvPr/>
        </p:nvPicPr>
        <p:blipFill>
          <a:blip r:embed="rId5" cstate="print"/>
          <a:srcRect/>
          <a:stretch>
            <a:fillRect/>
          </a:stretch>
        </p:blipFill>
        <p:spPr bwMode="auto">
          <a:xfrm>
            <a:off x="0" y="3857628"/>
            <a:ext cx="2371725" cy="2781300"/>
          </a:xfrm>
          <a:prstGeom prst="rect">
            <a:avLst/>
          </a:prstGeom>
          <a:noFill/>
        </p:spPr>
      </p:pic>
      <p:sp>
        <p:nvSpPr>
          <p:cNvPr id="8" name="7 Rectángulo"/>
          <p:cNvSpPr/>
          <p:nvPr/>
        </p:nvSpPr>
        <p:spPr>
          <a:xfrm>
            <a:off x="214282" y="214290"/>
            <a:ext cx="6429404" cy="1569660"/>
          </a:xfrm>
          <a:prstGeom prst="rect">
            <a:avLst/>
          </a:prstGeom>
        </p:spPr>
        <p:txBody>
          <a:bodyPr wrap="square">
            <a:spAutoFit/>
          </a:bodyPr>
          <a:lstStyle/>
          <a:p>
            <a:r>
              <a:rPr lang="es-ES_tradnl" sz="2400" b="1" i="1" dirty="0" smtClean="0">
                <a:solidFill>
                  <a:srgbClr val="FFC000"/>
                </a:solidFill>
                <a:latin typeface="Berlin Sans FB Demi" pitchFamily="34" charset="0"/>
              </a:rPr>
              <a:t>Soy muy incrédula, sin embargo, creo </a:t>
            </a:r>
          </a:p>
          <a:p>
            <a:r>
              <a:rPr lang="es-ES_tradnl" sz="2400" b="1" i="1" dirty="0" smtClean="0">
                <a:solidFill>
                  <a:srgbClr val="FFC000"/>
                </a:solidFill>
                <a:latin typeface="Berlin Sans FB Demi" pitchFamily="34" charset="0"/>
              </a:rPr>
              <a:t>en Dios, creo en los buenos </a:t>
            </a:r>
          </a:p>
          <a:p>
            <a:r>
              <a:rPr lang="es-ES_tradnl" sz="2400" b="1" i="1" dirty="0" smtClean="0">
                <a:solidFill>
                  <a:srgbClr val="FFC000"/>
                </a:solidFill>
                <a:latin typeface="Berlin Sans FB Demi" pitchFamily="34" charset="0"/>
              </a:rPr>
              <a:t>sentimientos, creo en los ángeles.</a:t>
            </a:r>
            <a:br>
              <a:rPr lang="es-ES_tradnl" sz="2400" b="1" i="1" dirty="0" smtClean="0">
                <a:solidFill>
                  <a:srgbClr val="FFC000"/>
                </a:solidFill>
                <a:latin typeface="Berlin Sans FB Demi" pitchFamily="34" charset="0"/>
              </a:rPr>
            </a:br>
            <a:r>
              <a:rPr lang="es-ES_tradnl" sz="2400" b="1" i="1" dirty="0" smtClean="0">
                <a:solidFill>
                  <a:srgbClr val="FFC000"/>
                </a:solidFill>
                <a:latin typeface="Berlin Sans FB Demi" pitchFamily="34" charset="0"/>
              </a:rPr>
              <a:t>Creo en ti, porque mi Ángel eres tú. </a:t>
            </a:r>
            <a:endParaRPr lang="es-ES_tradnl" sz="2400" i="1" dirty="0">
              <a:solidFill>
                <a:srgbClr val="FFC000"/>
              </a:solidFill>
              <a:latin typeface="Berlin Sans FB Demi" pitchFamily="34" charset="0"/>
            </a:endParaRPr>
          </a:p>
        </p:txBody>
      </p:sp>
    </p:spTree>
  </p:cSld>
  <p:clrMapOvr>
    <a:masterClrMapping/>
  </p:clrMapOvr>
  <p:transition spd="med" advClick="0" advTm="8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5060" name="Picture 4" descr="J:\FONDOS PANTALLAS\th13nat15[1].gif"/>
          <p:cNvPicPr>
            <a:picLocks noChangeAspect="1" noChangeArrowheads="1"/>
          </p:cNvPicPr>
          <p:nvPr/>
        </p:nvPicPr>
        <p:blipFill>
          <a:blip r:embed="rId3" cstate="print"/>
          <a:srcRect/>
          <a:stretch>
            <a:fillRect/>
          </a:stretch>
        </p:blipFill>
        <p:spPr bwMode="auto">
          <a:xfrm>
            <a:off x="0" y="0"/>
            <a:ext cx="3456000" cy="3456000"/>
          </a:xfrm>
          <a:prstGeom prst="rect">
            <a:avLst/>
          </a:prstGeom>
          <a:noFill/>
        </p:spPr>
      </p:pic>
      <p:pic>
        <p:nvPicPr>
          <p:cNvPr id="7" name="Picture 4" descr="J:\FONDOS PANTALLAS\th13nat15[1].gif"/>
          <p:cNvPicPr>
            <a:picLocks noChangeAspect="1" noChangeArrowheads="1"/>
          </p:cNvPicPr>
          <p:nvPr/>
        </p:nvPicPr>
        <p:blipFill>
          <a:blip r:embed="rId3" cstate="print"/>
          <a:srcRect/>
          <a:stretch>
            <a:fillRect/>
          </a:stretch>
        </p:blipFill>
        <p:spPr bwMode="auto">
          <a:xfrm>
            <a:off x="0" y="3402000"/>
            <a:ext cx="3456000" cy="3456000"/>
          </a:xfrm>
          <a:prstGeom prst="rect">
            <a:avLst/>
          </a:prstGeom>
          <a:noFill/>
        </p:spPr>
      </p:pic>
      <p:pic>
        <p:nvPicPr>
          <p:cNvPr id="8" name="Picture 4" descr="J:\FONDOS PANTALLAS\th13nat15[1].gif"/>
          <p:cNvPicPr>
            <a:picLocks noChangeAspect="1" noChangeArrowheads="1"/>
          </p:cNvPicPr>
          <p:nvPr/>
        </p:nvPicPr>
        <p:blipFill>
          <a:blip r:embed="rId3" cstate="print"/>
          <a:srcRect/>
          <a:stretch>
            <a:fillRect/>
          </a:stretch>
        </p:blipFill>
        <p:spPr bwMode="auto">
          <a:xfrm>
            <a:off x="3428992" y="0"/>
            <a:ext cx="3456000" cy="3456000"/>
          </a:xfrm>
          <a:prstGeom prst="rect">
            <a:avLst/>
          </a:prstGeom>
          <a:noFill/>
        </p:spPr>
      </p:pic>
      <p:pic>
        <p:nvPicPr>
          <p:cNvPr id="9" name="Picture 4" descr="J:\FONDOS PANTALLAS\th13nat15[1].gif"/>
          <p:cNvPicPr>
            <a:picLocks noChangeAspect="1" noChangeArrowheads="1"/>
          </p:cNvPicPr>
          <p:nvPr/>
        </p:nvPicPr>
        <p:blipFill>
          <a:blip r:embed="rId3" cstate="print"/>
          <a:srcRect/>
          <a:stretch>
            <a:fillRect/>
          </a:stretch>
        </p:blipFill>
        <p:spPr bwMode="auto">
          <a:xfrm>
            <a:off x="3428992" y="3429000"/>
            <a:ext cx="3456000" cy="3456000"/>
          </a:xfrm>
          <a:prstGeom prst="rect">
            <a:avLst/>
          </a:prstGeom>
          <a:noFill/>
        </p:spPr>
      </p:pic>
      <p:pic>
        <p:nvPicPr>
          <p:cNvPr id="10" name="Picture 4" descr="J:\FONDOS PANTALLAS\th13nat15[1].gif"/>
          <p:cNvPicPr>
            <a:picLocks noChangeAspect="1" noChangeArrowheads="1"/>
          </p:cNvPicPr>
          <p:nvPr/>
        </p:nvPicPr>
        <p:blipFill>
          <a:blip r:embed="rId3" cstate="print"/>
          <a:srcRect/>
          <a:stretch>
            <a:fillRect/>
          </a:stretch>
        </p:blipFill>
        <p:spPr bwMode="auto">
          <a:xfrm>
            <a:off x="6786578" y="0"/>
            <a:ext cx="3456000" cy="3456000"/>
          </a:xfrm>
          <a:prstGeom prst="rect">
            <a:avLst/>
          </a:prstGeom>
          <a:noFill/>
        </p:spPr>
      </p:pic>
      <p:pic>
        <p:nvPicPr>
          <p:cNvPr id="11" name="Picture 4" descr="J:\FONDOS PANTALLAS\th13nat15[1].gif"/>
          <p:cNvPicPr>
            <a:picLocks noChangeAspect="1" noChangeArrowheads="1"/>
          </p:cNvPicPr>
          <p:nvPr/>
        </p:nvPicPr>
        <p:blipFill>
          <a:blip r:embed="rId3" cstate="print"/>
          <a:srcRect/>
          <a:stretch>
            <a:fillRect/>
          </a:stretch>
        </p:blipFill>
        <p:spPr bwMode="auto">
          <a:xfrm>
            <a:off x="6858016" y="3438000"/>
            <a:ext cx="3420000" cy="3420000"/>
          </a:xfrm>
          <a:prstGeom prst="rect">
            <a:avLst/>
          </a:prstGeom>
          <a:noFill/>
        </p:spPr>
      </p:pic>
      <p:pic>
        <p:nvPicPr>
          <p:cNvPr id="12" name="Picture 2" descr="http://rutceledornelles.wikispaces.com/file/view/2anjos.gif/61879062/2anjos.gif"/>
          <p:cNvPicPr>
            <a:picLocks noChangeAspect="1" noChangeArrowheads="1"/>
          </p:cNvPicPr>
          <p:nvPr/>
        </p:nvPicPr>
        <p:blipFill>
          <a:blip r:embed="rId4" cstate="print"/>
          <a:srcRect/>
          <a:stretch>
            <a:fillRect/>
          </a:stretch>
        </p:blipFill>
        <p:spPr bwMode="auto">
          <a:xfrm>
            <a:off x="357158" y="642918"/>
            <a:ext cx="3314700" cy="2657476"/>
          </a:xfrm>
          <a:prstGeom prst="rect">
            <a:avLst/>
          </a:prstGeom>
          <a:noFill/>
        </p:spPr>
      </p:pic>
      <p:pic>
        <p:nvPicPr>
          <p:cNvPr id="13" name="Picture 4" descr="http://www.silvitablanco.com.ar/belen/RMAngelwithBabyslLDM.jpg"/>
          <p:cNvPicPr>
            <a:picLocks noChangeAspect="1" noChangeArrowheads="1"/>
          </p:cNvPicPr>
          <p:nvPr/>
        </p:nvPicPr>
        <p:blipFill>
          <a:blip r:embed="rId5" cstate="print"/>
          <a:srcRect/>
          <a:stretch>
            <a:fillRect/>
          </a:stretch>
        </p:blipFill>
        <p:spPr bwMode="auto">
          <a:xfrm>
            <a:off x="5429256" y="1428736"/>
            <a:ext cx="3124200" cy="4191001"/>
          </a:xfrm>
          <a:prstGeom prst="ellipse">
            <a:avLst/>
          </a:prstGeom>
          <a:noFill/>
          <a:effectLst>
            <a:softEdge rad="635000"/>
          </a:effectLst>
        </p:spPr>
      </p:pic>
      <p:pic>
        <p:nvPicPr>
          <p:cNvPr id="14" name="Picture 6" descr="ange4786-1.gif picture by YolyJuan"/>
          <p:cNvPicPr>
            <a:picLocks noChangeAspect="1" noChangeArrowheads="1" noCrop="1"/>
          </p:cNvPicPr>
          <p:nvPr/>
        </p:nvPicPr>
        <p:blipFill>
          <a:blip r:embed="rId6" cstate="print"/>
          <a:srcRect/>
          <a:stretch>
            <a:fillRect/>
          </a:stretch>
        </p:blipFill>
        <p:spPr bwMode="auto">
          <a:xfrm>
            <a:off x="3714744" y="4000504"/>
            <a:ext cx="1848408" cy="2556000"/>
          </a:xfrm>
          <a:prstGeom prst="rect">
            <a:avLst/>
          </a:prstGeom>
          <a:noFill/>
        </p:spPr>
      </p:pic>
      <p:sp>
        <p:nvSpPr>
          <p:cNvPr id="16" name="15 Rectángulo"/>
          <p:cNvSpPr/>
          <p:nvPr/>
        </p:nvSpPr>
        <p:spPr>
          <a:xfrm>
            <a:off x="4071934" y="500042"/>
            <a:ext cx="4929222" cy="1569660"/>
          </a:xfrm>
          <a:prstGeom prst="rect">
            <a:avLst/>
          </a:prstGeom>
        </p:spPr>
        <p:txBody>
          <a:bodyPr wrap="square">
            <a:spAutoFit/>
          </a:bodyPr>
          <a:lstStyle/>
          <a:p>
            <a:r>
              <a:rPr lang="es-ES_tradnl" sz="2400" b="1" i="1" dirty="0" smtClean="0">
                <a:solidFill>
                  <a:schemeClr val="accent3">
                    <a:lumMod val="60000"/>
                    <a:lumOff val="40000"/>
                  </a:schemeClr>
                </a:solidFill>
                <a:latin typeface="Berlin Sans FB Demi" pitchFamily="34" charset="0"/>
              </a:rPr>
              <a:t>Empieza a celebrar la vida, despliega tus alas y comienza el vuelo sagrado a través del amor.</a:t>
            </a:r>
            <a:r>
              <a:rPr lang="es-ES_tradnl" sz="2400" dirty="0" smtClean="0">
                <a:solidFill>
                  <a:schemeClr val="accent3">
                    <a:lumMod val="60000"/>
                    <a:lumOff val="40000"/>
                  </a:schemeClr>
                </a:solidFill>
                <a:latin typeface="Berlin Sans FB Demi" pitchFamily="34" charset="0"/>
              </a:rPr>
              <a:t>	 </a:t>
            </a:r>
            <a:r>
              <a:rPr lang="es-ES_tradnl" sz="2400" dirty="0" smtClean="0">
                <a:latin typeface="Berlin Sans FB Demi" pitchFamily="34" charset="0"/>
              </a:rPr>
              <a:t/>
            </a:r>
            <a:br>
              <a:rPr lang="es-ES_tradnl" sz="2400" dirty="0" smtClean="0">
                <a:latin typeface="Berlin Sans FB Demi" pitchFamily="34" charset="0"/>
              </a:rPr>
            </a:br>
            <a:endParaRPr lang="es-ES_tradnl" sz="2400" dirty="0">
              <a:latin typeface="Berlin Sans FB Demi" pitchFamily="34" charset="0"/>
            </a:endParaRPr>
          </a:p>
        </p:txBody>
      </p:sp>
      <p:pic>
        <p:nvPicPr>
          <p:cNvPr id="12290" name="Picture 2" descr="http://terapiaconangeles.mex.tl/imagesnew2/0/0/0/1/1/2/3/1/5/6/Angeles_274447939_zDUd2d9a4RDF.gif"/>
          <p:cNvPicPr>
            <a:picLocks noChangeAspect="1" noChangeArrowheads="1" noCrop="1"/>
          </p:cNvPicPr>
          <p:nvPr/>
        </p:nvPicPr>
        <p:blipFill>
          <a:blip r:embed="rId7" cstate="print"/>
          <a:srcRect/>
          <a:stretch>
            <a:fillRect/>
          </a:stretch>
        </p:blipFill>
        <p:spPr bwMode="auto">
          <a:xfrm>
            <a:off x="785786" y="2714620"/>
            <a:ext cx="2232000" cy="3348000"/>
          </a:xfrm>
          <a:prstGeom prst="rect">
            <a:avLst/>
          </a:prstGeom>
          <a:noFill/>
        </p:spPr>
      </p:pic>
    </p:spTree>
  </p:cSld>
  <p:clrMapOvr>
    <a:masterClrMapping/>
  </p:clrMapOvr>
  <p:transition spd="med" advClick="0" advTm="8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pPr>
              <a:buNone/>
            </a:pPr>
            <a:endParaRPr lang="es-ES_tradnl" dirty="0"/>
          </a:p>
        </p:txBody>
      </p:sp>
      <p:pic>
        <p:nvPicPr>
          <p:cNvPr id="2050" name="Picture 2" descr="J:\HACER PPS\ANGELES\angelteaheader[1].jpg"/>
          <p:cNvPicPr>
            <a:picLocks noChangeAspect="1" noChangeArrowheads="1"/>
          </p:cNvPicPr>
          <p:nvPr/>
        </p:nvPicPr>
        <p:blipFill>
          <a:blip r:embed="rId2" cstate="print"/>
          <a:srcRect/>
          <a:stretch>
            <a:fillRect/>
          </a:stretch>
        </p:blipFill>
        <p:spPr bwMode="auto">
          <a:xfrm>
            <a:off x="3643306" y="0"/>
            <a:ext cx="5308600" cy="4800600"/>
          </a:xfrm>
          <a:prstGeom prst="rect">
            <a:avLst/>
          </a:prstGeom>
          <a:noFill/>
          <a:effectLst>
            <a:softEdge rad="317500"/>
          </a:effectLst>
        </p:spPr>
      </p:pic>
      <p:pic>
        <p:nvPicPr>
          <p:cNvPr id="7174" name="Picture 6" descr="http://www.gif-animados.net/angeles-gif/angelito-16.gif"/>
          <p:cNvPicPr>
            <a:picLocks noChangeAspect="1" noChangeArrowheads="1" noCrop="1"/>
          </p:cNvPicPr>
          <p:nvPr/>
        </p:nvPicPr>
        <p:blipFill>
          <a:blip r:embed="rId3" cstate="print"/>
          <a:srcRect/>
          <a:stretch>
            <a:fillRect/>
          </a:stretch>
        </p:blipFill>
        <p:spPr bwMode="auto">
          <a:xfrm>
            <a:off x="500034" y="500042"/>
            <a:ext cx="3190875" cy="2514600"/>
          </a:xfrm>
          <a:prstGeom prst="rect">
            <a:avLst/>
          </a:prstGeom>
          <a:noFill/>
        </p:spPr>
      </p:pic>
      <p:pic>
        <p:nvPicPr>
          <p:cNvPr id="7176" name="Picture 8" descr="http://www.gif-animados.net/angeles-gif/angelito-18.gif"/>
          <p:cNvPicPr>
            <a:picLocks noChangeAspect="1" noChangeArrowheads="1" noCrop="1"/>
          </p:cNvPicPr>
          <p:nvPr/>
        </p:nvPicPr>
        <p:blipFill>
          <a:blip r:embed="rId4" cstate="print"/>
          <a:srcRect/>
          <a:stretch>
            <a:fillRect/>
          </a:stretch>
        </p:blipFill>
        <p:spPr bwMode="auto">
          <a:xfrm>
            <a:off x="4572000" y="4000500"/>
            <a:ext cx="2638425" cy="2857500"/>
          </a:xfrm>
          <a:prstGeom prst="roundRect">
            <a:avLst/>
          </a:prstGeom>
          <a:noFill/>
          <a:effectLst>
            <a:softEdge rad="635000"/>
          </a:effectLst>
        </p:spPr>
      </p:pic>
      <p:pic>
        <p:nvPicPr>
          <p:cNvPr id="10242" name="Picture 2" descr="http://2.bp.blogspot.com/_EDExJ4UgPJ8/S9jVaq-NmhI/AAAAAAAAAFk/5EA2svrpgcY/s1600/fotos-dibujos-angeles-p.jpg"/>
          <p:cNvPicPr>
            <a:picLocks noChangeAspect="1" noChangeArrowheads="1"/>
          </p:cNvPicPr>
          <p:nvPr/>
        </p:nvPicPr>
        <p:blipFill>
          <a:blip r:embed="rId5" cstate="print"/>
          <a:srcRect/>
          <a:stretch>
            <a:fillRect/>
          </a:stretch>
        </p:blipFill>
        <p:spPr bwMode="auto">
          <a:xfrm>
            <a:off x="785786" y="3286124"/>
            <a:ext cx="2857500" cy="3286125"/>
          </a:xfrm>
          <a:prstGeom prst="ellipse">
            <a:avLst/>
          </a:prstGeom>
          <a:noFill/>
          <a:effectLst>
            <a:softEdge rad="317500"/>
          </a:effectLst>
        </p:spPr>
      </p:pic>
    </p:spTree>
  </p:cSld>
  <p:clrMapOvr>
    <a:masterClrMapping/>
  </p:clrMapOvr>
  <p:transition spd="med"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glitter_t.jpg"/>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3077" name="Picture 5" descr="J:\HACER PPS\ANGELES\34[1].gif"/>
          <p:cNvPicPr>
            <a:picLocks noChangeAspect="1" noChangeArrowheads="1" noCrop="1"/>
          </p:cNvPicPr>
          <p:nvPr/>
        </p:nvPicPr>
        <p:blipFill>
          <a:blip r:embed="rId4" cstate="print"/>
          <a:srcRect/>
          <a:stretch>
            <a:fillRect/>
          </a:stretch>
        </p:blipFill>
        <p:spPr bwMode="auto">
          <a:xfrm>
            <a:off x="-214346" y="214290"/>
            <a:ext cx="6314321" cy="5832000"/>
          </a:xfrm>
          <a:prstGeom prst="rect">
            <a:avLst/>
          </a:prstGeom>
          <a:noFill/>
          <a:effectLst>
            <a:softEdge rad="12700"/>
          </a:effectLst>
        </p:spPr>
      </p:pic>
      <p:pic>
        <p:nvPicPr>
          <p:cNvPr id="7" name="Picture 17" descr="Gifs Animados de Angeles - Imagenes Animadas de Angeles"/>
          <p:cNvPicPr>
            <a:picLocks noChangeAspect="1" noChangeArrowheads="1" noCrop="1"/>
          </p:cNvPicPr>
          <p:nvPr/>
        </p:nvPicPr>
        <p:blipFill>
          <a:blip r:embed="rId5" cstate="print"/>
          <a:srcRect/>
          <a:stretch>
            <a:fillRect/>
          </a:stretch>
        </p:blipFill>
        <p:spPr bwMode="auto">
          <a:xfrm>
            <a:off x="6357950" y="3571876"/>
            <a:ext cx="2057400" cy="2857500"/>
          </a:xfrm>
          <a:prstGeom prst="rect">
            <a:avLst/>
          </a:prstGeom>
          <a:noFill/>
        </p:spPr>
      </p:pic>
      <p:sp>
        <p:nvSpPr>
          <p:cNvPr id="8" name="7 Rectángulo"/>
          <p:cNvSpPr/>
          <p:nvPr/>
        </p:nvSpPr>
        <p:spPr>
          <a:xfrm>
            <a:off x="5786446" y="857232"/>
            <a:ext cx="3143240" cy="1569660"/>
          </a:xfrm>
          <a:prstGeom prst="rect">
            <a:avLst/>
          </a:prstGeom>
        </p:spPr>
        <p:txBody>
          <a:bodyPr wrap="square">
            <a:spAutoFit/>
          </a:bodyPr>
          <a:lstStyle/>
          <a:p>
            <a:r>
              <a:rPr lang="es-ES_tradnl" sz="2400" b="1" i="1" dirty="0" smtClean="0">
                <a:solidFill>
                  <a:schemeClr val="bg2"/>
                </a:solidFill>
                <a:latin typeface="Berlin Sans FB Demi" pitchFamily="34" charset="0"/>
              </a:rPr>
              <a:t>Abre tu corazón al amor, despliega tus alas a la vida.</a:t>
            </a:r>
            <a:br>
              <a:rPr lang="es-ES_tradnl" sz="2400" b="1" i="1" dirty="0" smtClean="0">
                <a:solidFill>
                  <a:schemeClr val="bg2"/>
                </a:solidFill>
                <a:latin typeface="Berlin Sans FB Demi" pitchFamily="34" charset="0"/>
              </a:rPr>
            </a:br>
            <a:endParaRPr lang="es-ES_tradnl" sz="2400" b="1" i="1" dirty="0">
              <a:solidFill>
                <a:schemeClr val="bg2"/>
              </a:solidFill>
              <a:latin typeface="Berlin Sans FB Demi" pitchFamily="34" charset="0"/>
            </a:endParaRPr>
          </a:p>
        </p:txBody>
      </p:sp>
    </p:spTree>
  </p:cSld>
  <p:clrMapOvr>
    <a:masterClrMapping/>
  </p:clrMapOvr>
  <p:transition spd="med" advTm="6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J:\HACER PPS\FONDITOS\37[1].jpg"/>
          <p:cNvPicPr>
            <a:picLocks noChangeAspect="1" noChangeArrowheads="1"/>
          </p:cNvPicPr>
          <p:nvPr/>
        </p:nvPicPr>
        <p:blipFill>
          <a:blip r:embed="rId3" cstate="print"/>
          <a:srcRect/>
          <a:stretch>
            <a:fillRect/>
          </a:stretch>
        </p:blipFill>
        <p:spPr bwMode="auto">
          <a:xfrm>
            <a:off x="0" y="0"/>
            <a:ext cx="9216000" cy="6912000"/>
          </a:xfrm>
          <a:prstGeom prst="rect">
            <a:avLst/>
          </a:prstGeom>
          <a:noFill/>
        </p:spPr>
      </p:pic>
      <p:pic>
        <p:nvPicPr>
          <p:cNvPr id="4099" name="Picture 3" descr="J:\HACER PPS\ANGELES\angel9[1].jpg"/>
          <p:cNvPicPr>
            <a:picLocks noChangeAspect="1" noChangeArrowheads="1"/>
          </p:cNvPicPr>
          <p:nvPr/>
        </p:nvPicPr>
        <p:blipFill>
          <a:blip r:embed="rId4" cstate="print"/>
          <a:srcRect/>
          <a:stretch>
            <a:fillRect/>
          </a:stretch>
        </p:blipFill>
        <p:spPr bwMode="auto">
          <a:xfrm>
            <a:off x="4929190" y="2857496"/>
            <a:ext cx="4376514" cy="4356000"/>
          </a:xfrm>
          <a:prstGeom prst="ellipse">
            <a:avLst/>
          </a:prstGeom>
          <a:noFill/>
          <a:effectLst>
            <a:softEdge rad="635000"/>
          </a:effectLst>
        </p:spPr>
      </p:pic>
      <p:pic>
        <p:nvPicPr>
          <p:cNvPr id="4100" name="Picture 4" descr="J:\HACER PPS\ANGELES\angel gif[1].gif"/>
          <p:cNvPicPr>
            <a:picLocks noChangeAspect="1" noChangeArrowheads="1" noCrop="1"/>
          </p:cNvPicPr>
          <p:nvPr/>
        </p:nvPicPr>
        <p:blipFill>
          <a:blip r:embed="rId5" cstate="print"/>
          <a:srcRect/>
          <a:stretch>
            <a:fillRect/>
          </a:stretch>
        </p:blipFill>
        <p:spPr bwMode="auto">
          <a:xfrm flipH="1">
            <a:off x="5786446" y="0"/>
            <a:ext cx="3000396" cy="3636000"/>
          </a:xfrm>
          <a:prstGeom prst="rect">
            <a:avLst/>
          </a:prstGeom>
          <a:noFill/>
          <a:effectLst>
            <a:softEdge rad="635000"/>
          </a:effectLst>
        </p:spPr>
      </p:pic>
      <p:pic>
        <p:nvPicPr>
          <p:cNvPr id="4101" name="Picture 5" descr="J:\HACER PPS\ANGELES\anjo074[1].gif"/>
          <p:cNvPicPr>
            <a:picLocks noChangeAspect="1" noChangeArrowheads="1" noCrop="1"/>
          </p:cNvPicPr>
          <p:nvPr/>
        </p:nvPicPr>
        <p:blipFill>
          <a:blip r:embed="rId6" cstate="print"/>
          <a:srcRect/>
          <a:stretch>
            <a:fillRect/>
          </a:stretch>
        </p:blipFill>
        <p:spPr bwMode="auto">
          <a:xfrm>
            <a:off x="-285784" y="0"/>
            <a:ext cx="3657600" cy="3590925"/>
          </a:xfrm>
          <a:prstGeom prst="rect">
            <a:avLst/>
          </a:prstGeom>
          <a:noFill/>
          <a:effectLst>
            <a:softEdge rad="635000"/>
          </a:effectLst>
        </p:spPr>
      </p:pic>
      <p:pic>
        <p:nvPicPr>
          <p:cNvPr id="4102" name="Picture 6" descr="J:\HACER PPS\ANGELES\untitled[1].jpg"/>
          <p:cNvPicPr>
            <a:picLocks noChangeAspect="1" noChangeArrowheads="1"/>
          </p:cNvPicPr>
          <p:nvPr/>
        </p:nvPicPr>
        <p:blipFill>
          <a:blip r:embed="rId7" cstate="print"/>
          <a:srcRect/>
          <a:stretch>
            <a:fillRect/>
          </a:stretch>
        </p:blipFill>
        <p:spPr bwMode="auto">
          <a:xfrm flipH="1">
            <a:off x="142844" y="3609975"/>
            <a:ext cx="2643206" cy="3248025"/>
          </a:xfrm>
          <a:prstGeom prst="rect">
            <a:avLst/>
          </a:prstGeom>
          <a:noFill/>
          <a:effectLst>
            <a:softEdge rad="317500"/>
          </a:effectLst>
        </p:spPr>
      </p:pic>
      <p:pic>
        <p:nvPicPr>
          <p:cNvPr id="4" name="Picture 2" descr="http://i370.photobucket.com/albums/oo143/wako_0/gifanimado/angeles/a76.gif"/>
          <p:cNvPicPr>
            <a:picLocks noChangeAspect="1" noChangeArrowheads="1" noCrop="1"/>
          </p:cNvPicPr>
          <p:nvPr/>
        </p:nvPicPr>
        <p:blipFill>
          <a:blip r:embed="rId8" cstate="print"/>
          <a:srcRect/>
          <a:stretch>
            <a:fillRect/>
          </a:stretch>
        </p:blipFill>
        <p:spPr bwMode="auto">
          <a:xfrm>
            <a:off x="2786050" y="1357298"/>
            <a:ext cx="3048000" cy="4229100"/>
          </a:xfrm>
          <a:prstGeom prst="rect">
            <a:avLst/>
          </a:prstGeom>
          <a:noFill/>
        </p:spPr>
      </p:pic>
      <p:pic>
        <p:nvPicPr>
          <p:cNvPr id="11266" name="Picture 2" descr="Gifs Animados Imagenes Animadas"/>
          <p:cNvPicPr>
            <a:picLocks noChangeAspect="1" noChangeArrowheads="1" noCrop="1"/>
          </p:cNvPicPr>
          <p:nvPr/>
        </p:nvPicPr>
        <p:blipFill>
          <a:blip r:embed="rId9" cstate="print"/>
          <a:srcRect/>
          <a:stretch>
            <a:fillRect/>
          </a:stretch>
        </p:blipFill>
        <p:spPr bwMode="auto">
          <a:xfrm>
            <a:off x="5214942" y="428604"/>
            <a:ext cx="952500" cy="1143001"/>
          </a:xfrm>
          <a:prstGeom prst="rect">
            <a:avLst/>
          </a:prstGeom>
          <a:noFill/>
        </p:spPr>
      </p:pic>
      <p:pic>
        <p:nvPicPr>
          <p:cNvPr id="11268" name="Picture 4" descr="Gifs Animados Imagenes Animadas"/>
          <p:cNvPicPr>
            <a:picLocks noChangeAspect="1" noChangeArrowheads="1" noCrop="1"/>
          </p:cNvPicPr>
          <p:nvPr/>
        </p:nvPicPr>
        <p:blipFill>
          <a:blip r:embed="rId9" cstate="print"/>
          <a:srcRect/>
          <a:stretch>
            <a:fillRect/>
          </a:stretch>
        </p:blipFill>
        <p:spPr bwMode="auto">
          <a:xfrm>
            <a:off x="4143372" y="500042"/>
            <a:ext cx="952500" cy="1143001"/>
          </a:xfrm>
          <a:prstGeom prst="rect">
            <a:avLst/>
          </a:prstGeom>
          <a:noFill/>
        </p:spPr>
      </p:pic>
      <p:pic>
        <p:nvPicPr>
          <p:cNvPr id="11270" name="Picture 6" descr="Gifs Animados Imagenes Animadas"/>
          <p:cNvPicPr>
            <a:picLocks noChangeAspect="1" noChangeArrowheads="1" noCrop="1"/>
          </p:cNvPicPr>
          <p:nvPr/>
        </p:nvPicPr>
        <p:blipFill>
          <a:blip r:embed="rId9" cstate="print"/>
          <a:srcRect/>
          <a:stretch>
            <a:fillRect/>
          </a:stretch>
        </p:blipFill>
        <p:spPr bwMode="auto">
          <a:xfrm>
            <a:off x="3000364" y="714356"/>
            <a:ext cx="952500" cy="1143001"/>
          </a:xfrm>
          <a:prstGeom prst="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Effect transition="in" filter="fade">
                                      <p:cBhvr>
                                        <p:cTn id="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3" name="Picture 3" descr="J:\HACER PPS\FONDOS MOVIMIENTO\751767428_635233[1].gif"/>
          <p:cNvPicPr>
            <a:picLocks noChangeAspect="1" noChangeArrowheads="1" noCrop="1"/>
          </p:cNvPicPr>
          <p:nvPr/>
        </p:nvPicPr>
        <p:blipFill>
          <a:blip r:embed="rId2" cstate="print"/>
          <a:srcRect/>
          <a:stretch>
            <a:fillRect/>
          </a:stretch>
        </p:blipFill>
        <p:spPr bwMode="auto">
          <a:xfrm>
            <a:off x="0" y="0"/>
            <a:ext cx="9144000" cy="7020000"/>
          </a:xfrm>
          <a:prstGeom prst="rect">
            <a:avLst/>
          </a:prstGeom>
          <a:noFill/>
        </p:spPr>
      </p:pic>
      <p:pic>
        <p:nvPicPr>
          <p:cNvPr id="6" name="Picture 2" descr="http://api.ning.com/files/u*d*NVCGFPDNiApIOfVS4oxuxQoicKMiu16vD7pbm1Q5NfbZMt0fmwsP1feNKhzf2H2JMZklcFI8wZbTkkpR5*fSaGnNBmGb/angel_dguarda.jpg"/>
          <p:cNvPicPr>
            <a:picLocks noChangeAspect="1" noChangeArrowheads="1"/>
          </p:cNvPicPr>
          <p:nvPr/>
        </p:nvPicPr>
        <p:blipFill>
          <a:blip r:embed="rId3" cstate="print"/>
          <a:srcRect/>
          <a:stretch>
            <a:fillRect/>
          </a:stretch>
        </p:blipFill>
        <p:spPr bwMode="auto">
          <a:xfrm>
            <a:off x="0" y="0"/>
            <a:ext cx="6096000" cy="4572000"/>
          </a:xfrm>
          <a:prstGeom prst="rect">
            <a:avLst/>
          </a:prstGeom>
          <a:noFill/>
          <a:effectLst>
            <a:softEdge rad="635000"/>
          </a:effectLst>
        </p:spPr>
      </p:pic>
      <p:pic>
        <p:nvPicPr>
          <p:cNvPr id="56325" name="Picture 5" descr="http://3.bp.blogspot.com/-weAh3IPSQzE/T46c8mqwr7I/AAAAAAAAAdQ/a8114K5j2_w/s1600/baby-angel_thumb%255B1%255D.jpg"/>
          <p:cNvPicPr>
            <a:picLocks noChangeAspect="1" noChangeArrowheads="1"/>
          </p:cNvPicPr>
          <p:nvPr/>
        </p:nvPicPr>
        <p:blipFill>
          <a:blip r:embed="rId4" cstate="print"/>
          <a:srcRect/>
          <a:stretch>
            <a:fillRect/>
          </a:stretch>
        </p:blipFill>
        <p:spPr bwMode="auto">
          <a:xfrm>
            <a:off x="5334000" y="3000372"/>
            <a:ext cx="3810000" cy="4724400"/>
          </a:xfrm>
          <a:prstGeom prst="roundRect">
            <a:avLst/>
          </a:prstGeom>
          <a:noFill/>
          <a:effectLst>
            <a:softEdge rad="635000"/>
          </a:effectLst>
        </p:spPr>
      </p:pic>
      <p:pic>
        <p:nvPicPr>
          <p:cNvPr id="56329" name="Picture 9" descr="http://api.ning.com/files/pRtUp1as2*jQCHiPegdd1i7EMvZEmIbjWmf7U65Xua23kOZzWujrsxVkFFsF9gh4heJ-*MZ*E5BLFeuzYVFC3NjqwXqb5ZfF/angelitos.jpg"/>
          <p:cNvPicPr>
            <a:picLocks noChangeAspect="1" noChangeArrowheads="1"/>
          </p:cNvPicPr>
          <p:nvPr/>
        </p:nvPicPr>
        <p:blipFill>
          <a:blip r:embed="rId5" cstate="print"/>
          <a:srcRect/>
          <a:stretch>
            <a:fillRect/>
          </a:stretch>
        </p:blipFill>
        <p:spPr bwMode="auto">
          <a:xfrm>
            <a:off x="1214414" y="4086000"/>
            <a:ext cx="3142585" cy="2772000"/>
          </a:xfrm>
          <a:prstGeom prst="ellipse">
            <a:avLst/>
          </a:prstGeom>
          <a:noFill/>
          <a:effectLst>
            <a:softEdge rad="127000"/>
          </a:effectLst>
        </p:spPr>
      </p:pic>
    </p:spTree>
  </p:cSld>
  <p:clrMapOvr>
    <a:masterClrMapping/>
  </p:clrMapOvr>
  <p:transition spd="med" advTm="3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J:\HACER PPS\FONDOS MOVIMIENTO\tumblr_luwww4RbIg1qeei4to1_r1_500[1].gif"/>
          <p:cNvPicPr>
            <a:picLocks noChangeAspect="1" noChangeArrowheads="1" noCrop="1"/>
          </p:cNvPicPr>
          <p:nvPr/>
        </p:nvPicPr>
        <p:blipFill>
          <a:blip r:embed="rId2" cstate="print"/>
          <a:srcRect/>
          <a:stretch>
            <a:fillRect/>
          </a:stretch>
        </p:blipFill>
        <p:spPr bwMode="auto">
          <a:xfrm>
            <a:off x="0" y="2786058"/>
            <a:ext cx="9193121" cy="4284000"/>
          </a:xfrm>
          <a:prstGeom prst="rect">
            <a:avLst/>
          </a:prstGeom>
          <a:noFill/>
        </p:spPr>
      </p:pic>
      <p:pic>
        <p:nvPicPr>
          <p:cNvPr id="6" name="Picture 2" descr="J:\HACER PPS\FONDOS MOVIMIENTO\tumblr_luwww4RbIg1qeei4to1_r1_500[1].gif"/>
          <p:cNvPicPr>
            <a:picLocks noChangeAspect="1" noChangeArrowheads="1" noCrop="1"/>
          </p:cNvPicPr>
          <p:nvPr/>
        </p:nvPicPr>
        <p:blipFill>
          <a:blip r:embed="rId2" cstate="print"/>
          <a:srcRect/>
          <a:stretch>
            <a:fillRect/>
          </a:stretch>
        </p:blipFill>
        <p:spPr bwMode="auto">
          <a:xfrm>
            <a:off x="-28" y="-1"/>
            <a:ext cx="9193121" cy="4284000"/>
          </a:xfrm>
          <a:prstGeom prst="rect">
            <a:avLst/>
          </a:prstGeom>
          <a:noFill/>
        </p:spPr>
      </p:pic>
      <p:pic>
        <p:nvPicPr>
          <p:cNvPr id="7" name="Picture 2" descr="http://losangeles.blog.terra.com.co/files/2012/02/miangelvictor.gif"/>
          <p:cNvPicPr>
            <a:picLocks noChangeAspect="1" noChangeArrowheads="1"/>
          </p:cNvPicPr>
          <p:nvPr/>
        </p:nvPicPr>
        <p:blipFill>
          <a:blip r:embed="rId3" cstate="print"/>
          <a:srcRect/>
          <a:stretch>
            <a:fillRect/>
          </a:stretch>
        </p:blipFill>
        <p:spPr bwMode="auto">
          <a:xfrm>
            <a:off x="1714480" y="2286000"/>
            <a:ext cx="5105400" cy="4572000"/>
          </a:xfrm>
          <a:prstGeom prst="rect">
            <a:avLst/>
          </a:prstGeom>
          <a:noFill/>
        </p:spPr>
      </p:pic>
      <p:pic>
        <p:nvPicPr>
          <p:cNvPr id="8194" name="Picture 2" descr="http://2.bp.blogspot.com/_ZWrFo6vXRO0/TLZRgTZo-nI/AAAAAAAACx8/xHKWUwglrd0/S1600-R/stelle.gif"/>
          <p:cNvPicPr>
            <a:picLocks noChangeAspect="1" noChangeArrowheads="1" noCrop="1"/>
          </p:cNvPicPr>
          <p:nvPr/>
        </p:nvPicPr>
        <p:blipFill>
          <a:blip r:embed="rId4" cstate="print"/>
          <a:srcRect/>
          <a:stretch>
            <a:fillRect/>
          </a:stretch>
        </p:blipFill>
        <p:spPr bwMode="auto">
          <a:xfrm>
            <a:off x="6572264" y="285728"/>
            <a:ext cx="2190750" cy="2095500"/>
          </a:xfrm>
          <a:prstGeom prst="rect">
            <a:avLst/>
          </a:prstGeom>
          <a:noFill/>
        </p:spPr>
      </p:pic>
      <p:sp>
        <p:nvSpPr>
          <p:cNvPr id="8" name="7 Rectángulo"/>
          <p:cNvSpPr/>
          <p:nvPr/>
        </p:nvSpPr>
        <p:spPr>
          <a:xfrm>
            <a:off x="714348" y="357166"/>
            <a:ext cx="5357850" cy="1200329"/>
          </a:xfrm>
          <a:prstGeom prst="rect">
            <a:avLst/>
          </a:prstGeom>
        </p:spPr>
        <p:txBody>
          <a:bodyPr wrap="square">
            <a:spAutoFit/>
          </a:bodyPr>
          <a:lstStyle/>
          <a:p>
            <a:r>
              <a:rPr lang="es-ES_tradnl" sz="2400" b="1" i="1" dirty="0" smtClean="0">
                <a:solidFill>
                  <a:schemeClr val="bg2"/>
                </a:solidFill>
                <a:latin typeface="Berlin Sans FB Demi" pitchFamily="34" charset="0"/>
              </a:rPr>
              <a:t>Los ángeles brillan por fuera porque sus espíritus están iluminados desde adentro por la luz de Dios</a:t>
            </a:r>
            <a:endParaRPr lang="es-ES_tradnl" sz="2400" b="1" dirty="0">
              <a:solidFill>
                <a:schemeClr val="bg2"/>
              </a:solidFill>
              <a:latin typeface="Berlin Sans FB Demi" pitchFamily="34" charset="0"/>
            </a:endParaRPr>
          </a:p>
        </p:txBody>
      </p:sp>
    </p:spTree>
  </p:cSld>
  <p:clrMapOvr>
    <a:masterClrMapping/>
  </p:clrMapOvr>
  <p:transition spd="med"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http://gifsanimados.de/img-gifsanimados.de/e/estrellas/silencio-estrellas-animado-dise.gif"/>
          <p:cNvPicPr>
            <a:picLocks noChangeAspect="1" noChangeArrowheads="1" noCrop="1"/>
          </p:cNvPicPr>
          <p:nvPr/>
        </p:nvPicPr>
        <p:blipFill>
          <a:blip r:embed="rId2" cstate="print"/>
          <a:srcRect/>
          <a:stretch>
            <a:fillRect/>
          </a:stretch>
        </p:blipFill>
        <p:spPr bwMode="auto">
          <a:xfrm>
            <a:off x="-17" y="-1"/>
            <a:ext cx="9228992" cy="7164000"/>
          </a:xfrm>
          <a:prstGeom prst="rect">
            <a:avLst/>
          </a:prstGeom>
          <a:noFill/>
        </p:spPr>
      </p:pic>
      <p:pic>
        <p:nvPicPr>
          <p:cNvPr id="5" name="Picture 2" descr="http://mitribuurbana.zonalibre.org/archives/Animation204.gif"/>
          <p:cNvPicPr>
            <a:picLocks noChangeAspect="1" noChangeArrowheads="1"/>
          </p:cNvPicPr>
          <p:nvPr/>
        </p:nvPicPr>
        <p:blipFill>
          <a:blip r:embed="rId3" cstate="print"/>
          <a:srcRect/>
          <a:stretch>
            <a:fillRect/>
          </a:stretch>
        </p:blipFill>
        <p:spPr bwMode="auto">
          <a:xfrm>
            <a:off x="1000100" y="3150000"/>
            <a:ext cx="3279520" cy="3708000"/>
          </a:xfrm>
          <a:prstGeom prst="rect">
            <a:avLst/>
          </a:prstGeom>
          <a:noFill/>
        </p:spPr>
      </p:pic>
      <p:sp>
        <p:nvSpPr>
          <p:cNvPr id="9" name="8 Rectángulo"/>
          <p:cNvSpPr/>
          <p:nvPr/>
        </p:nvSpPr>
        <p:spPr>
          <a:xfrm>
            <a:off x="5072066" y="4429132"/>
            <a:ext cx="3214678" cy="1569660"/>
          </a:xfrm>
          <a:prstGeom prst="rect">
            <a:avLst/>
          </a:prstGeom>
        </p:spPr>
        <p:txBody>
          <a:bodyPr wrap="square">
            <a:spAutoFit/>
          </a:bodyPr>
          <a:lstStyle/>
          <a:p>
            <a:r>
              <a:rPr lang="es-ES_tradnl" sz="2400" b="1" i="1" dirty="0" smtClean="0">
                <a:solidFill>
                  <a:schemeClr val="accent2">
                    <a:lumMod val="20000"/>
                    <a:lumOff val="80000"/>
                  </a:schemeClr>
                </a:solidFill>
                <a:latin typeface="Berlin Sans FB Demi" pitchFamily="34" charset="0"/>
              </a:rPr>
              <a:t>Mientras dormimos, los ángeles tienen conversaciones con nuestras almas. </a:t>
            </a:r>
            <a:endParaRPr lang="es-ES_tradnl" sz="2400" b="1" i="1" dirty="0">
              <a:solidFill>
                <a:schemeClr val="accent2">
                  <a:lumMod val="20000"/>
                  <a:lumOff val="80000"/>
                </a:schemeClr>
              </a:solidFill>
              <a:latin typeface="Berlin Sans FB Demi" pitchFamily="34" charset="0"/>
            </a:endParaRPr>
          </a:p>
        </p:txBody>
      </p:sp>
    </p:spTree>
  </p:cSld>
  <p:clrMapOvr>
    <a:masterClrMapping/>
  </p:clrMapOvr>
  <p:transition spd="med"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9396" name="Picture 4" descr="http://2.bp.blogspot.com/_mSt5SJBDzXA/TOvQpdyQUII/AAAAAAAAACc/cJ6rkiq-ZfY/s1600/angelitos1gh.jpg"/>
          <p:cNvPicPr>
            <a:picLocks noChangeAspect="1" noChangeArrowheads="1"/>
          </p:cNvPicPr>
          <p:nvPr/>
        </p:nvPicPr>
        <p:blipFill>
          <a:blip r:embed="rId2" cstate="print"/>
          <a:srcRect/>
          <a:stretch>
            <a:fillRect/>
          </a:stretch>
        </p:blipFill>
        <p:spPr bwMode="auto">
          <a:xfrm>
            <a:off x="500034" y="714356"/>
            <a:ext cx="4324350" cy="2838450"/>
          </a:xfrm>
          <a:prstGeom prst="rect">
            <a:avLst/>
          </a:prstGeom>
          <a:noFill/>
        </p:spPr>
      </p:pic>
      <p:pic>
        <p:nvPicPr>
          <p:cNvPr id="59398" name="Picture 6" descr="http://3.bp.blogspot.com/_h6Q41auSvaA/TITWarCukwI/AAAAAAAAANU/GWsnNPb9sUI/s1600/angelitos+en+oto%C3%83%C2%B1o+1.jpg"/>
          <p:cNvPicPr>
            <a:picLocks noChangeAspect="1" noChangeArrowheads="1"/>
          </p:cNvPicPr>
          <p:nvPr/>
        </p:nvPicPr>
        <p:blipFill>
          <a:blip r:embed="rId3" cstate="print"/>
          <a:srcRect/>
          <a:stretch>
            <a:fillRect/>
          </a:stretch>
        </p:blipFill>
        <p:spPr bwMode="auto">
          <a:xfrm>
            <a:off x="4500562" y="3143248"/>
            <a:ext cx="3384000" cy="3384000"/>
          </a:xfrm>
          <a:prstGeom prst="rect">
            <a:avLst/>
          </a:prstGeom>
          <a:noFill/>
        </p:spPr>
      </p:pic>
      <p:pic>
        <p:nvPicPr>
          <p:cNvPr id="7170" name="Picture 2" descr="http://images.paraorkut.com/img/imagenes/Estrellas_869227915_imagenes_de_estrellas_DUmCw.gif"/>
          <p:cNvPicPr>
            <a:picLocks noChangeAspect="1" noChangeArrowheads="1" noCrop="1"/>
          </p:cNvPicPr>
          <p:nvPr/>
        </p:nvPicPr>
        <p:blipFill>
          <a:blip r:embed="rId4" cstate="print"/>
          <a:srcRect/>
          <a:stretch>
            <a:fillRect/>
          </a:stretch>
        </p:blipFill>
        <p:spPr bwMode="auto">
          <a:xfrm>
            <a:off x="2643174" y="5214950"/>
            <a:ext cx="1285990" cy="1044000"/>
          </a:xfrm>
          <a:prstGeom prst="rect">
            <a:avLst/>
          </a:prstGeom>
          <a:noFill/>
        </p:spPr>
      </p:pic>
      <p:pic>
        <p:nvPicPr>
          <p:cNvPr id="7172" name="Picture 4" descr="http://images.paraorkut.com/img/imagenes/Estrellas_869227915_imagenes_de_estrellas_DUmCw.gif"/>
          <p:cNvPicPr>
            <a:picLocks noChangeAspect="1" noChangeArrowheads="1" noCrop="1"/>
          </p:cNvPicPr>
          <p:nvPr/>
        </p:nvPicPr>
        <p:blipFill>
          <a:blip r:embed="rId4" cstate="print"/>
          <a:srcRect/>
          <a:stretch>
            <a:fillRect/>
          </a:stretch>
        </p:blipFill>
        <p:spPr bwMode="auto">
          <a:xfrm>
            <a:off x="928662" y="4000504"/>
            <a:ext cx="1419022" cy="1152000"/>
          </a:xfrm>
          <a:prstGeom prst="rect">
            <a:avLst/>
          </a:prstGeom>
          <a:noFill/>
        </p:spPr>
      </p:pic>
      <p:pic>
        <p:nvPicPr>
          <p:cNvPr id="7174" name="Picture 6" descr="http://www.gifs10.com/imagenes/imagenes-estrellas.gif"/>
          <p:cNvPicPr>
            <a:picLocks noChangeAspect="1" noChangeArrowheads="1" noCrop="1"/>
          </p:cNvPicPr>
          <p:nvPr/>
        </p:nvPicPr>
        <p:blipFill>
          <a:blip r:embed="rId5" cstate="print"/>
          <a:srcRect/>
          <a:stretch>
            <a:fillRect/>
          </a:stretch>
        </p:blipFill>
        <p:spPr bwMode="auto">
          <a:xfrm>
            <a:off x="5357818" y="428604"/>
            <a:ext cx="2952750" cy="1905000"/>
          </a:xfrm>
          <a:prstGeom prst="rect">
            <a:avLst/>
          </a:prstGeom>
          <a:noFill/>
        </p:spPr>
      </p:pic>
      <p:pic>
        <p:nvPicPr>
          <p:cNvPr id="7176" name="Picture 8" descr="http://i950.photobucket.com/albums/ad343/elrinconcito/gifs/Estrellas/GIF052.gif"/>
          <p:cNvPicPr>
            <a:picLocks noChangeAspect="1" noChangeArrowheads="1" noCrop="1"/>
          </p:cNvPicPr>
          <p:nvPr/>
        </p:nvPicPr>
        <p:blipFill>
          <a:blip r:embed="rId6" cstate="print"/>
          <a:srcRect/>
          <a:stretch>
            <a:fillRect/>
          </a:stretch>
        </p:blipFill>
        <p:spPr bwMode="auto">
          <a:xfrm>
            <a:off x="0" y="142852"/>
            <a:ext cx="1524000" cy="762000"/>
          </a:xfrm>
          <a:prstGeom prst="rect">
            <a:avLst/>
          </a:prstGeom>
          <a:noFill/>
        </p:spPr>
      </p:pic>
      <p:pic>
        <p:nvPicPr>
          <p:cNvPr id="7178" name="Picture 10" descr="http://i950.photobucket.com/albums/ad343/elrinconcito/gifs/Estrellas/GIF052.gif"/>
          <p:cNvPicPr>
            <a:picLocks noChangeAspect="1" noChangeArrowheads="1" noCrop="1"/>
          </p:cNvPicPr>
          <p:nvPr/>
        </p:nvPicPr>
        <p:blipFill>
          <a:blip r:embed="rId6" cstate="print"/>
          <a:srcRect/>
          <a:stretch>
            <a:fillRect/>
          </a:stretch>
        </p:blipFill>
        <p:spPr bwMode="auto">
          <a:xfrm>
            <a:off x="1785918" y="0"/>
            <a:ext cx="1524000" cy="762000"/>
          </a:xfrm>
          <a:prstGeom prst="rect">
            <a:avLst/>
          </a:prstGeom>
          <a:noFill/>
        </p:spPr>
      </p:pic>
      <p:pic>
        <p:nvPicPr>
          <p:cNvPr id="7180" name="Picture 12" descr="http://i950.photobucket.com/albums/ad343/elrinconcito/gifs/Estrellas/GIF052.gif"/>
          <p:cNvPicPr>
            <a:picLocks noChangeAspect="1" noChangeArrowheads="1" noCrop="1"/>
          </p:cNvPicPr>
          <p:nvPr/>
        </p:nvPicPr>
        <p:blipFill>
          <a:blip r:embed="rId6" cstate="print"/>
          <a:srcRect/>
          <a:stretch>
            <a:fillRect/>
          </a:stretch>
        </p:blipFill>
        <p:spPr bwMode="auto">
          <a:xfrm>
            <a:off x="3500430" y="214290"/>
            <a:ext cx="1524000" cy="762000"/>
          </a:xfrm>
          <a:prstGeom prst="rect">
            <a:avLst/>
          </a:prstGeom>
          <a:noFill/>
        </p:spPr>
      </p:pic>
    </p:spTree>
  </p:cSld>
  <p:clrMapOvr>
    <a:masterClrMapping/>
  </p:clrMapOvr>
  <p:transition spd="med" advTm="3000">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6" name="Picture 2" descr="http://api.ning.com/files/S9D07VLOI9ppEz*qWSibLPQIf8gAeQlhtD9zVmYP0hDPgUA1SdrPiWlc8wPFdYNYqHYxE9VZYJ5AmEnoFrZaI3bCjfIBXAfX/58713_420676528602_103432463602_4789072_7148733_n.jpg"/>
          <p:cNvPicPr>
            <a:picLocks noChangeAspect="1" noChangeArrowheads="1"/>
          </p:cNvPicPr>
          <p:nvPr/>
        </p:nvPicPr>
        <p:blipFill>
          <a:blip r:embed="rId2" cstate="print"/>
          <a:srcRect/>
          <a:stretch>
            <a:fillRect/>
          </a:stretch>
        </p:blipFill>
        <p:spPr bwMode="auto">
          <a:xfrm>
            <a:off x="0" y="-18000"/>
            <a:ext cx="9502800" cy="6876000"/>
          </a:xfrm>
          <a:prstGeom prst="rect">
            <a:avLst/>
          </a:prstGeom>
          <a:noFill/>
        </p:spPr>
      </p:pic>
    </p:spTree>
  </p:cSld>
  <p:clrMapOvr>
    <a:masterClrMapping/>
  </p:clrMapOvr>
  <p:transition spd="med" advTm="3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8130" name="Picture 2" descr="J:\FONDOS PANTALLAS\1a[1].gif"/>
          <p:cNvPicPr>
            <a:picLocks noChangeAspect="1" noChangeArrowheads="1"/>
          </p:cNvPicPr>
          <p:nvPr/>
        </p:nvPicPr>
        <p:blipFill>
          <a:blip r:embed="rId3" cstate="print"/>
          <a:srcRect/>
          <a:stretch>
            <a:fillRect/>
          </a:stretch>
        </p:blipFill>
        <p:spPr bwMode="auto">
          <a:xfrm>
            <a:off x="0" y="0"/>
            <a:ext cx="3636000" cy="3636000"/>
          </a:xfrm>
          <a:prstGeom prst="rect">
            <a:avLst/>
          </a:prstGeom>
          <a:noFill/>
        </p:spPr>
      </p:pic>
      <p:pic>
        <p:nvPicPr>
          <p:cNvPr id="5" name="Picture 2" descr="J:\FONDOS PANTALLAS\1a[1].gif"/>
          <p:cNvPicPr>
            <a:picLocks noChangeAspect="1" noChangeArrowheads="1"/>
          </p:cNvPicPr>
          <p:nvPr/>
        </p:nvPicPr>
        <p:blipFill>
          <a:blip r:embed="rId3" cstate="print"/>
          <a:srcRect/>
          <a:stretch>
            <a:fillRect/>
          </a:stretch>
        </p:blipFill>
        <p:spPr bwMode="auto">
          <a:xfrm>
            <a:off x="0" y="3571876"/>
            <a:ext cx="3636000" cy="3636000"/>
          </a:xfrm>
          <a:prstGeom prst="rect">
            <a:avLst/>
          </a:prstGeom>
          <a:noFill/>
        </p:spPr>
      </p:pic>
      <p:pic>
        <p:nvPicPr>
          <p:cNvPr id="6" name="Picture 2" descr="J:\FONDOS PANTALLAS\1a[1].gif"/>
          <p:cNvPicPr>
            <a:picLocks noChangeAspect="1" noChangeArrowheads="1"/>
          </p:cNvPicPr>
          <p:nvPr/>
        </p:nvPicPr>
        <p:blipFill>
          <a:blip r:embed="rId3" cstate="print"/>
          <a:srcRect/>
          <a:stretch>
            <a:fillRect/>
          </a:stretch>
        </p:blipFill>
        <p:spPr bwMode="auto">
          <a:xfrm>
            <a:off x="3500430" y="0"/>
            <a:ext cx="3672000" cy="3672000"/>
          </a:xfrm>
          <a:prstGeom prst="rect">
            <a:avLst/>
          </a:prstGeom>
          <a:noFill/>
        </p:spPr>
      </p:pic>
      <p:pic>
        <p:nvPicPr>
          <p:cNvPr id="7" name="Picture 2" descr="J:\FONDOS PANTALLAS\1a[1].gif"/>
          <p:cNvPicPr>
            <a:picLocks noChangeAspect="1" noChangeArrowheads="1"/>
          </p:cNvPicPr>
          <p:nvPr/>
        </p:nvPicPr>
        <p:blipFill>
          <a:blip r:embed="rId3" cstate="print"/>
          <a:srcRect/>
          <a:stretch>
            <a:fillRect/>
          </a:stretch>
        </p:blipFill>
        <p:spPr bwMode="auto">
          <a:xfrm>
            <a:off x="3428992" y="3571876"/>
            <a:ext cx="3636000" cy="3636000"/>
          </a:xfrm>
          <a:prstGeom prst="rect">
            <a:avLst/>
          </a:prstGeom>
          <a:noFill/>
        </p:spPr>
      </p:pic>
      <p:pic>
        <p:nvPicPr>
          <p:cNvPr id="8" name="Picture 2" descr="J:\FONDOS PANTALLAS\1a[1].gif"/>
          <p:cNvPicPr>
            <a:picLocks noChangeAspect="1" noChangeArrowheads="1"/>
          </p:cNvPicPr>
          <p:nvPr/>
        </p:nvPicPr>
        <p:blipFill>
          <a:blip r:embed="rId3" cstate="print"/>
          <a:srcRect/>
          <a:stretch>
            <a:fillRect/>
          </a:stretch>
        </p:blipFill>
        <p:spPr bwMode="auto">
          <a:xfrm>
            <a:off x="7143768" y="0"/>
            <a:ext cx="3636000" cy="3636000"/>
          </a:xfrm>
          <a:prstGeom prst="rect">
            <a:avLst/>
          </a:prstGeom>
          <a:noFill/>
        </p:spPr>
      </p:pic>
      <p:pic>
        <p:nvPicPr>
          <p:cNvPr id="9" name="Picture 2" descr="J:\FONDOS PANTALLAS\1a[1].gif"/>
          <p:cNvPicPr>
            <a:picLocks noChangeAspect="1" noChangeArrowheads="1"/>
          </p:cNvPicPr>
          <p:nvPr/>
        </p:nvPicPr>
        <p:blipFill>
          <a:blip r:embed="rId3" cstate="print"/>
          <a:srcRect/>
          <a:stretch>
            <a:fillRect/>
          </a:stretch>
        </p:blipFill>
        <p:spPr bwMode="auto">
          <a:xfrm>
            <a:off x="7000892" y="3571876"/>
            <a:ext cx="3636000" cy="3636000"/>
          </a:xfrm>
          <a:prstGeom prst="rect">
            <a:avLst/>
          </a:prstGeom>
          <a:noFill/>
        </p:spPr>
      </p:pic>
      <p:pic>
        <p:nvPicPr>
          <p:cNvPr id="1026" name="Picture 2" descr="carrinho.gif (36898 bytes)"/>
          <p:cNvPicPr>
            <a:picLocks noChangeAspect="1" noChangeArrowheads="1" noCrop="1"/>
          </p:cNvPicPr>
          <p:nvPr/>
        </p:nvPicPr>
        <p:blipFill>
          <a:blip r:embed="rId4" cstate="print"/>
          <a:srcRect/>
          <a:stretch>
            <a:fillRect/>
          </a:stretch>
        </p:blipFill>
        <p:spPr bwMode="auto">
          <a:xfrm>
            <a:off x="7000892" y="4714884"/>
            <a:ext cx="1862573" cy="1908000"/>
          </a:xfrm>
          <a:prstGeom prst="rect">
            <a:avLst/>
          </a:prstGeom>
          <a:noFill/>
        </p:spPr>
      </p:pic>
      <p:sp>
        <p:nvSpPr>
          <p:cNvPr id="14" name="13 Rectángulo"/>
          <p:cNvSpPr/>
          <p:nvPr/>
        </p:nvSpPr>
        <p:spPr>
          <a:xfrm>
            <a:off x="571472" y="1571612"/>
            <a:ext cx="3143273" cy="584775"/>
          </a:xfrm>
          <a:prstGeom prst="rect">
            <a:avLst/>
          </a:prstGeom>
        </p:spPr>
        <p:txBody>
          <a:bodyPr wrap="square">
            <a:spAutoFit/>
          </a:bodyPr>
          <a:lstStyle/>
          <a:p>
            <a:r>
              <a:rPr lang="es-ES" sz="3200" b="1" i="1" dirty="0" smtClean="0">
                <a:solidFill>
                  <a:schemeClr val="bg1"/>
                </a:solidFill>
              </a:rPr>
              <a:t>:</a:t>
            </a:r>
            <a:endParaRPr lang="es-ES" sz="3200" b="1" i="1" dirty="0">
              <a:solidFill>
                <a:schemeClr val="bg1"/>
              </a:solidFill>
            </a:endParaRPr>
          </a:p>
        </p:txBody>
      </p:sp>
      <p:sp>
        <p:nvSpPr>
          <p:cNvPr id="15" name="14 Rectángulo"/>
          <p:cNvSpPr/>
          <p:nvPr/>
        </p:nvSpPr>
        <p:spPr>
          <a:xfrm>
            <a:off x="3571868" y="1357298"/>
            <a:ext cx="1974213" cy="646331"/>
          </a:xfrm>
          <a:prstGeom prst="rect">
            <a:avLst/>
          </a:prstGeom>
        </p:spPr>
        <p:txBody>
          <a:bodyPr wrap="square">
            <a:spAutoFit/>
          </a:bodyPr>
          <a:lstStyle/>
          <a:p>
            <a:pPr>
              <a:spcBef>
                <a:spcPct val="50000"/>
              </a:spcBef>
            </a:pPr>
            <a:endParaRPr lang="es-ES" sz="3600" dirty="0">
              <a:solidFill>
                <a:schemeClr val="bg1"/>
              </a:solidFill>
            </a:endParaRPr>
          </a:p>
        </p:txBody>
      </p:sp>
      <p:sp>
        <p:nvSpPr>
          <p:cNvPr id="16" name="15 Rectángulo"/>
          <p:cNvSpPr/>
          <p:nvPr/>
        </p:nvSpPr>
        <p:spPr>
          <a:xfrm>
            <a:off x="6215074" y="2643182"/>
            <a:ext cx="2143140" cy="646331"/>
          </a:xfrm>
          <a:prstGeom prst="rect">
            <a:avLst/>
          </a:prstGeom>
        </p:spPr>
        <p:txBody>
          <a:bodyPr wrap="square">
            <a:spAutoFit/>
          </a:bodyPr>
          <a:lstStyle/>
          <a:p>
            <a:pPr>
              <a:spcBef>
                <a:spcPct val="50000"/>
              </a:spcBef>
            </a:pPr>
            <a:endParaRPr lang="es-ES" sz="3600" dirty="0">
              <a:solidFill>
                <a:schemeClr val="bg1"/>
              </a:solidFill>
            </a:endParaRPr>
          </a:p>
        </p:txBody>
      </p:sp>
      <p:sp>
        <p:nvSpPr>
          <p:cNvPr id="17" name="16 Rectángulo"/>
          <p:cNvSpPr/>
          <p:nvPr/>
        </p:nvSpPr>
        <p:spPr>
          <a:xfrm>
            <a:off x="4857752" y="2000240"/>
            <a:ext cx="2214577" cy="646331"/>
          </a:xfrm>
          <a:prstGeom prst="rect">
            <a:avLst/>
          </a:prstGeom>
        </p:spPr>
        <p:txBody>
          <a:bodyPr wrap="square">
            <a:spAutoFit/>
          </a:bodyPr>
          <a:lstStyle/>
          <a:p>
            <a:pPr>
              <a:spcBef>
                <a:spcPct val="50000"/>
              </a:spcBef>
            </a:pPr>
            <a:endParaRPr lang="es-ES" sz="3600" dirty="0">
              <a:solidFill>
                <a:schemeClr val="bg1"/>
              </a:solidFill>
            </a:endParaRPr>
          </a:p>
        </p:txBody>
      </p:sp>
      <p:pic>
        <p:nvPicPr>
          <p:cNvPr id="1030" name="Picture 6" descr="Gifs Animados de Angeles - Imagenes Animadas de Angeles"/>
          <p:cNvPicPr>
            <a:picLocks noChangeAspect="1" noChangeArrowheads="1" noCrop="1"/>
          </p:cNvPicPr>
          <p:nvPr/>
        </p:nvPicPr>
        <p:blipFill>
          <a:blip r:embed="rId5" cstate="print"/>
          <a:srcRect/>
          <a:stretch>
            <a:fillRect/>
          </a:stretch>
        </p:blipFill>
        <p:spPr bwMode="auto">
          <a:xfrm>
            <a:off x="571472" y="642918"/>
            <a:ext cx="1419225" cy="1828800"/>
          </a:xfrm>
          <a:prstGeom prst="rect">
            <a:avLst/>
          </a:prstGeom>
          <a:noFill/>
        </p:spPr>
      </p:pic>
      <p:pic>
        <p:nvPicPr>
          <p:cNvPr id="1032" name="Picture 8" descr="Gifs Animados de Angeles - Imagenes Animadas de Angeles"/>
          <p:cNvPicPr>
            <a:picLocks noChangeAspect="1" noChangeArrowheads="1" noCrop="1"/>
          </p:cNvPicPr>
          <p:nvPr/>
        </p:nvPicPr>
        <p:blipFill>
          <a:blip r:embed="rId6" cstate="print"/>
          <a:srcRect/>
          <a:stretch>
            <a:fillRect/>
          </a:stretch>
        </p:blipFill>
        <p:spPr bwMode="auto">
          <a:xfrm>
            <a:off x="3214678" y="571480"/>
            <a:ext cx="1152525" cy="1800225"/>
          </a:xfrm>
          <a:prstGeom prst="rect">
            <a:avLst/>
          </a:prstGeom>
          <a:noFill/>
        </p:spPr>
      </p:pic>
      <p:pic>
        <p:nvPicPr>
          <p:cNvPr id="1034" name="Picture 10" descr="Gifs Animados de Angeles - Imagenes Animadas de Angeles"/>
          <p:cNvPicPr>
            <a:picLocks noChangeAspect="1" noChangeArrowheads="1" noCrop="1"/>
          </p:cNvPicPr>
          <p:nvPr/>
        </p:nvPicPr>
        <p:blipFill>
          <a:blip r:embed="rId7" cstate="print"/>
          <a:srcRect/>
          <a:stretch>
            <a:fillRect/>
          </a:stretch>
        </p:blipFill>
        <p:spPr bwMode="auto">
          <a:xfrm>
            <a:off x="2214546" y="571480"/>
            <a:ext cx="1066800" cy="1762126"/>
          </a:xfrm>
          <a:prstGeom prst="rect">
            <a:avLst/>
          </a:prstGeom>
          <a:noFill/>
        </p:spPr>
      </p:pic>
      <p:pic>
        <p:nvPicPr>
          <p:cNvPr id="1036" name="Picture 12" descr="Gifs Animados de Angeles - Imagenes Animadas de Angeles"/>
          <p:cNvPicPr>
            <a:picLocks noChangeAspect="1" noChangeArrowheads="1" noCrop="1"/>
          </p:cNvPicPr>
          <p:nvPr/>
        </p:nvPicPr>
        <p:blipFill>
          <a:blip r:embed="rId8" cstate="print"/>
          <a:srcRect/>
          <a:stretch>
            <a:fillRect/>
          </a:stretch>
        </p:blipFill>
        <p:spPr bwMode="auto">
          <a:xfrm>
            <a:off x="4572000" y="642918"/>
            <a:ext cx="1047750" cy="1666875"/>
          </a:xfrm>
          <a:prstGeom prst="rect">
            <a:avLst/>
          </a:prstGeom>
          <a:noFill/>
        </p:spPr>
      </p:pic>
      <p:pic>
        <p:nvPicPr>
          <p:cNvPr id="1038" name="Picture 14" descr="Gifs Animados de Angeles - Imagenes Animadas de Angeles"/>
          <p:cNvPicPr>
            <a:picLocks noChangeAspect="1" noChangeArrowheads="1" noCrop="1"/>
          </p:cNvPicPr>
          <p:nvPr/>
        </p:nvPicPr>
        <p:blipFill>
          <a:blip r:embed="rId9" cstate="print"/>
          <a:srcRect/>
          <a:stretch>
            <a:fillRect/>
          </a:stretch>
        </p:blipFill>
        <p:spPr bwMode="auto">
          <a:xfrm>
            <a:off x="5715008" y="571480"/>
            <a:ext cx="1190625" cy="1819276"/>
          </a:xfrm>
          <a:prstGeom prst="rect">
            <a:avLst/>
          </a:prstGeom>
          <a:noFill/>
        </p:spPr>
      </p:pic>
      <p:pic>
        <p:nvPicPr>
          <p:cNvPr id="1040" name="Picture 16" descr="Gifs Animados de Angeles - Imagenes Animadas de Angeles"/>
          <p:cNvPicPr>
            <a:picLocks noChangeAspect="1" noChangeArrowheads="1" noCrop="1"/>
          </p:cNvPicPr>
          <p:nvPr/>
        </p:nvPicPr>
        <p:blipFill>
          <a:blip r:embed="rId10" cstate="print"/>
          <a:srcRect/>
          <a:stretch>
            <a:fillRect/>
          </a:stretch>
        </p:blipFill>
        <p:spPr bwMode="auto">
          <a:xfrm>
            <a:off x="7000892" y="714356"/>
            <a:ext cx="1219200" cy="1724025"/>
          </a:xfrm>
          <a:prstGeom prst="rect">
            <a:avLst/>
          </a:prstGeom>
          <a:noFill/>
        </p:spPr>
      </p:pic>
      <p:pic>
        <p:nvPicPr>
          <p:cNvPr id="5123" name="Picture 3" descr="J:\HACER PPS\ANGELES\NGEL36[1].gif"/>
          <p:cNvPicPr>
            <a:picLocks noChangeAspect="1" noChangeArrowheads="1"/>
          </p:cNvPicPr>
          <p:nvPr/>
        </p:nvPicPr>
        <p:blipFill>
          <a:blip r:embed="rId11" cstate="print"/>
          <a:srcRect/>
          <a:stretch>
            <a:fillRect/>
          </a:stretch>
        </p:blipFill>
        <p:spPr bwMode="auto">
          <a:xfrm>
            <a:off x="1928794" y="2786058"/>
            <a:ext cx="4381500" cy="3810000"/>
          </a:xfrm>
          <a:prstGeom prst="rect">
            <a:avLst/>
          </a:prstGeom>
          <a:noFill/>
        </p:spPr>
      </p:pic>
    </p:spTree>
  </p:cSld>
  <p:clrMapOvr>
    <a:masterClrMapping/>
  </p:clrMapOvr>
  <p:transition spd="med" advClick="0" advTm="3000">
    <p:randomBa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9154" name="Picture 2" descr="J:\FONDOS PANTALLAS\azu00[1].gif"/>
          <p:cNvPicPr>
            <a:picLocks noChangeAspect="1" noChangeArrowheads="1"/>
          </p:cNvPicPr>
          <p:nvPr/>
        </p:nvPicPr>
        <p:blipFill>
          <a:blip r:embed="rId3" cstate="print"/>
          <a:srcRect/>
          <a:stretch>
            <a:fillRect/>
          </a:stretch>
        </p:blipFill>
        <p:spPr bwMode="auto">
          <a:xfrm>
            <a:off x="0" y="0"/>
            <a:ext cx="3528000" cy="3528000"/>
          </a:xfrm>
          <a:prstGeom prst="rect">
            <a:avLst/>
          </a:prstGeom>
          <a:noFill/>
        </p:spPr>
      </p:pic>
      <p:pic>
        <p:nvPicPr>
          <p:cNvPr id="5" name="Picture 2" descr="J:\FONDOS PANTALLAS\azu00[1].gif"/>
          <p:cNvPicPr>
            <a:picLocks noChangeAspect="1" noChangeArrowheads="1"/>
          </p:cNvPicPr>
          <p:nvPr/>
        </p:nvPicPr>
        <p:blipFill>
          <a:blip r:embed="rId3" cstate="print"/>
          <a:srcRect/>
          <a:stretch>
            <a:fillRect/>
          </a:stretch>
        </p:blipFill>
        <p:spPr bwMode="auto">
          <a:xfrm>
            <a:off x="0" y="3500438"/>
            <a:ext cx="3528000" cy="3528000"/>
          </a:xfrm>
          <a:prstGeom prst="rect">
            <a:avLst/>
          </a:prstGeom>
          <a:noFill/>
        </p:spPr>
      </p:pic>
      <p:pic>
        <p:nvPicPr>
          <p:cNvPr id="6" name="Picture 2" descr="J:\FONDOS PANTALLAS\azu00[1].gif"/>
          <p:cNvPicPr>
            <a:picLocks noChangeAspect="1" noChangeArrowheads="1"/>
          </p:cNvPicPr>
          <p:nvPr/>
        </p:nvPicPr>
        <p:blipFill>
          <a:blip r:embed="rId3" cstate="print"/>
          <a:srcRect/>
          <a:stretch>
            <a:fillRect/>
          </a:stretch>
        </p:blipFill>
        <p:spPr bwMode="auto">
          <a:xfrm>
            <a:off x="3500430" y="0"/>
            <a:ext cx="3528000" cy="3528000"/>
          </a:xfrm>
          <a:prstGeom prst="rect">
            <a:avLst/>
          </a:prstGeom>
          <a:noFill/>
        </p:spPr>
      </p:pic>
      <p:pic>
        <p:nvPicPr>
          <p:cNvPr id="7" name="Picture 2" descr="J:\FONDOS PANTALLAS\azu00[1].gif"/>
          <p:cNvPicPr>
            <a:picLocks noChangeAspect="1" noChangeArrowheads="1"/>
          </p:cNvPicPr>
          <p:nvPr/>
        </p:nvPicPr>
        <p:blipFill>
          <a:blip r:embed="rId3" cstate="print"/>
          <a:srcRect/>
          <a:stretch>
            <a:fillRect/>
          </a:stretch>
        </p:blipFill>
        <p:spPr bwMode="auto">
          <a:xfrm>
            <a:off x="3500430" y="3500438"/>
            <a:ext cx="3528000" cy="3528000"/>
          </a:xfrm>
          <a:prstGeom prst="rect">
            <a:avLst/>
          </a:prstGeom>
          <a:noFill/>
        </p:spPr>
      </p:pic>
      <p:pic>
        <p:nvPicPr>
          <p:cNvPr id="8" name="Picture 2" descr="J:\FONDOS PANTALLAS\azu00[1].gif"/>
          <p:cNvPicPr>
            <a:picLocks noChangeAspect="1" noChangeArrowheads="1"/>
          </p:cNvPicPr>
          <p:nvPr/>
        </p:nvPicPr>
        <p:blipFill>
          <a:blip r:embed="rId3" cstate="print"/>
          <a:srcRect/>
          <a:stretch>
            <a:fillRect/>
          </a:stretch>
        </p:blipFill>
        <p:spPr bwMode="auto">
          <a:xfrm>
            <a:off x="7000892" y="0"/>
            <a:ext cx="3528000" cy="3528000"/>
          </a:xfrm>
          <a:prstGeom prst="rect">
            <a:avLst/>
          </a:prstGeom>
          <a:noFill/>
        </p:spPr>
      </p:pic>
      <p:pic>
        <p:nvPicPr>
          <p:cNvPr id="9" name="Picture 2" descr="J:\FONDOS PANTALLAS\azu00[1].gif"/>
          <p:cNvPicPr>
            <a:picLocks noChangeAspect="1" noChangeArrowheads="1"/>
          </p:cNvPicPr>
          <p:nvPr/>
        </p:nvPicPr>
        <p:blipFill>
          <a:blip r:embed="rId3" cstate="print"/>
          <a:srcRect/>
          <a:stretch>
            <a:fillRect/>
          </a:stretch>
        </p:blipFill>
        <p:spPr bwMode="auto">
          <a:xfrm>
            <a:off x="7000892" y="3500438"/>
            <a:ext cx="3528000" cy="3528000"/>
          </a:xfrm>
          <a:prstGeom prst="rect">
            <a:avLst/>
          </a:prstGeom>
          <a:noFill/>
        </p:spPr>
      </p:pic>
      <p:sp>
        <p:nvSpPr>
          <p:cNvPr id="10" name="9 Rectángulo"/>
          <p:cNvSpPr/>
          <p:nvPr/>
        </p:nvSpPr>
        <p:spPr>
          <a:xfrm>
            <a:off x="214282" y="285728"/>
            <a:ext cx="4286279" cy="7478970"/>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600" b="1" i="1" dirty="0" smtClean="0">
                <a:ln w="50800"/>
                <a:solidFill>
                  <a:srgbClr val="0070C0"/>
                </a:solidFill>
                <a:latin typeface="Berlin Sans FB Demi" pitchFamily="34" charset="0"/>
              </a:rPr>
              <a:t>TEXTOS  E  IMAGENES</a:t>
            </a:r>
          </a:p>
          <a:p>
            <a:pPr algn="ctr"/>
            <a:r>
              <a:rPr lang="es-ES" sz="1600" b="1" i="1" dirty="0" smtClean="0">
                <a:ln w="50800"/>
                <a:solidFill>
                  <a:srgbClr val="0070C0"/>
                </a:solidFill>
                <a:latin typeface="Berlin Sans FB Demi" pitchFamily="34" charset="0"/>
              </a:rPr>
              <a:t>INTERNET</a:t>
            </a:r>
          </a:p>
          <a:p>
            <a:pPr algn="ctr"/>
            <a:r>
              <a:rPr lang="es-ES" sz="1600" b="1" i="1" dirty="0" smtClean="0">
                <a:ln w="50800"/>
                <a:solidFill>
                  <a:srgbClr val="0070C0"/>
                </a:solidFill>
                <a:latin typeface="Berlin Sans FB Demi" pitchFamily="34" charset="0"/>
              </a:rPr>
              <a:t>  </a:t>
            </a:r>
          </a:p>
          <a:p>
            <a:pPr algn="ctr"/>
            <a:r>
              <a:rPr lang="es-ES" sz="1600" b="1" i="1" dirty="0" smtClean="0">
                <a:ln w="50800"/>
                <a:solidFill>
                  <a:srgbClr val="0070C0"/>
                </a:solidFill>
                <a:latin typeface="Berlin Sans FB Demi" pitchFamily="34" charset="0"/>
              </a:rPr>
              <a:t>DISEÑO   </a:t>
            </a:r>
          </a:p>
          <a:p>
            <a:pPr algn="ctr"/>
            <a:r>
              <a:rPr lang="es-ES" sz="1600" b="1" i="1" dirty="0" smtClean="0">
                <a:ln w="50800"/>
                <a:solidFill>
                  <a:srgbClr val="0070C0"/>
                </a:solidFill>
                <a:latin typeface="Berlin Sans FB Demi" pitchFamily="34" charset="0"/>
              </a:rPr>
              <a:t>MARÍA TERESA ESPÍN</a:t>
            </a:r>
          </a:p>
          <a:p>
            <a:pPr algn="ctr"/>
            <a:r>
              <a:rPr lang="es-ES" sz="1600" b="1" i="1" dirty="0" smtClean="0">
                <a:ln w="50800"/>
                <a:solidFill>
                  <a:srgbClr val="0070C0"/>
                </a:solidFill>
                <a:latin typeface="Berlin Sans FB Demi" pitchFamily="34" charset="0"/>
              </a:rPr>
              <a:t>   </a:t>
            </a:r>
          </a:p>
          <a:p>
            <a:pPr algn="ctr"/>
            <a:r>
              <a:rPr lang="es-ES" sz="1600" b="1" i="1" dirty="0" smtClean="0">
                <a:ln w="50800"/>
                <a:solidFill>
                  <a:srgbClr val="0070C0"/>
                </a:solidFill>
                <a:latin typeface="Berlin Sans FB Demi" pitchFamily="34" charset="0"/>
              </a:rPr>
              <a:t>MÚSICA </a:t>
            </a:r>
          </a:p>
          <a:p>
            <a:pPr algn="ctr"/>
            <a:r>
              <a:rPr lang="es-ES" sz="1600" b="1" i="1" dirty="0" smtClean="0">
                <a:ln w="50800"/>
                <a:solidFill>
                  <a:srgbClr val="0070C0"/>
                </a:solidFill>
                <a:latin typeface="Berlin Sans FB Demi" pitchFamily="34" charset="0"/>
              </a:rPr>
              <a:t>CONCIERTO DE </a:t>
            </a:r>
          </a:p>
          <a:p>
            <a:pPr algn="ctr"/>
            <a:r>
              <a:rPr lang="es-ES" sz="1600" b="1" i="1" dirty="0" smtClean="0">
                <a:ln w="50800"/>
                <a:solidFill>
                  <a:srgbClr val="0070C0"/>
                </a:solidFill>
                <a:latin typeface="Berlin Sans FB Demi" pitchFamily="34" charset="0"/>
              </a:rPr>
              <a:t>ARANJUEZ   </a:t>
            </a:r>
          </a:p>
          <a:p>
            <a:pPr algn="ctr"/>
            <a:endParaRPr lang="es-ES" sz="2800" b="1" dirty="0" smtClean="0">
              <a:ln w="50800"/>
              <a:solidFill>
                <a:schemeClr val="bg1">
                  <a:shade val="50000"/>
                </a:schemeClr>
              </a:solidFill>
            </a:endParaRPr>
          </a:p>
          <a:p>
            <a:pPr algn="ctr"/>
            <a:r>
              <a:rPr lang="es-ES" sz="2800" b="1" dirty="0" smtClean="0">
                <a:ln w="50800"/>
                <a:solidFill>
                  <a:schemeClr val="bg1">
                    <a:shade val="50000"/>
                  </a:schemeClr>
                </a:solidFill>
              </a:rPr>
              <a:t>   </a:t>
            </a:r>
          </a:p>
          <a:p>
            <a:pPr algn="ctr"/>
            <a:endParaRPr lang="es-ES" sz="3200" b="1" dirty="0" smtClean="0">
              <a:ln w="50800"/>
              <a:solidFill>
                <a:schemeClr val="bg1">
                  <a:shade val="50000"/>
                </a:schemeClr>
              </a:solidFill>
            </a:endParaRPr>
          </a:p>
          <a:p>
            <a:pPr algn="ctr"/>
            <a:r>
              <a:rPr lang="es-ES" sz="2400" b="1" i="1" dirty="0" smtClean="0">
                <a:ln w="50800"/>
                <a:solidFill>
                  <a:srgbClr val="0070C0"/>
                </a:solidFill>
                <a:latin typeface="Berlin Sans FB Demi" pitchFamily="34" charset="0"/>
              </a:rPr>
              <a:t>2013</a:t>
            </a:r>
          </a:p>
          <a:p>
            <a:pPr algn="ctr"/>
            <a:r>
              <a:rPr lang="es-ES" sz="3200" b="1" dirty="0" smtClean="0">
                <a:ln w="50800"/>
                <a:solidFill>
                  <a:schemeClr val="bg1">
                    <a:shade val="50000"/>
                  </a:schemeClr>
                </a:solidFill>
              </a:rPr>
              <a:t> </a:t>
            </a:r>
          </a:p>
          <a:p>
            <a:pPr algn="ctr"/>
            <a:endParaRPr lang="es-ES" sz="3200" b="1" dirty="0" smtClean="0">
              <a:ln w="50800"/>
              <a:solidFill>
                <a:schemeClr val="bg1">
                  <a:shade val="50000"/>
                </a:schemeClr>
              </a:solidFill>
            </a:endParaRPr>
          </a:p>
          <a:p>
            <a:pPr algn="ctr"/>
            <a:endParaRPr lang="es-ES" sz="3200" b="1" dirty="0" smtClean="0">
              <a:ln w="50800"/>
              <a:solidFill>
                <a:schemeClr val="bg1">
                  <a:shade val="50000"/>
                </a:schemeClr>
              </a:solidFill>
            </a:endParaRPr>
          </a:p>
          <a:p>
            <a:pPr algn="ctr"/>
            <a:endParaRPr lang="es-ES" sz="3200" b="1" dirty="0" smtClean="0">
              <a:ln w="50800"/>
              <a:solidFill>
                <a:schemeClr val="bg1">
                  <a:shade val="50000"/>
                </a:schemeClr>
              </a:solidFill>
            </a:endParaRPr>
          </a:p>
          <a:p>
            <a:pPr algn="ctr"/>
            <a:endParaRPr lang="es-ES" sz="3200" b="1" dirty="0" smtClean="0">
              <a:ln w="50800"/>
              <a:solidFill>
                <a:schemeClr val="bg1">
                  <a:shade val="50000"/>
                </a:schemeClr>
              </a:solidFill>
            </a:endParaRPr>
          </a:p>
          <a:p>
            <a:pPr algn="ctr"/>
            <a:endParaRPr lang="es-ES" sz="3200" b="1" dirty="0" smtClean="0">
              <a:ln w="50800"/>
              <a:solidFill>
                <a:schemeClr val="bg1">
                  <a:shade val="50000"/>
                </a:schemeClr>
              </a:solidFill>
            </a:endParaRPr>
          </a:p>
          <a:p>
            <a:pPr algn="ctr"/>
            <a:endParaRPr lang="es-ES" sz="3200" b="1" dirty="0" smtClean="0">
              <a:ln w="50800"/>
              <a:solidFill>
                <a:schemeClr val="bg1">
                  <a:shade val="50000"/>
                </a:schemeClr>
              </a:solidFill>
            </a:endParaRPr>
          </a:p>
        </p:txBody>
      </p:sp>
      <p:pic>
        <p:nvPicPr>
          <p:cNvPr id="3078" name="Picture 6" descr="-">
            <a:hlinkClick r:id="rId4"/>
          </p:cNvPr>
          <p:cNvPicPr>
            <a:picLocks noChangeAspect="1" noChangeArrowheads="1"/>
          </p:cNvPicPr>
          <p:nvPr/>
        </p:nvPicPr>
        <p:blipFill>
          <a:blip r:embed="rId5" cstate="print"/>
          <a:srcRect/>
          <a:stretch>
            <a:fillRect/>
          </a:stretch>
        </p:blipFill>
        <p:spPr bwMode="auto">
          <a:xfrm>
            <a:off x="4357686" y="5786454"/>
            <a:ext cx="333375" cy="476250"/>
          </a:xfrm>
          <a:prstGeom prst="rect">
            <a:avLst/>
          </a:prstGeom>
          <a:noFill/>
        </p:spPr>
      </p:pic>
      <p:pic>
        <p:nvPicPr>
          <p:cNvPr id="3083" name="Picture 11" descr="-">
            <a:hlinkClick r:id="rId4"/>
          </p:cNvPr>
          <p:cNvPicPr>
            <a:picLocks noChangeAspect="1" noChangeArrowheads="1"/>
          </p:cNvPicPr>
          <p:nvPr/>
        </p:nvPicPr>
        <p:blipFill>
          <a:blip r:embed="rId6"/>
          <a:srcRect/>
          <a:stretch>
            <a:fillRect/>
          </a:stretch>
        </p:blipFill>
        <p:spPr bwMode="auto">
          <a:xfrm>
            <a:off x="0" y="0"/>
            <a:ext cx="9525" cy="9525"/>
          </a:xfrm>
          <a:prstGeom prst="rect">
            <a:avLst/>
          </a:prstGeom>
          <a:noFill/>
        </p:spPr>
      </p:pic>
      <p:pic>
        <p:nvPicPr>
          <p:cNvPr id="3085" name="Picture 13" descr="GpA31542.gif picture by LA_VIDA_ES_BELLA_4"/>
          <p:cNvPicPr>
            <a:picLocks noChangeAspect="1" noChangeArrowheads="1" noCrop="1"/>
          </p:cNvPicPr>
          <p:nvPr/>
        </p:nvPicPr>
        <p:blipFill>
          <a:blip r:embed="rId7" cstate="print"/>
          <a:srcRect/>
          <a:stretch>
            <a:fillRect/>
          </a:stretch>
        </p:blipFill>
        <p:spPr bwMode="auto">
          <a:xfrm>
            <a:off x="285720" y="5072074"/>
            <a:ext cx="5553075" cy="1323975"/>
          </a:xfrm>
          <a:prstGeom prst="rect">
            <a:avLst/>
          </a:prstGeom>
          <a:noFill/>
          <a:effectLst>
            <a:softEdge rad="317500"/>
          </a:effectLst>
        </p:spPr>
      </p:pic>
      <p:pic>
        <p:nvPicPr>
          <p:cNvPr id="1026" name="Picture 2" descr="J:\HACER PPS\ANGELES\ANGELITOS[1].jpg"/>
          <p:cNvPicPr>
            <a:picLocks noChangeAspect="1" noChangeArrowheads="1"/>
          </p:cNvPicPr>
          <p:nvPr/>
        </p:nvPicPr>
        <p:blipFill>
          <a:blip r:embed="rId8" cstate="print"/>
          <a:srcRect/>
          <a:stretch>
            <a:fillRect/>
          </a:stretch>
        </p:blipFill>
        <p:spPr bwMode="auto">
          <a:xfrm>
            <a:off x="6143636" y="2928934"/>
            <a:ext cx="4124325" cy="4238625"/>
          </a:xfrm>
          <a:prstGeom prst="rect">
            <a:avLst/>
          </a:prstGeom>
          <a:noFill/>
          <a:effectLst>
            <a:softEdge rad="635000"/>
          </a:effectLst>
        </p:spPr>
      </p:pic>
      <p:pic>
        <p:nvPicPr>
          <p:cNvPr id="3074" name="Picture 2" descr="http://www.planetaholistico.com.ar/Angeles/angeldelaguarda.jpg"/>
          <p:cNvPicPr>
            <a:picLocks noChangeAspect="1" noChangeArrowheads="1"/>
          </p:cNvPicPr>
          <p:nvPr/>
        </p:nvPicPr>
        <p:blipFill>
          <a:blip r:embed="rId9" cstate="print"/>
          <a:srcRect/>
          <a:stretch>
            <a:fillRect/>
          </a:stretch>
        </p:blipFill>
        <p:spPr bwMode="auto">
          <a:xfrm>
            <a:off x="3357554" y="928670"/>
            <a:ext cx="2857500" cy="3286125"/>
          </a:xfrm>
          <a:prstGeom prst="rect">
            <a:avLst/>
          </a:prstGeom>
          <a:noFill/>
          <a:effectLst>
            <a:softEdge rad="317500"/>
          </a:effectLst>
        </p:spPr>
      </p:pic>
      <p:pic>
        <p:nvPicPr>
          <p:cNvPr id="4" name="Picture 2" descr="http://gifs.chiquipedia.com/images/gifs-estrellas-2.gif"/>
          <p:cNvPicPr>
            <a:picLocks noChangeAspect="1" noChangeArrowheads="1"/>
          </p:cNvPicPr>
          <p:nvPr/>
        </p:nvPicPr>
        <p:blipFill>
          <a:blip r:embed="rId10" cstate="print"/>
          <a:srcRect/>
          <a:stretch>
            <a:fillRect/>
          </a:stretch>
        </p:blipFill>
        <p:spPr bwMode="auto">
          <a:xfrm rot="20397175">
            <a:off x="6747741" y="735208"/>
            <a:ext cx="3248025" cy="1181100"/>
          </a:xfrm>
          <a:prstGeom prst="rect">
            <a:avLst/>
          </a:prstGeom>
          <a:noFill/>
        </p:spPr>
      </p:pic>
    </p:spTree>
  </p:cSld>
  <p:clrMapOvr>
    <a:masterClrMapping/>
  </p:clrMapOvr>
  <p:transition spd="med" advClick="0" advTm="4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pPr>
              <a:buNone/>
            </a:pPr>
            <a:endParaRPr lang="es-ES_tradnl" dirty="0"/>
          </a:p>
        </p:txBody>
      </p:sp>
      <p:pic>
        <p:nvPicPr>
          <p:cNvPr id="60418" name="Picture 2" descr="angel lanzando estrellas"/>
          <p:cNvPicPr>
            <a:picLocks noChangeAspect="1" noChangeArrowheads="1" noCrop="1"/>
          </p:cNvPicPr>
          <p:nvPr/>
        </p:nvPicPr>
        <p:blipFill>
          <a:blip r:embed="rId2" cstate="print"/>
          <a:srcRect/>
          <a:stretch>
            <a:fillRect/>
          </a:stretch>
        </p:blipFill>
        <p:spPr bwMode="auto">
          <a:xfrm>
            <a:off x="1071538" y="-18000"/>
            <a:ext cx="6922441" cy="6876000"/>
          </a:xfrm>
          <a:prstGeom prst="rect">
            <a:avLst/>
          </a:prstGeom>
          <a:noFill/>
          <a:effectLst>
            <a:softEdge rad="317500"/>
          </a:effectLst>
        </p:spPr>
      </p:pic>
      <p:pic>
        <p:nvPicPr>
          <p:cNvPr id="60419" name="Picture 3" descr="J:\HACER PPS\ARCO IRIS Y ESTRELLAS\010[1].gif"/>
          <p:cNvPicPr>
            <a:picLocks noChangeAspect="1" noChangeArrowheads="1" noCrop="1"/>
          </p:cNvPicPr>
          <p:nvPr/>
        </p:nvPicPr>
        <p:blipFill>
          <a:blip r:embed="rId3" cstate="print"/>
          <a:srcRect/>
          <a:stretch>
            <a:fillRect/>
          </a:stretch>
        </p:blipFill>
        <p:spPr bwMode="auto">
          <a:xfrm>
            <a:off x="4405313" y="3257550"/>
            <a:ext cx="333375" cy="342900"/>
          </a:xfrm>
          <a:prstGeom prst="rect">
            <a:avLst/>
          </a:prstGeom>
          <a:noFill/>
        </p:spPr>
      </p:pic>
    </p:spTree>
  </p:cSld>
  <p:clrMapOvr>
    <a:masterClrMapping/>
  </p:clrMapOvr>
  <p:transition spd="med" advTm="2000">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pitchFamily="34" charset="0"/>
                          <a:hlinkClick r:id="rId18"/>
                        </a:rPr>
                        <a:t>Dedicatorias</a:t>
                      </a:r>
                      <a:endParaRPr kumimoji="0" lang="es-ES_tradnl" sz="900" b="1" i="0" u="none" strike="noStrike" cap="none" normalizeH="0" baseline="0" dirty="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pitchFamily="34" charset="0"/>
                          <a:hlinkClick r:id="rId28"/>
                        </a:rPr>
                        <a:t>Románticos</a:t>
                      </a:r>
                      <a:endParaRPr kumimoji="0" lang="es-ES_tradnl" sz="900" b="1" i="0" u="none" strike="noStrike" cap="none" normalizeH="0" baseline="0" dirty="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med" advTm="1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944</TotalTime>
  <Words>787</Words>
  <Application>Microsoft Office PowerPoint</Application>
  <PresentationFormat>Presentación en pantalla (4:3)</PresentationFormat>
  <Paragraphs>115</Paragraphs>
  <Slides>39</Slides>
  <Notes>5</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39</vt:i4>
      </vt:variant>
    </vt:vector>
  </HeadingPairs>
  <TitlesOfParts>
    <vt:vector size="46" baseType="lpstr">
      <vt:lpstr>Arial</vt:lpstr>
      <vt:lpstr>Calibri</vt:lpstr>
      <vt:lpstr>Berlin Sans FB Demi</vt:lpstr>
      <vt:lpstr>Times New Roman</vt:lpstr>
      <vt:lpstr>High Tower Text</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601</cp:revision>
  <dcterms:created xsi:type="dcterms:W3CDTF">2011-07-22T20:48:37Z</dcterms:created>
  <dcterms:modified xsi:type="dcterms:W3CDTF">2013-05-07T14:33:01Z</dcterms:modified>
</cp:coreProperties>
</file>