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5"/>
  </p:notesMasterIdLst>
  <p:sldIdLst>
    <p:sldId id="313" r:id="rId3"/>
    <p:sldId id="278" r:id="rId4"/>
    <p:sldId id="279" r:id="rId5"/>
    <p:sldId id="280" r:id="rId6"/>
    <p:sldId id="281" r:id="rId7"/>
    <p:sldId id="282" r:id="rId8"/>
    <p:sldId id="283" r:id="rId9"/>
    <p:sldId id="284" r:id="rId10"/>
    <p:sldId id="260" r:id="rId11"/>
    <p:sldId id="258" r:id="rId12"/>
    <p:sldId id="285" r:id="rId13"/>
    <p:sldId id="286" r:id="rId14"/>
    <p:sldId id="287" r:id="rId15"/>
    <p:sldId id="288" r:id="rId16"/>
    <p:sldId id="289" r:id="rId17"/>
    <p:sldId id="290" r:id="rId18"/>
    <p:sldId id="324" r:id="rId19"/>
    <p:sldId id="259" r:id="rId20"/>
    <p:sldId id="292" r:id="rId21"/>
    <p:sldId id="293" r:id="rId22"/>
    <p:sldId id="294" r:id="rId23"/>
    <p:sldId id="295" r:id="rId24"/>
    <p:sldId id="298" r:id="rId25"/>
    <p:sldId id="272" r:id="rId26"/>
    <p:sldId id="273" r:id="rId27"/>
    <p:sldId id="308" r:id="rId28"/>
    <p:sldId id="307" r:id="rId29"/>
    <p:sldId id="309" r:id="rId30"/>
    <p:sldId id="312" r:id="rId31"/>
    <p:sldId id="318" r:id="rId32"/>
    <p:sldId id="322" r:id="rId33"/>
    <p:sldId id="325" r:id="rId34"/>
  </p:sldIdLst>
  <p:sldSz cx="9144000" cy="5143500" type="screen16x9"/>
  <p:notesSz cx="6858000" cy="9144000"/>
  <p:defaultTextStyle>
    <a:defPPr>
      <a:defRPr lang="es-ES_trad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/XgTnS8T+2DhzWu8lQYbaw==" hashData="Xgx3Z2HRGBGaKQ8u35o2i/bc6O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3879" autoAdjust="0"/>
  </p:normalViewPr>
  <p:slideViewPr>
    <p:cSldViewPr>
      <p:cViewPr varScale="1">
        <p:scale>
          <a:sx n="75" d="100"/>
          <a:sy n="75" d="100"/>
        </p:scale>
        <p:origin x="-1004" y="-1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44BDF01-2C93-46B3-BD22-6D34968BDFDF}" type="datetimeFigureOut">
              <a:rPr lang="es-ES_tradnl" smtClean="0"/>
              <a:pPr/>
              <a:t>17/10/2015</a:t>
            </a:fld>
            <a:endParaRPr lang="es-ES_tradn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_tradnl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8FFB824-9EEB-4ED5-9514-31ADBF9FA8A8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FFB824-9EEB-4ED5-9514-31ADBF9FA8A8}" type="slidenum">
              <a:rPr lang="es-ES_tradnl" smtClean="0"/>
              <a:pPr/>
              <a:t>13</a:t>
            </a:fld>
            <a:endParaRPr lang="es-ES_tradnl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FFB824-9EEB-4ED5-9514-31ADBF9FA8A8}" type="slidenum">
              <a:rPr lang="es-ES_tradnl" smtClean="0"/>
              <a:pPr/>
              <a:t>16</a:t>
            </a:fld>
            <a:endParaRPr lang="es-ES_tradnl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FFB824-9EEB-4ED5-9514-31ADBF9FA8A8}" type="slidenum">
              <a:rPr lang="es-ES_tradnl" smtClean="0"/>
              <a:pPr/>
              <a:t>17</a:t>
            </a:fld>
            <a:endParaRPr lang="es-ES_tradnl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FFB824-9EEB-4ED5-9514-31ADBF9FA8A8}" type="slidenum">
              <a:rPr lang="es-ES_tradnl" smtClean="0"/>
              <a:pPr/>
              <a:t>20</a:t>
            </a:fld>
            <a:endParaRPr lang="es-ES_tradnl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FFB824-9EEB-4ED5-9514-31ADBF9FA8A8}" type="slidenum">
              <a:rPr lang="es-ES_tradnl" smtClean="0"/>
              <a:pPr/>
              <a:t>28</a:t>
            </a:fld>
            <a:endParaRPr lang="es-ES_tradnl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FFB824-9EEB-4ED5-9514-31ADBF9FA8A8}" type="slidenum">
              <a:rPr lang="es-ES_tradnl" smtClean="0"/>
              <a:pPr/>
              <a:t>30</a:t>
            </a:fld>
            <a:endParaRPr lang="es-ES_tradnl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FBBDED-D0C3-45F3-9AB4-C61FEE4C7ACF}" type="datetimeFigureOut">
              <a:rPr lang="es-ES_tradnl" smtClean="0"/>
              <a:pPr/>
              <a:t>17/10/2015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61241A-4C68-4976-99EE-817B917C9B8E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FBBDED-D0C3-45F3-9AB4-C61FEE4C7ACF}" type="datetimeFigureOut">
              <a:rPr lang="es-ES_tradnl" smtClean="0"/>
              <a:pPr/>
              <a:t>17/10/2015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61241A-4C68-4976-99EE-817B917C9B8E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FBBDED-D0C3-45F3-9AB4-C61FEE4C7ACF}" type="datetimeFigureOut">
              <a:rPr lang="es-ES_tradnl" smtClean="0"/>
              <a:pPr/>
              <a:t>17/10/2015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61241A-4C68-4976-99EE-817B917C9B8E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FBBDED-D0C3-45F3-9AB4-C61FEE4C7ACF}" type="datetimeFigureOut">
              <a:rPr lang="es-ES_tradnl" smtClean="0"/>
              <a:pPr/>
              <a:t>17/10/2015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61241A-4C68-4976-99EE-817B917C9B8E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FBBDED-D0C3-45F3-9AB4-C61FEE4C7ACF}" type="datetimeFigureOut">
              <a:rPr lang="es-ES_tradnl" smtClean="0"/>
              <a:pPr/>
              <a:t>17/10/2015</a:t>
            </a:fld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61241A-4C68-4976-99EE-817B917C9B8E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FBBDED-D0C3-45F3-9AB4-C61FEE4C7ACF}" type="datetimeFigureOut">
              <a:rPr lang="es-ES_tradnl" smtClean="0"/>
              <a:pPr/>
              <a:t>17/10/2015</a:t>
            </a:fld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61241A-4C68-4976-99EE-817B917C9B8E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FBBDED-D0C3-45F3-9AB4-C61FEE4C7ACF}" type="datetimeFigureOut">
              <a:rPr lang="es-ES_tradnl" smtClean="0"/>
              <a:pPr/>
              <a:t>17/10/2015</a:t>
            </a:fld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61241A-4C68-4976-99EE-817B917C9B8E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FBBDED-D0C3-45F3-9AB4-C61FEE4C7ACF}" type="datetimeFigureOut">
              <a:rPr lang="es-ES_tradnl" smtClean="0"/>
              <a:pPr/>
              <a:t>17/10/2015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61241A-4C68-4976-99EE-817B917C9B8E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FBBDED-D0C3-45F3-9AB4-C61FEE4C7ACF}" type="datetimeFigureOut">
              <a:rPr lang="es-ES_tradnl" smtClean="0"/>
              <a:pPr/>
              <a:t>17/10/2015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61241A-4C68-4976-99EE-817B917C9B8E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FBBDED-D0C3-45F3-9AB4-C61FEE4C7ACF}" type="datetimeFigureOut">
              <a:rPr lang="es-ES_tradnl" smtClean="0"/>
              <a:pPr/>
              <a:t>17/10/2015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61241A-4C68-4976-99EE-817B917C9B8E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FBBDED-D0C3-45F3-9AB4-C61FEE4C7ACF}" type="datetimeFigureOut">
              <a:rPr lang="es-ES_tradnl" smtClean="0"/>
              <a:pPr/>
              <a:t>17/10/2015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61241A-4C68-4976-99EE-817B917C9B8E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FBBDED-D0C3-45F3-9AB4-C61FEE4C7ACF}" type="datetimeFigureOut">
              <a:rPr lang="es-ES_tradnl" smtClean="0"/>
              <a:pPr/>
              <a:t>17/10/2015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61241A-4C68-4976-99EE-817B917C9B8E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7" Type="http://schemas.openxmlformats.org/officeDocument/2006/relationships/image" Target="../media/image3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4" Type="http://schemas.openxmlformats.org/officeDocument/2006/relationships/hyperlink" Target="http://imageshack.us/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9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1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gif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7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gi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8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1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5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8.gi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1.jpeg"/><Relationship Id="rId4" Type="http://schemas.openxmlformats.org/officeDocument/2006/relationships/image" Target="../media/image70.jpe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4.png"/><Relationship Id="rId10" Type="http://schemas.openxmlformats.org/officeDocument/2006/relationships/image" Target="../media/image7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7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http://i24mujer.i24web1.netdna-cdn.com/wp-content/uploads/2013/09/adore-the-yellow-rose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-4500"/>
            <a:ext cx="9143999" cy="5148000"/>
          </a:xfrm>
          <a:prstGeom prst="rect">
            <a:avLst/>
          </a:prstGeom>
          <a:noFill/>
        </p:spPr>
      </p:pic>
      <p:pic>
        <p:nvPicPr>
          <p:cNvPr id="3" name="Picture 2" descr="http://upeer.ir/wp-content/uploads/upeer.ir_upeer.ir_barbara-palvin-hair-1920x108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1"/>
            <a:ext cx="9144000" cy="5143501"/>
          </a:xfrm>
          <a:prstGeom prst="rect">
            <a:avLst/>
          </a:prstGeom>
          <a:noFill/>
        </p:spPr>
      </p:pic>
      <p:pic>
        <p:nvPicPr>
          <p:cNvPr id="4" name="Picture 2" descr="C:\Users\abuelitos\Documents\PROGRAMAS TRABAJO\COSAS PARA PPS\IMAGENES PPS\FONDOS HD\4a23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218645" cy="5184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259632" y="4011910"/>
            <a:ext cx="705678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“TU ERES RESPONSABLE DE LO QUE COSECHAS”</a:t>
            </a:r>
            <a:endParaRPr lang="es-ES" sz="2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3779912" y="2859782"/>
            <a:ext cx="18570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2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“AMISTAD”</a:t>
            </a:r>
            <a:endParaRPr lang="es-ES_tradnl" sz="2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395536" y="4587974"/>
            <a:ext cx="795667" cy="30777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Mari Tere</a:t>
            </a:r>
            <a:endParaRPr lang="es-ES" sz="1400" cap="none" spc="0" dirty="0">
              <a:ln w="50800"/>
              <a:solidFill>
                <a:schemeClr val="bg1"/>
              </a:solidFill>
              <a:effectLst/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2000">
    <p:fade/>
    <p:sndAc>
      <p:stSnd>
        <p:snd r:embed="rId2" name="Vals 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4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5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abuelitos\Documents\PROGRAMAS TRABAJO\COSAS PARA PPS\IMAGENES PPS\FONDOS HD\fondos_hd_playas_beach_1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23528" y="339502"/>
            <a:ext cx="4572000" cy="1323439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_tradnl" sz="2000" b="1" dirty="0" smtClean="0">
                <a:solidFill>
                  <a:schemeClr val="accent2">
                    <a:lumMod val="75000"/>
                  </a:schemeClr>
                </a:solidFill>
                <a:latin typeface="Matura MT Script Capitals" pitchFamily="66" charset="0"/>
                <a:ea typeface="Times New Roman" pitchFamily="18" charset="0"/>
                <a:cs typeface="Arial" pitchFamily="34" charset="0"/>
              </a:rPr>
              <a:t>Yo pienso que el tiempo que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_tradnl" sz="2000" b="1" dirty="0" smtClean="0">
                <a:solidFill>
                  <a:schemeClr val="accent2">
                    <a:lumMod val="75000"/>
                  </a:schemeClr>
                </a:solidFill>
                <a:latin typeface="Matura MT Script Capitals" pitchFamily="66" charset="0"/>
                <a:ea typeface="Times New Roman" pitchFamily="18" charset="0"/>
                <a:cs typeface="Arial" pitchFamily="34" charset="0"/>
              </a:rPr>
              <a:t>pasamos con cada amigo</a:t>
            </a:r>
            <a:endParaRPr lang="es-ES_tradnl" sz="2000" dirty="0" smtClean="0">
              <a:solidFill>
                <a:schemeClr val="accent2">
                  <a:lumMod val="75000"/>
                </a:schemeClr>
              </a:solidFill>
              <a:latin typeface="Matura MT Script Capitals" pitchFamily="66" charset="0"/>
              <a:ea typeface="Times New Roman" pitchFamily="18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_tradnl" sz="2000" b="1" dirty="0" smtClean="0">
                <a:solidFill>
                  <a:schemeClr val="accent2">
                    <a:lumMod val="75000"/>
                  </a:schemeClr>
                </a:solidFill>
                <a:latin typeface="Matura MT Script Capitals" pitchFamily="66" charset="0"/>
                <a:ea typeface="Times New Roman" pitchFamily="18" charset="0"/>
                <a:cs typeface="Arial" pitchFamily="34" charset="0"/>
              </a:rPr>
              <a:t>es lo que hace a cada amigo tan   importante.</a:t>
            </a:r>
            <a:endParaRPr lang="es-ES_tradnl" sz="2000" dirty="0" smtClean="0">
              <a:solidFill>
                <a:schemeClr val="accent2">
                  <a:lumMod val="75000"/>
                </a:schemeClr>
              </a:solidFill>
              <a:latin typeface="Matura MT Script Capitals" pitchFamily="66" charset="0"/>
              <a:cs typeface="Arial" pitchFamily="34" charset="0"/>
            </a:endParaRPr>
          </a:p>
        </p:txBody>
      </p:sp>
      <p:pic>
        <p:nvPicPr>
          <p:cNvPr id="4" name="Picture 2" descr="http://25.media.tumblr.com/518c2d832b0483b7f8e574632c56e26f/tumblr_mzrngwqwQD1rf9hn3o2_1280.jpg"/>
          <p:cNvPicPr>
            <a:picLocks noChangeAspect="1" noChangeArrowheads="1"/>
          </p:cNvPicPr>
          <p:nvPr/>
        </p:nvPicPr>
        <p:blipFill>
          <a:blip r:embed="rId3" cstate="print"/>
          <a:srcRect l="2935" r="7086" b="3831"/>
          <a:stretch>
            <a:fillRect/>
          </a:stretch>
        </p:blipFill>
        <p:spPr bwMode="auto">
          <a:xfrm>
            <a:off x="0" y="0"/>
            <a:ext cx="9144000" cy="514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79512" y="195486"/>
            <a:ext cx="79566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Mari Tere</a:t>
            </a:r>
            <a:endParaRPr lang="es-ES" sz="14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2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C:\Users\abuelitos\Documents\PROGRAMAS TRABAJO\COSAS PARA PPS\IMAGENES PPS\FONDOS HD\firstmoonlight11920[1].jpg"/>
          <p:cNvPicPr>
            <a:picLocks noChangeAspect="1" noChangeArrowheads="1"/>
          </p:cNvPicPr>
          <p:nvPr/>
        </p:nvPicPr>
        <p:blipFill>
          <a:blip r:embed="rId2" cstate="print"/>
          <a:srcRect t="1619" b="8381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17409" name="Rectangle 1"/>
          <p:cNvSpPr>
            <a:spLocks noChangeArrowheads="1"/>
          </p:cNvSpPr>
          <p:nvPr/>
        </p:nvSpPr>
        <p:spPr bwMode="auto">
          <a:xfrm>
            <a:off x="2699792" y="411510"/>
            <a:ext cx="5689186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000" b="1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40000"/>
                    <a:lumOff val="60000"/>
                  </a:schemeClr>
                </a:solidFill>
                <a:effectLst/>
                <a:latin typeface="Matura MT Script Capitals" pitchFamily="66" charset="0"/>
                <a:ea typeface="Times New Roman" pitchFamily="18" charset="0"/>
                <a:cs typeface="Arial" pitchFamily="34" charset="0"/>
              </a:rPr>
              <a:t>Las amistades se construyen de a pedacitos.</a:t>
            </a:r>
            <a:endParaRPr kumimoji="0" lang="es-ES_tradnl" sz="2000" b="0" i="0" u="none" strike="noStrike" cap="none" normalizeH="0" baseline="0" dirty="0" smtClean="0">
              <a:ln>
                <a:noFill/>
              </a:ln>
              <a:solidFill>
                <a:schemeClr val="tx2">
                  <a:lumMod val="40000"/>
                  <a:lumOff val="60000"/>
                </a:schemeClr>
              </a:solidFill>
              <a:effectLst/>
              <a:latin typeface="Matura MT Script Capitals" pitchFamily="66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000" b="1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40000"/>
                    <a:lumOff val="60000"/>
                  </a:schemeClr>
                </a:solidFill>
                <a:effectLst/>
                <a:latin typeface="Matura MT Script Capitals" pitchFamily="66" charset="0"/>
                <a:ea typeface="Times New Roman" pitchFamily="18" charset="0"/>
                <a:cs typeface="Arial" pitchFamily="34" charset="0"/>
              </a:rPr>
              <a:t>Pedacitos de tiempo que vivimos con cada persona.</a:t>
            </a:r>
            <a:endParaRPr kumimoji="0" lang="es-ES_tradnl" sz="2000" b="0" i="0" u="none" strike="noStrike" cap="none" normalizeH="0" baseline="0" dirty="0" smtClean="0">
              <a:ln>
                <a:noFill/>
              </a:ln>
              <a:solidFill>
                <a:schemeClr val="tx2">
                  <a:lumMod val="40000"/>
                  <a:lumOff val="60000"/>
                </a:schemeClr>
              </a:solidFill>
              <a:effectLst/>
              <a:latin typeface="Matura MT Script Capitals" pitchFamily="66" charset="0"/>
              <a:cs typeface="Arial" pitchFamily="34" charset="0"/>
            </a:endParaRPr>
          </a:p>
        </p:txBody>
      </p:sp>
      <p:pic>
        <p:nvPicPr>
          <p:cNvPr id="4" name="Picture 2" descr="http://footage.framepool.com/shotimg/943985117-cebada-campo-de-cebada-caminata-amistad.jpg"/>
          <p:cNvPicPr>
            <a:picLocks noChangeAspect="1" noChangeArrowheads="1"/>
          </p:cNvPicPr>
          <p:nvPr/>
        </p:nvPicPr>
        <p:blipFill>
          <a:blip r:embed="rId3" cstate="print"/>
          <a:srcRect r="44821"/>
          <a:stretch>
            <a:fillRect/>
          </a:stretch>
        </p:blipFill>
        <p:spPr bwMode="auto">
          <a:xfrm>
            <a:off x="6444208" y="1419622"/>
            <a:ext cx="2880320" cy="3915001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395536" y="4515966"/>
            <a:ext cx="79566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tx2">
                    <a:lumMod val="20000"/>
                    <a:lumOff val="80000"/>
                  </a:schemeClr>
                </a:solidFill>
                <a:latin typeface="Brush Script MT" pitchFamily="66" charset="0"/>
              </a:rPr>
              <a:t>Mari Tere</a:t>
            </a:r>
            <a:endParaRPr lang="es-ES" sz="1400" dirty="0">
              <a:ln w="50800"/>
              <a:solidFill>
                <a:schemeClr val="tx2">
                  <a:lumMod val="20000"/>
                  <a:lumOff val="8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74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0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42" name="Picture 2" descr="http://mfcmamonas.no.comunidades.net/imagens/imagem_efeito_agua3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13313" name="Rectangle 1"/>
          <p:cNvSpPr>
            <a:spLocks noChangeArrowheads="1"/>
          </p:cNvSpPr>
          <p:nvPr/>
        </p:nvSpPr>
        <p:spPr bwMode="auto">
          <a:xfrm>
            <a:off x="2051720" y="411510"/>
            <a:ext cx="3961341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000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Matura MT Script Capitals" pitchFamily="66" charset="0"/>
                <a:ea typeface="Times New Roman" pitchFamily="18" charset="0"/>
                <a:cs typeface="Arial" pitchFamily="34" charset="0"/>
              </a:rPr>
              <a:t>No importa la cantidad de tiempo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000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Matura MT Script Capitals" pitchFamily="66" charset="0"/>
                <a:ea typeface="Times New Roman" pitchFamily="18" charset="0"/>
                <a:cs typeface="Arial" pitchFamily="34" charset="0"/>
              </a:rPr>
              <a:t>que pasamos con cada amigo,</a:t>
            </a:r>
            <a:endParaRPr kumimoji="0" lang="es-ES_tradnl" sz="2000" i="0" u="none" strike="noStrike" cap="none" normalizeH="0" baseline="0" dirty="0" smtClean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latin typeface="Matura MT Script Capitals" pitchFamily="66" charset="0"/>
              <a:cs typeface="Arial" pitchFamily="34" charset="0"/>
            </a:endParaRPr>
          </a:p>
        </p:txBody>
      </p:sp>
      <p:pic>
        <p:nvPicPr>
          <p:cNvPr id="37892" name="Picture 4" descr="http://images.forwallpaper.com/files/images/5/52a9/52a9fc01/282605/pebbles-stones-background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251520" y="4731990"/>
            <a:ext cx="79566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Mari Tere</a:t>
            </a:r>
            <a:endParaRPr lang="es-ES" sz="14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378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33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33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abuelitos\Documents\PROGRAMAS TRABAJO\COSAS PARA PPS\IMAGENES PPS\CHICAS\wallpapers-blanco-y-negro-natur-min-naturaleza-fondos-de-pantalla-hd-2560x1600[1].jpg"/>
          <p:cNvPicPr>
            <a:picLocks noChangeAspect="1" noChangeArrowheads="1"/>
          </p:cNvPicPr>
          <p:nvPr/>
        </p:nvPicPr>
        <p:blipFill>
          <a:blip r:embed="rId2" cstate="print"/>
          <a:srcRect t="3239" b="6761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3" name="Picture 2" descr="http://th07.deviantart.net/fs71/PRE/i/2012/202/e/1/selena_gomez_png_by_jazselenator-d584uty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249267"/>
            <a:ext cx="2700000" cy="3894233"/>
          </a:xfrm>
          <a:prstGeom prst="rect">
            <a:avLst/>
          </a:prstGeom>
          <a:noFill/>
        </p:spPr>
      </p:pic>
      <p:sp>
        <p:nvSpPr>
          <p:cNvPr id="11265" name="Rectangle 1"/>
          <p:cNvSpPr>
            <a:spLocks noChangeArrowheads="1"/>
          </p:cNvSpPr>
          <p:nvPr/>
        </p:nvSpPr>
        <p:spPr bwMode="auto">
          <a:xfrm>
            <a:off x="4788024" y="3981133"/>
            <a:ext cx="3414524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000" b="1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40000"/>
                    <a:lumOff val="60000"/>
                  </a:schemeClr>
                </a:solidFill>
                <a:effectLst/>
                <a:latin typeface="Matura MT Script Capitals" pitchFamily="66" charset="0"/>
                <a:ea typeface="Times New Roman" pitchFamily="18" charset="0"/>
                <a:cs typeface="Arial" pitchFamily="34" charset="0"/>
              </a:rPr>
              <a:t>Sino la calidad del tiempo</a:t>
            </a:r>
            <a:endParaRPr kumimoji="0" lang="es-ES_tradnl" sz="2000" b="0" i="0" u="none" strike="noStrike" cap="none" normalizeH="0" baseline="0" dirty="0" smtClean="0">
              <a:ln>
                <a:noFill/>
              </a:ln>
              <a:solidFill>
                <a:schemeClr val="tx2">
                  <a:lumMod val="40000"/>
                  <a:lumOff val="60000"/>
                </a:schemeClr>
              </a:solidFill>
              <a:effectLst/>
              <a:latin typeface="Matura MT Script Capitals" pitchFamily="66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000" b="1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40000"/>
                    <a:lumOff val="60000"/>
                  </a:schemeClr>
                </a:solidFill>
                <a:effectLst/>
                <a:latin typeface="Matura MT Script Capitals" pitchFamily="66" charset="0"/>
                <a:ea typeface="Times New Roman" pitchFamily="18" charset="0"/>
                <a:cs typeface="Arial" pitchFamily="34" charset="0"/>
              </a:rPr>
              <a:t>que vivimos con cada persona.</a:t>
            </a:r>
            <a:endParaRPr kumimoji="0" lang="es-ES_tradnl" sz="2000" b="0" i="0" u="none" strike="noStrike" cap="none" normalizeH="0" baseline="0" dirty="0" smtClean="0">
              <a:ln>
                <a:noFill/>
              </a:ln>
              <a:solidFill>
                <a:schemeClr val="tx2">
                  <a:lumMod val="40000"/>
                  <a:lumOff val="60000"/>
                </a:schemeClr>
              </a:solidFill>
              <a:effectLst/>
              <a:latin typeface="Matura MT Script Capitals" pitchFamily="66" charset="0"/>
              <a:cs typeface="Arial" pitchFamily="34" charset="0"/>
            </a:endParaRPr>
          </a:p>
        </p:txBody>
      </p:sp>
      <p:pic>
        <p:nvPicPr>
          <p:cNvPr id="5" name="Picture 2" descr="http://aloim.org/alo/2014/01/fondos-de-escritorio-hd-blancos.jpg"/>
          <p:cNvPicPr>
            <a:picLocks noChangeAspect="1" noChangeArrowheads="1"/>
          </p:cNvPicPr>
          <p:nvPr/>
        </p:nvPicPr>
        <p:blipFill>
          <a:blip r:embed="rId4" cstate="print"/>
          <a:srcRect r="24640" b="32178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8100392" y="4659982"/>
            <a:ext cx="79566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tx2">
                    <a:lumMod val="20000"/>
                    <a:lumOff val="80000"/>
                  </a:schemeClr>
                </a:solidFill>
                <a:latin typeface="Brush Script MT" pitchFamily="66" charset="0"/>
              </a:rPr>
              <a:t>Mari Tere</a:t>
            </a:r>
            <a:endParaRPr lang="es-ES" sz="1400" dirty="0">
              <a:ln w="50800"/>
              <a:solidFill>
                <a:schemeClr val="tx2">
                  <a:lumMod val="20000"/>
                  <a:lumOff val="8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12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12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abuelitos\Downloads\REBAJAR 1.jpg"/>
          <p:cNvPicPr>
            <a:picLocks noChangeAspect="1" noChangeArrowheads="1"/>
          </p:cNvPicPr>
          <p:nvPr/>
        </p:nvPicPr>
        <p:blipFill>
          <a:blip r:embed="rId2" cstate="print"/>
          <a:srcRect t="4266" b="19546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3" name="Picture 2" descr="http://rudiv.com/blogs/media/blogs/sandyBlog/capjfvf8uk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24544" y="1155884"/>
            <a:ext cx="3024000" cy="3987616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10241" name="Rectangle 1"/>
          <p:cNvSpPr>
            <a:spLocks noChangeArrowheads="1"/>
          </p:cNvSpPr>
          <p:nvPr/>
        </p:nvSpPr>
        <p:spPr bwMode="auto">
          <a:xfrm>
            <a:off x="1835696" y="4515966"/>
            <a:ext cx="69201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000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latin typeface="Matura MT Script Capitals" pitchFamily="66" charset="0"/>
                <a:ea typeface="Times New Roman" pitchFamily="18" charset="0"/>
                <a:cs typeface="Arial" pitchFamily="34" charset="0"/>
              </a:rPr>
              <a:t>Cinco minutos pueden ser más importantes que un día entero.</a:t>
            </a:r>
            <a:endParaRPr kumimoji="0" lang="es-ES_tradnl" sz="2000" i="0" u="none" strike="noStrike" cap="none" normalizeH="0" baseline="0" dirty="0" smtClean="0">
              <a:ln>
                <a:noFill/>
              </a:ln>
              <a:solidFill>
                <a:schemeClr val="accent2">
                  <a:lumMod val="20000"/>
                  <a:lumOff val="80000"/>
                </a:schemeClr>
              </a:solidFill>
              <a:effectLst/>
              <a:latin typeface="Matura MT Script Capitals" pitchFamily="66" charset="0"/>
              <a:cs typeface="Arial" pitchFamily="34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338210" y="195486"/>
            <a:ext cx="79566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Mari Tere</a:t>
            </a:r>
            <a:endParaRPr lang="es-ES" sz="14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2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www.fondos7.net/walls/9757/paisajes-y-reflejos-hermosos_1024x768.jpg"/>
          <p:cNvPicPr>
            <a:picLocks noChangeAspect="1" noChangeArrowheads="1"/>
          </p:cNvPicPr>
          <p:nvPr/>
        </p:nvPicPr>
        <p:blipFill>
          <a:blip r:embed="rId2" cstate="print"/>
          <a:srcRect t="20501" b="4499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5121" name="Rectangle 1"/>
          <p:cNvSpPr>
            <a:spLocks noChangeArrowheads="1"/>
          </p:cNvSpPr>
          <p:nvPr/>
        </p:nvSpPr>
        <p:spPr bwMode="auto">
          <a:xfrm>
            <a:off x="467544" y="4428569"/>
            <a:ext cx="613943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0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Matura MT Script Capitals" pitchFamily="66" charset="0"/>
                <a:ea typeface="Times New Roman" pitchFamily="18" charset="0"/>
                <a:cs typeface="Arial" pitchFamily="34" charset="0"/>
              </a:rPr>
              <a:t>Hay amistades hechas de risas y dolores compartidos;</a:t>
            </a:r>
            <a:endParaRPr kumimoji="0" lang="es-ES_tradnl" sz="20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Matura MT Script Capitals" pitchFamily="66" charset="0"/>
              <a:cs typeface="Arial" pitchFamily="34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251520" y="339502"/>
            <a:ext cx="79566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accent2">
                    <a:lumMod val="40000"/>
                    <a:lumOff val="60000"/>
                  </a:schemeClr>
                </a:solidFill>
                <a:latin typeface="Brush Script MT" pitchFamily="66" charset="0"/>
              </a:rPr>
              <a:t>Mari Tere</a:t>
            </a:r>
            <a:endParaRPr lang="es-ES" sz="1400" dirty="0">
              <a:ln w="50800"/>
              <a:solidFill>
                <a:schemeClr val="accent2">
                  <a:lumMod val="40000"/>
                  <a:lumOff val="6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4274" name="Picture 2" descr="http://www.fondos7.net/walls/9767/hermoso-paisajes-selva_1024x768.jpg"/>
          <p:cNvPicPr>
            <a:picLocks noChangeAspect="1" noChangeArrowheads="1"/>
          </p:cNvPicPr>
          <p:nvPr/>
        </p:nvPicPr>
        <p:blipFill>
          <a:blip r:embed="rId2" cstate="print"/>
          <a:srcRect t="4876" r="6250"/>
          <a:stretch>
            <a:fillRect/>
          </a:stretch>
        </p:blipFill>
        <p:spPr bwMode="auto">
          <a:xfrm>
            <a:off x="0" y="0"/>
            <a:ext cx="9144000" cy="5218906"/>
          </a:xfrm>
          <a:prstGeom prst="rect">
            <a:avLst/>
          </a:prstGeom>
          <a:noFill/>
        </p:spPr>
      </p:pic>
      <p:sp>
        <p:nvSpPr>
          <p:cNvPr id="4097" name="Rectangle 1"/>
          <p:cNvSpPr>
            <a:spLocks noChangeArrowheads="1"/>
          </p:cNvSpPr>
          <p:nvPr/>
        </p:nvSpPr>
        <p:spPr bwMode="auto">
          <a:xfrm>
            <a:off x="3707904" y="797392"/>
            <a:ext cx="5081712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s-ES_tradnl" sz="2000" dirty="0" smtClean="0">
                <a:solidFill>
                  <a:schemeClr val="accent3">
                    <a:lumMod val="40000"/>
                    <a:lumOff val="60000"/>
                  </a:schemeClr>
                </a:solidFill>
                <a:latin typeface="Matura MT Script Capitals" pitchFamily="66" charset="0"/>
                <a:ea typeface="Times New Roman" pitchFamily="18" charset="0"/>
                <a:cs typeface="Arial" pitchFamily="34" charset="0"/>
              </a:rPr>
              <a:t>T</a:t>
            </a:r>
            <a:r>
              <a:rPr kumimoji="0" lang="es-ES_tradnl" sz="2000" i="0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40000"/>
                    <a:lumOff val="60000"/>
                  </a:schemeClr>
                </a:solidFill>
                <a:effectLst/>
                <a:latin typeface="Matura MT Script Capitals" pitchFamily="66" charset="0"/>
                <a:ea typeface="Times New Roman" pitchFamily="18" charset="0"/>
                <a:cs typeface="Arial" pitchFamily="34" charset="0"/>
              </a:rPr>
              <a:t>ambién están aquellas amistades que nacen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000" i="0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40000"/>
                    <a:lumOff val="60000"/>
                  </a:schemeClr>
                </a:solidFill>
                <a:effectLst/>
                <a:latin typeface="Matura MT Script Capitals" pitchFamily="66" charset="0"/>
                <a:ea typeface="Times New Roman" pitchFamily="18" charset="0"/>
                <a:cs typeface="Arial" pitchFamily="34" charset="0"/>
              </a:rPr>
              <a:t>y no sabemos de qué o por qué,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000" i="0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40000"/>
                    <a:lumOff val="60000"/>
                  </a:schemeClr>
                </a:solidFill>
                <a:effectLst/>
                <a:latin typeface="Matura MT Script Capitals" pitchFamily="66" charset="0"/>
                <a:ea typeface="Times New Roman" pitchFamily="18" charset="0"/>
                <a:cs typeface="Arial" pitchFamily="34" charset="0"/>
              </a:rPr>
              <a:t>pero sabemos que están presentes.</a:t>
            </a:r>
            <a:endParaRPr kumimoji="0" lang="es-ES_tradnl" sz="2000" i="0" u="none" strike="noStrike" cap="none" normalizeH="0" baseline="0" dirty="0" smtClean="0">
              <a:ln>
                <a:noFill/>
              </a:ln>
              <a:solidFill>
                <a:schemeClr val="accent3">
                  <a:lumMod val="40000"/>
                  <a:lumOff val="60000"/>
                </a:schemeClr>
              </a:solidFill>
              <a:effectLst/>
              <a:latin typeface="Matura MT Script Capitals" pitchFamily="66" charset="0"/>
              <a:cs typeface="Arial" pitchFamily="34" charset="0"/>
            </a:endParaRPr>
          </a:p>
        </p:txBody>
      </p:sp>
      <p:pic>
        <p:nvPicPr>
          <p:cNvPr id="6" name="Picture 2" descr="http://content.wallpapers-room.com/resolutions/2560x1600/B/Wallpapers-room_com___BITUF_Charging_by_emoryu21_2560x160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  <p:pic>
        <p:nvPicPr>
          <p:cNvPr id="8" name="Picture 4" descr="http://2.bp.blogspot.com/-jlZHaL8Q6KY/Uoj9jQ5hbCI/AAAAAAAAAFU/u3tx_WWPA88/s1600/selena_gomez_png_by_bernadett98-d5mm8zt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195486"/>
            <a:ext cx="2823551" cy="5184000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7971058" y="4587974"/>
            <a:ext cx="79566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Mari Tere</a:t>
            </a:r>
            <a:endParaRPr lang="es-ES" sz="14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40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40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409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6" name="Picture 2" descr="C:\Users\abuelitos\Documents\PROGRAMAS TRABAJO\COSAS PARA PPS\IMAGENES PPS\FONDOS HD\{CCEA8050-18B8-45D2-9C54-0FA977B9820D}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20481" name="Rectangle 1"/>
          <p:cNvSpPr>
            <a:spLocks noChangeArrowheads="1"/>
          </p:cNvSpPr>
          <p:nvPr/>
        </p:nvSpPr>
        <p:spPr bwMode="auto">
          <a:xfrm>
            <a:off x="2483768" y="283464"/>
            <a:ext cx="4248472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000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latin typeface="Matura MT Script Capitals" pitchFamily="66" charset="0"/>
                <a:ea typeface="Times New Roman" pitchFamily="18" charset="0"/>
                <a:cs typeface="Arial" pitchFamily="34" charset="0"/>
              </a:rPr>
              <a:t>Porque el tiempo “perdido” con amigos</a:t>
            </a:r>
            <a:r>
              <a:rPr kumimoji="0" lang="es-ES_tradnl" sz="2000" i="0" u="none" strike="noStrike" cap="none" normalizeH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latin typeface="Matura MT Script Capitals" pitchFamily="66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s-ES_tradnl" sz="2000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latin typeface="Matura MT Script Capitals" pitchFamily="66" charset="0"/>
                <a:ea typeface="Times New Roman" pitchFamily="18" charset="0"/>
                <a:cs typeface="Arial" pitchFamily="34" charset="0"/>
              </a:rPr>
              <a:t>no existe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000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latin typeface="Matura MT Script Capitals" pitchFamily="66" charset="0"/>
                <a:ea typeface="Times New Roman" pitchFamily="18" charset="0"/>
                <a:cs typeface="Arial" pitchFamily="34" charset="0"/>
              </a:rPr>
              <a:t>es tiempo ganado,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000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latin typeface="Matura MT Script Capitals" pitchFamily="66" charset="0"/>
                <a:ea typeface="Times New Roman" pitchFamily="18" charset="0"/>
                <a:cs typeface="Arial" pitchFamily="34" charset="0"/>
              </a:rPr>
              <a:t>aprovechado, vivido.</a:t>
            </a:r>
            <a:endParaRPr kumimoji="0" lang="es-ES_tradnl" sz="2000" i="0" u="none" strike="noStrike" cap="none" normalizeH="0" baseline="0" dirty="0" smtClean="0">
              <a:ln>
                <a:noFill/>
              </a:ln>
              <a:solidFill>
                <a:schemeClr val="tx2">
                  <a:lumMod val="75000"/>
                </a:schemeClr>
              </a:solidFill>
              <a:effectLst/>
              <a:latin typeface="Matura MT Script Capitals" pitchFamily="66" charset="0"/>
              <a:cs typeface="Arial" pitchFamily="34" charset="0"/>
            </a:endParaRPr>
          </a:p>
        </p:txBody>
      </p:sp>
      <p:pic>
        <p:nvPicPr>
          <p:cNvPr id="7" name="Picture 2" descr="http://ekladata.com/e-ITNxaa3uDlh_sp-ai7KJYrQys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12160" y="771550"/>
            <a:ext cx="2798348" cy="4212000"/>
          </a:xfrm>
          <a:prstGeom prst="rect">
            <a:avLst/>
          </a:prstGeom>
          <a:noFill/>
        </p:spPr>
      </p:pic>
      <p:pic>
        <p:nvPicPr>
          <p:cNvPr id="10" name="Picture 2" descr="http://www.heradventure.com/img/bg-clouds-mix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620688" y="-884634"/>
            <a:ext cx="10764688" cy="6372226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410218" y="4587974"/>
            <a:ext cx="79566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accent1">
                    <a:lumMod val="20000"/>
                    <a:lumOff val="80000"/>
                  </a:schemeClr>
                </a:solidFill>
                <a:latin typeface="Brush Script MT" pitchFamily="66" charset="0"/>
              </a:rPr>
              <a:t>Mari Tere</a:t>
            </a:r>
            <a:endParaRPr lang="es-ES" sz="1400" dirty="0">
              <a:ln w="50800"/>
              <a:solidFill>
                <a:schemeClr val="accent1">
                  <a:lumMod val="20000"/>
                  <a:lumOff val="8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4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04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04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7000"/>
                            </p:stCondLst>
                            <p:childTnLst>
                              <p:par>
                                <p:cTn id="27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8" dur="3000" fill="hold"/>
                                        <p:tgtEl>
                                          <p:spTgt spid="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abuelitos\Documents\PROGRAMAS TRABAJO\COSAS PARA PPS\IMAGENES PPS\FONDOS HD\76DF3155D[1].jpg"/>
          <p:cNvPicPr>
            <a:picLocks noChangeAspect="1" noChangeArrowheads="1"/>
          </p:cNvPicPr>
          <p:nvPr/>
        </p:nvPicPr>
        <p:blipFill>
          <a:blip r:embed="rId2" cstate="print"/>
          <a:srcRect b="29365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19457" name="Rectangle 1"/>
          <p:cNvSpPr>
            <a:spLocks noChangeArrowheads="1"/>
          </p:cNvSpPr>
          <p:nvPr/>
        </p:nvSpPr>
        <p:spPr bwMode="auto">
          <a:xfrm>
            <a:off x="827584" y="555526"/>
            <a:ext cx="3710696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0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Matura MT Script Capitals" pitchFamily="66" charset="0"/>
                <a:ea typeface="Times New Roman" pitchFamily="18" charset="0"/>
                <a:cs typeface="Arial" pitchFamily="34" charset="0"/>
              </a:rPr>
              <a:t>Son recuerdos para un momento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0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Matura MT Script Capitals" pitchFamily="66" charset="0"/>
                <a:ea typeface="Times New Roman" pitchFamily="18" charset="0"/>
                <a:cs typeface="Arial" pitchFamily="34" charset="0"/>
              </a:rPr>
              <a:t> o para toda una vida.</a:t>
            </a:r>
            <a:endParaRPr kumimoji="0" lang="es-ES_tradnl" sz="20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Matura MT Script Capitals" pitchFamily="66" charset="0"/>
              <a:cs typeface="Arial" pitchFamily="34" charset="0"/>
            </a:endParaRPr>
          </a:p>
        </p:txBody>
      </p:sp>
      <p:pic>
        <p:nvPicPr>
          <p:cNvPr id="4" name="Picture 2" descr="http://www.playcast.ru/uploads/2015/02/05/11955678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-180528" y="1275606"/>
            <a:ext cx="4320000" cy="3744416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899050" y="4587974"/>
            <a:ext cx="79566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Mari Tere</a:t>
            </a:r>
            <a:endParaRPr lang="es-ES" sz="14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94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94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1746" name="Picture 2" descr="http://www.utepprintstore.com/wp-content/uploads/Animated-Nature-Wallpapers-Nature-1024x63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5" name="Picture 2" descr="http://1.bp.blogspot.com/-l1fNyfPYHME/UAae4VfMirI/AAAAAAAABxg/dnVYDNX_AeY/s1600/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44208" y="267494"/>
            <a:ext cx="2808000" cy="3982973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7" name="Picture 2" descr="http://www.fotos-bonitas.com/wp-content/uploads/2014/01/los-mejores-fondos-de-pantalla-hd-taring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395536" y="411510"/>
            <a:ext cx="4572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_tradnl" sz="2000" dirty="0" smtClean="0">
                <a:solidFill>
                  <a:schemeClr val="accent2">
                    <a:lumMod val="75000"/>
                  </a:schemeClr>
                </a:solidFill>
                <a:latin typeface="Matura MT Script Capitals" pitchFamily="66" charset="0"/>
                <a:ea typeface="Times New Roman" pitchFamily="18" charset="0"/>
                <a:cs typeface="Arial" pitchFamily="34" charset="0"/>
              </a:rPr>
              <a:t>Un amigo se torna importante para nosotros y nosotros para él,</a:t>
            </a:r>
            <a:endParaRPr lang="es-ES_tradnl" sz="2000" dirty="0" smtClean="0">
              <a:solidFill>
                <a:schemeClr val="accent2">
                  <a:lumMod val="75000"/>
                </a:schemeClr>
              </a:solidFill>
              <a:latin typeface="Matura MT Script Capitals" pitchFamily="66" charset="0"/>
              <a:cs typeface="Arial" pitchFamily="34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8100392" y="4659982"/>
            <a:ext cx="79566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accent2">
                    <a:lumMod val="60000"/>
                    <a:lumOff val="40000"/>
                  </a:schemeClr>
                </a:solidFill>
                <a:latin typeface="Brush Script MT" pitchFamily="66" charset="0"/>
              </a:rPr>
              <a:t>Mari Tere</a:t>
            </a:r>
            <a:endParaRPr lang="es-ES" sz="1400" dirty="0">
              <a:ln w="50800"/>
              <a:solidFill>
                <a:schemeClr val="accent2">
                  <a:lumMod val="60000"/>
                  <a:lumOff val="4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http://www.mactualidad.com/wp-content/uploads/2013/06/fondo-pantalla-mac-0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624"/>
          </a:xfrm>
          <a:prstGeom prst="rect">
            <a:avLst/>
          </a:prstGeom>
          <a:noFill/>
        </p:spPr>
      </p:pic>
      <p:sp>
        <p:nvSpPr>
          <p:cNvPr id="15361" name="Rectangle 1"/>
          <p:cNvSpPr>
            <a:spLocks noChangeArrowheads="1"/>
          </p:cNvSpPr>
          <p:nvPr/>
        </p:nvSpPr>
        <p:spPr bwMode="auto">
          <a:xfrm>
            <a:off x="1547664" y="339502"/>
            <a:ext cx="6737165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s-ES_tradnl" sz="2000" dirty="0" smtClean="0">
                <a:latin typeface="Matura MT Script Capitals" pitchFamily="66" charset="0"/>
                <a:ea typeface="Times New Roman" pitchFamily="18" charset="0"/>
                <a:cs typeface="Arial" pitchFamily="34" charset="0"/>
              </a:rPr>
              <a:t>C</a:t>
            </a:r>
            <a:r>
              <a:rPr kumimoji="0" lang="es-ES_tradnl" sz="20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Matura MT Script Capitals" pitchFamily="66" charset="0"/>
                <a:ea typeface="Times New Roman" pitchFamily="18" charset="0"/>
                <a:cs typeface="Arial" pitchFamily="34" charset="0"/>
              </a:rPr>
              <a:t>uando aún en su ausencia somos capaces de reír o llorar,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0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Matura MT Script Capitals" pitchFamily="66" charset="0"/>
                <a:ea typeface="Times New Roman" pitchFamily="18" charset="0"/>
                <a:cs typeface="Arial" pitchFamily="34" charset="0"/>
              </a:rPr>
              <a:t>de extrañar o</a:t>
            </a:r>
            <a:r>
              <a:rPr lang="es-ES_tradnl" sz="2000" dirty="0" smtClean="0">
                <a:latin typeface="Matura MT Script Capitals" pitchFamily="66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s-ES_tradnl" sz="20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Matura MT Script Capitals" pitchFamily="66" charset="0"/>
                <a:ea typeface="Times New Roman" pitchFamily="18" charset="0"/>
                <a:cs typeface="Arial" pitchFamily="34" charset="0"/>
              </a:rPr>
              <a:t>querer estar cerca de él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0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Matura MT Script Capitals" pitchFamily="66" charset="0"/>
                <a:ea typeface="Times New Roman" pitchFamily="18" charset="0"/>
                <a:cs typeface="Arial" pitchFamily="34" charset="0"/>
              </a:rPr>
              <a:t>sólo para disfrutar de su compañía.</a:t>
            </a:r>
            <a:endParaRPr kumimoji="0" lang="es-ES_tradnl" sz="20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Matura MT Script Capitals" pitchFamily="66" charset="0"/>
              <a:cs typeface="Arial" pitchFamily="34" charset="0"/>
            </a:endParaRPr>
          </a:p>
        </p:txBody>
      </p:sp>
      <p:pic>
        <p:nvPicPr>
          <p:cNvPr id="4" name="Picture 2" descr="visitar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2524"/>
          </a:xfrm>
          <a:prstGeom prst="rect">
            <a:avLst/>
          </a:prstGeom>
          <a:noFill/>
        </p:spPr>
      </p:pic>
      <p:pic>
        <p:nvPicPr>
          <p:cNvPr id="5" name="Picture 2" descr="visitar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217749" cy="5184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251520" y="4659982"/>
            <a:ext cx="79566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accent1">
                    <a:lumMod val="40000"/>
                    <a:lumOff val="60000"/>
                  </a:schemeClr>
                </a:solidFill>
                <a:latin typeface="Brush Script MT" pitchFamily="66" charset="0"/>
              </a:rPr>
              <a:t>Mari Tere</a:t>
            </a:r>
            <a:endParaRPr lang="es-ES" sz="1400" dirty="0">
              <a:ln w="50800"/>
              <a:solidFill>
                <a:schemeClr val="accent1">
                  <a:lumMod val="40000"/>
                  <a:lumOff val="6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2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53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536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0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536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http://www.mactualidad.com/wp-content/uploads/2013/06/fondo-pantalla-mac-0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624"/>
          </a:xfrm>
          <a:prstGeom prst="rect">
            <a:avLst/>
          </a:prstGeom>
          <a:noFill/>
          <a:effectLst/>
        </p:spPr>
      </p:pic>
      <p:pic>
        <p:nvPicPr>
          <p:cNvPr id="3" name="Picture 4" descr="Image Hosted by ImageShack.us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2334924"/>
            <a:ext cx="3816000" cy="2808576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14337" name="Rectangle 1"/>
          <p:cNvSpPr>
            <a:spLocks noChangeArrowheads="1"/>
          </p:cNvSpPr>
          <p:nvPr/>
        </p:nvSpPr>
        <p:spPr bwMode="auto">
          <a:xfrm>
            <a:off x="2051720" y="555526"/>
            <a:ext cx="5980035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000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latin typeface="Matura MT Script Capitals" pitchFamily="66" charset="0"/>
                <a:ea typeface="Times New Roman" pitchFamily="18" charset="0"/>
                <a:cs typeface="Arial" pitchFamily="34" charset="0"/>
              </a:rPr>
              <a:t>Tal vez seamos los mejores amigos durante un año...</a:t>
            </a:r>
            <a:endParaRPr kumimoji="0" lang="es-ES_tradnl" sz="2000" i="0" u="none" strike="noStrike" cap="none" normalizeH="0" baseline="0" dirty="0" smtClean="0">
              <a:ln>
                <a:noFill/>
              </a:ln>
              <a:solidFill>
                <a:schemeClr val="tx2">
                  <a:lumMod val="50000"/>
                </a:schemeClr>
              </a:solidFill>
              <a:effectLst/>
              <a:latin typeface="Matura MT Script Capitals" pitchFamily="66" charset="0"/>
              <a:cs typeface="Arial" pitchFamily="34" charset="0"/>
            </a:endParaRPr>
          </a:p>
        </p:txBody>
      </p:sp>
      <p:pic>
        <p:nvPicPr>
          <p:cNvPr id="28676" name="Picture 4" descr="http://img.desmotivaciones.es/201202/Cheerfulfriendscopy.jpg"/>
          <p:cNvPicPr>
            <a:picLocks noChangeAspect="1" noChangeArrowheads="1"/>
          </p:cNvPicPr>
          <p:nvPr/>
        </p:nvPicPr>
        <p:blipFill>
          <a:blip r:embed="rId6" cstate="print"/>
          <a:srcRect l="3637" t="3346" r="3626" b="15992"/>
          <a:stretch>
            <a:fillRect/>
          </a:stretch>
        </p:blipFill>
        <p:spPr bwMode="auto">
          <a:xfrm>
            <a:off x="5471592" y="1615108"/>
            <a:ext cx="3672408" cy="3528392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7" name="Picture 2" descr="http://fc02.deviantart.net/fs70/i/2013/076/4/d/_nube_png__by_lovetheawayyoulie-d5yen4h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-324544" y="0"/>
            <a:ext cx="9865096" cy="51435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338210" y="123478"/>
            <a:ext cx="79566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Mari Tere</a:t>
            </a:r>
            <a:endParaRPr lang="es-ES" sz="14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43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9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2.53469E-6 L 0.87014 -0.78323 " pathEditMode="relative" rAng="0" ptsTypes="AA">
                                      <p:cBhvr>
                                        <p:cTn id="2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35" y="-39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4578" name="Picture 2" descr="http://www.fondos7.net/walls/751/playa-tropical-y-rocosa_1024x768.jpg"/>
          <p:cNvPicPr>
            <a:picLocks noChangeAspect="1" noChangeArrowheads="1"/>
          </p:cNvPicPr>
          <p:nvPr/>
        </p:nvPicPr>
        <p:blipFill>
          <a:blip r:embed="rId2" cstate="print"/>
          <a:srcRect l="13460" t="4665" b="8113"/>
          <a:stretch>
            <a:fillRect/>
          </a:stretch>
        </p:blipFill>
        <p:spPr bwMode="auto">
          <a:xfrm>
            <a:off x="0" y="-40500"/>
            <a:ext cx="9144000" cy="5184000"/>
          </a:xfrm>
          <a:prstGeom prst="rect">
            <a:avLst/>
          </a:prstGeom>
          <a:noFill/>
        </p:spPr>
      </p:pic>
      <p:sp>
        <p:nvSpPr>
          <p:cNvPr id="8193" name="Rectangle 1"/>
          <p:cNvSpPr>
            <a:spLocks noChangeArrowheads="1"/>
          </p:cNvSpPr>
          <p:nvPr/>
        </p:nvSpPr>
        <p:spPr bwMode="auto">
          <a:xfrm>
            <a:off x="3491880" y="308725"/>
            <a:ext cx="3761992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000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latin typeface="Matura MT Script Capitals" pitchFamily="66" charset="0"/>
                <a:ea typeface="Times New Roman" pitchFamily="18" charset="0"/>
                <a:cs typeface="Arial" pitchFamily="34" charset="0"/>
              </a:rPr>
              <a:t>buenos amigos el año siguiente...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000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latin typeface="Matura MT Script Capitals" pitchFamily="66" charset="0"/>
                <a:ea typeface="Times New Roman" pitchFamily="18" charset="0"/>
                <a:cs typeface="Arial" pitchFamily="34" charset="0"/>
              </a:rPr>
              <a:t>.</a:t>
            </a:r>
            <a:r>
              <a:rPr kumimoji="0" lang="es-ES_tradnl" sz="2000" b="1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latin typeface="Matura MT Script Capitals" pitchFamily="66" charset="0"/>
                <a:ea typeface="Times New Roman" pitchFamily="18" charset="0"/>
                <a:cs typeface="Arial" pitchFamily="34" charset="0"/>
              </a:rPr>
              <a:t>..y no hablemos al siguiente...</a:t>
            </a:r>
            <a:endParaRPr kumimoji="0" lang="es-ES_tradnl" sz="2000" b="0" i="0" u="none" strike="noStrike" cap="none" normalizeH="0" baseline="0" dirty="0" smtClean="0">
              <a:ln>
                <a:noFill/>
              </a:ln>
              <a:solidFill>
                <a:schemeClr val="tx2">
                  <a:lumMod val="75000"/>
                </a:schemeClr>
              </a:solidFill>
              <a:effectLst/>
              <a:latin typeface="Matura MT Script Capitals" pitchFamily="66" charset="0"/>
              <a:cs typeface="Arial" pitchFamily="34" charset="0"/>
            </a:endParaRPr>
          </a:p>
        </p:txBody>
      </p:sp>
      <p:pic>
        <p:nvPicPr>
          <p:cNvPr id="25602" name="Picture 2" descr="http://img.desmotivaciones.es/201206/tumblr_luzmzjIdDp1qcve9po1_500_large.jpg"/>
          <p:cNvPicPr>
            <a:picLocks noChangeAspect="1" noChangeArrowheads="1"/>
          </p:cNvPicPr>
          <p:nvPr/>
        </p:nvPicPr>
        <p:blipFill>
          <a:blip r:embed="rId3" cstate="print"/>
          <a:srcRect l="5715" t="8067" r="25706" b="13956"/>
          <a:stretch>
            <a:fillRect/>
          </a:stretch>
        </p:blipFill>
        <p:spPr bwMode="auto">
          <a:xfrm>
            <a:off x="0" y="1131590"/>
            <a:ext cx="2592288" cy="4176464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7" name="Picture 6" descr="http://i207.photobucket.com/albums/bb222/amanecerpoesia/ANIMALES/genesis-aviotas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76256" y="483518"/>
            <a:ext cx="1676400" cy="14859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251520" y="4731990"/>
            <a:ext cx="79566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Mari Tere</a:t>
            </a:r>
            <a:endParaRPr lang="es-ES" sz="14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1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81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4818" name="Picture 2" descr="http://www.fondos7.net/walls/10481/frondosa-jungla_1024x768.jpg"/>
          <p:cNvPicPr>
            <a:picLocks noChangeAspect="1" noChangeArrowheads="1"/>
          </p:cNvPicPr>
          <p:nvPr/>
        </p:nvPicPr>
        <p:blipFill>
          <a:blip r:embed="rId2" cstate="print"/>
          <a:srcRect t="5004" r="5087"/>
          <a:stretch>
            <a:fillRect/>
          </a:stretch>
        </p:blipFill>
        <p:spPr bwMode="auto">
          <a:xfrm>
            <a:off x="0" y="-4500"/>
            <a:ext cx="9144000" cy="5148000"/>
          </a:xfrm>
          <a:prstGeom prst="rect">
            <a:avLst/>
          </a:prstGeom>
          <a:noFill/>
        </p:spPr>
      </p:pic>
      <p:sp>
        <p:nvSpPr>
          <p:cNvPr id="46081" name="Rectangle 1"/>
          <p:cNvSpPr>
            <a:spLocks noChangeArrowheads="1"/>
          </p:cNvSpPr>
          <p:nvPr/>
        </p:nvSpPr>
        <p:spPr bwMode="auto">
          <a:xfrm>
            <a:off x="2699792" y="3579862"/>
            <a:ext cx="5788572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000" i="0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40000"/>
                    <a:lumOff val="60000"/>
                  </a:schemeClr>
                </a:solidFill>
                <a:effectLst/>
                <a:latin typeface="Matura MT Script Capitals" pitchFamily="66" charset="0"/>
                <a:ea typeface="Times New Roman" pitchFamily="18" charset="0"/>
                <a:cs typeface="Arial" pitchFamily="34" charset="0"/>
              </a:rPr>
              <a:t>Así es que solo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000" i="0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40000"/>
                    <a:lumOff val="60000"/>
                  </a:schemeClr>
                </a:solidFill>
                <a:effectLst/>
                <a:latin typeface="Matura MT Script Capitals" pitchFamily="66" charset="0"/>
                <a:ea typeface="Times New Roman" pitchFamily="18" charset="0"/>
                <a:cs typeface="Arial" pitchFamily="34" charset="0"/>
              </a:rPr>
              <a:t>quería decirte...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000" i="0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40000"/>
                    <a:lumOff val="60000"/>
                  </a:schemeClr>
                </a:solidFill>
                <a:effectLst/>
                <a:latin typeface="Matura MT Script Capitals" pitchFamily="66" charset="0"/>
                <a:ea typeface="Times New Roman" pitchFamily="18" charset="0"/>
                <a:cs typeface="Arial" pitchFamily="34" charset="0"/>
              </a:rPr>
              <a:t>Incluso si no vuelvo a hablarte jamás en mi vida...</a:t>
            </a:r>
            <a:endParaRPr kumimoji="0" lang="es-ES_tradnl" sz="2000" i="0" u="none" strike="noStrike" cap="none" normalizeH="0" baseline="0" dirty="0" smtClean="0">
              <a:ln>
                <a:noFill/>
              </a:ln>
              <a:solidFill>
                <a:schemeClr val="accent3">
                  <a:lumMod val="40000"/>
                  <a:lumOff val="60000"/>
                </a:schemeClr>
              </a:solidFill>
              <a:effectLst/>
              <a:latin typeface="Matura MT Script Capitals" pitchFamily="66" charset="0"/>
              <a:cs typeface="Arial" pitchFamily="34" charset="0"/>
            </a:endParaRPr>
          </a:p>
        </p:txBody>
      </p:sp>
      <p:pic>
        <p:nvPicPr>
          <p:cNvPr id="24578" name="Picture 2" descr="http://www.amorfrases.org/wp-content/uploads/imagenes-de-amistad1.jpg"/>
          <p:cNvPicPr>
            <a:picLocks noChangeAspect="1" noChangeArrowheads="1"/>
          </p:cNvPicPr>
          <p:nvPr/>
        </p:nvPicPr>
        <p:blipFill>
          <a:blip r:embed="rId3" cstate="print"/>
          <a:srcRect l="6129" t="6978" r="6028" b="27899"/>
          <a:stretch>
            <a:fillRect/>
          </a:stretch>
        </p:blipFill>
        <p:spPr bwMode="auto">
          <a:xfrm>
            <a:off x="1835696" y="1707654"/>
            <a:ext cx="3096344" cy="2016224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7" name="6 Rectángulo"/>
          <p:cNvSpPr/>
          <p:nvPr/>
        </p:nvSpPr>
        <p:spPr>
          <a:xfrm>
            <a:off x="410218" y="4587974"/>
            <a:ext cx="79566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Mari Tere</a:t>
            </a:r>
            <a:endParaRPr lang="es-ES" sz="14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60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60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60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www.fondos7.net/walls/9756/reflejos-y-paisajes_1024x768.jpg"/>
          <p:cNvPicPr>
            <a:picLocks noChangeAspect="1" noChangeArrowheads="1"/>
          </p:cNvPicPr>
          <p:nvPr/>
        </p:nvPicPr>
        <p:blipFill>
          <a:blip r:embed="rId3" cstate="print"/>
          <a:srcRect l="5224" t="4985"/>
          <a:stretch>
            <a:fillRect/>
          </a:stretch>
        </p:blipFill>
        <p:spPr bwMode="auto">
          <a:xfrm>
            <a:off x="0" y="-12979"/>
            <a:ext cx="9144000" cy="5156479"/>
          </a:xfrm>
          <a:prstGeom prst="rect">
            <a:avLst/>
          </a:prstGeom>
          <a:noFill/>
        </p:spPr>
      </p:pic>
      <p:sp>
        <p:nvSpPr>
          <p:cNvPr id="6145" name="Rectangle 1"/>
          <p:cNvSpPr>
            <a:spLocks noChangeArrowheads="1"/>
          </p:cNvSpPr>
          <p:nvPr/>
        </p:nvSpPr>
        <p:spPr bwMode="auto">
          <a:xfrm>
            <a:off x="2987824" y="3471560"/>
            <a:ext cx="4993226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000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Matura MT Script Capitals" pitchFamily="66" charset="0"/>
                <a:ea typeface="Times New Roman" pitchFamily="18" charset="0"/>
                <a:cs typeface="Arial" pitchFamily="34" charset="0"/>
              </a:rPr>
              <a:t>Quiero que sepas que eres especial para</a:t>
            </a:r>
            <a:r>
              <a:rPr kumimoji="0" lang="es-ES_tradnl" sz="2000" i="0" u="none" strike="noStrike" cap="none" normalizeH="0" dirty="0" smtClean="0">
                <a:ln>
                  <a:noFill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Matura MT Script Capitals" pitchFamily="66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s-ES_tradnl" sz="2000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Matura MT Script Capitals" pitchFamily="66" charset="0"/>
                <a:ea typeface="Times New Roman" pitchFamily="18" charset="0"/>
                <a:cs typeface="Arial" pitchFamily="34" charset="0"/>
              </a:rPr>
              <a:t>mi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000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Matura MT Script Capitals" pitchFamily="66" charset="0"/>
                <a:ea typeface="Times New Roman" pitchFamily="18" charset="0"/>
                <a:cs typeface="Arial" pitchFamily="34" charset="0"/>
              </a:rPr>
              <a:t>he hiciste una diferencia</a:t>
            </a:r>
            <a:r>
              <a:rPr lang="es-ES_tradnl" sz="2000" dirty="0" smtClean="0">
                <a:solidFill>
                  <a:schemeClr val="accent2">
                    <a:lumMod val="40000"/>
                    <a:lumOff val="60000"/>
                  </a:schemeClr>
                </a:solidFill>
                <a:latin typeface="Matura MT Script Capitals" pitchFamily="66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s-ES_tradnl" sz="2000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Matura MT Script Capitals" pitchFamily="66" charset="0"/>
                <a:ea typeface="Times New Roman" pitchFamily="18" charset="0"/>
                <a:cs typeface="Arial" pitchFamily="34" charset="0"/>
              </a:rPr>
              <a:t>en mi vida,</a:t>
            </a:r>
            <a:endParaRPr kumimoji="0" lang="es-ES_tradnl" sz="2000" i="0" u="none" strike="noStrike" cap="none" normalizeH="0" baseline="0" dirty="0" smtClean="0">
              <a:ln>
                <a:noFill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  <a:latin typeface="Matura MT Script Capitals" pitchFamily="66" charset="0"/>
              <a:cs typeface="Arial" pitchFamily="34" charset="0"/>
            </a:endParaRPr>
          </a:p>
        </p:txBody>
      </p:sp>
      <p:pic>
        <p:nvPicPr>
          <p:cNvPr id="23554" name="Picture 2" descr="http://www.nocturnar.com/comunidad/attachments/esomimsoxd-jpg.70508/"/>
          <p:cNvPicPr>
            <a:picLocks noChangeAspect="1" noChangeArrowheads="1"/>
          </p:cNvPicPr>
          <p:nvPr/>
        </p:nvPicPr>
        <p:blipFill>
          <a:blip r:embed="rId4" cstate="print"/>
          <a:srcRect l="12096" t="8791" r="19865" b="26159"/>
          <a:stretch>
            <a:fillRect/>
          </a:stretch>
        </p:blipFill>
        <p:spPr bwMode="auto">
          <a:xfrm>
            <a:off x="3347864" y="627534"/>
            <a:ext cx="3765408" cy="3096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338210" y="4587974"/>
            <a:ext cx="79566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accent2">
                    <a:lumMod val="20000"/>
                    <a:lumOff val="80000"/>
                  </a:schemeClr>
                </a:solidFill>
                <a:latin typeface="Brush Script MT" pitchFamily="66" charset="0"/>
              </a:rPr>
              <a:t>Mari Tere</a:t>
            </a:r>
            <a:endParaRPr lang="es-ES" sz="1400" dirty="0">
              <a:ln w="50800"/>
              <a:solidFill>
                <a:schemeClr val="accent2">
                  <a:lumMod val="20000"/>
                  <a:lumOff val="8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1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es.wallpapersam.com/wp-content/uploads/2013/06/Fantas%C3%ADa-Planetas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:\Users\abuelitos\Documents\PROGRAMAS TRABAJO\COSAS PARA PPS\IMAGENES PPS\Gaviota y corazones\Lo%20natural-215857-804263[1] (FILEminimizer).jpg"/>
          <p:cNvPicPr>
            <a:picLocks noChangeAspect="1" noChangeArrowheads="1"/>
          </p:cNvPicPr>
          <p:nvPr/>
        </p:nvPicPr>
        <p:blipFill>
          <a:blip r:embed="rId4" cstate="print"/>
          <a:srcRect l="3125" t="13494" r="31243" b="5941"/>
          <a:stretch>
            <a:fillRect/>
          </a:stretch>
        </p:blipFill>
        <p:spPr bwMode="auto">
          <a:xfrm>
            <a:off x="4932040" y="1131590"/>
            <a:ext cx="4536504" cy="4176464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3707904" y="555526"/>
            <a:ext cx="463556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_tradnl" sz="2000" dirty="0" smtClean="0">
                <a:solidFill>
                  <a:srgbClr val="FFFF00"/>
                </a:solidFill>
                <a:latin typeface="Matura MT Script Capitals" pitchFamily="66" charset="0"/>
                <a:ea typeface="Times New Roman" pitchFamily="18" charset="0"/>
                <a:cs typeface="Arial" pitchFamily="34" charset="0"/>
              </a:rPr>
              <a:t>Te admiro, respeto y realmente aprecio…</a:t>
            </a:r>
            <a:endParaRPr lang="es-ES_tradnl" sz="2000" dirty="0" smtClean="0">
              <a:solidFill>
                <a:srgbClr val="FFFF00"/>
              </a:solidFill>
              <a:latin typeface="Matura MT Script Capitals" pitchFamily="66" charset="0"/>
              <a:cs typeface="Arial" pitchFamily="34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251520" y="4835723"/>
            <a:ext cx="79566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rgbClr val="FFFF00"/>
                </a:solidFill>
                <a:latin typeface="Brush Script MT" pitchFamily="66" charset="0"/>
              </a:rPr>
              <a:t>Mari Tere</a:t>
            </a:r>
            <a:endParaRPr lang="es-ES" sz="1400" dirty="0">
              <a:ln w="50800"/>
              <a:solidFill>
                <a:srgbClr val="FFFF00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 rctx="PPT"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6500"/>
                            </p:stCondLst>
                            <p:childTnLst>
                              <p:par>
                                <p:cTn id="12" presetID="23" presetClass="entr" presetSubtype="288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abuelitos\Documents\PROGRAMAS TRABAJO\COSAS PARA PPS\IMAGENES PPS\FONDOS HD\asd-blog-de-im-genes-imagenes-para-fondos-hd-goticas-chicas-dj-entre-352714[1].jpg"/>
          <p:cNvPicPr>
            <a:picLocks noChangeAspect="1" noChangeArrowheads="1"/>
          </p:cNvPicPr>
          <p:nvPr/>
        </p:nvPicPr>
        <p:blipFill>
          <a:blip r:embed="rId2" cstate="print"/>
          <a:srcRect b="8381"/>
          <a:stretch>
            <a:fillRect/>
          </a:stretch>
        </p:blipFill>
        <p:spPr bwMode="auto">
          <a:xfrm>
            <a:off x="0" y="0"/>
            <a:ext cx="9144000" cy="5236046"/>
          </a:xfrm>
          <a:prstGeom prst="rect">
            <a:avLst/>
          </a:prstGeom>
          <a:noFill/>
        </p:spPr>
      </p:pic>
      <p:sp>
        <p:nvSpPr>
          <p:cNvPr id="18434" name="Rectangle 2"/>
          <p:cNvSpPr>
            <a:spLocks noChangeArrowheads="1"/>
          </p:cNvSpPr>
          <p:nvPr/>
        </p:nvSpPr>
        <p:spPr bwMode="auto">
          <a:xfrm>
            <a:off x="467544" y="627534"/>
            <a:ext cx="4685513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000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Matura MT Script Capitals" pitchFamily="66" charset="0"/>
                <a:ea typeface="Times New Roman" pitchFamily="18" charset="0"/>
                <a:cs typeface="Arial" pitchFamily="34" charset="0"/>
              </a:rPr>
              <a:t>Lo sabes… aunque no siempre lo diga…</a:t>
            </a:r>
            <a:endParaRPr kumimoji="0" lang="es-ES_tradnl" sz="2000" i="0" u="none" strike="noStrike" cap="none" normalizeH="0" baseline="0" dirty="0" smtClean="0">
              <a:ln>
                <a:noFill/>
              </a:ln>
              <a:solidFill>
                <a:schemeClr val="accent2">
                  <a:lumMod val="60000"/>
                  <a:lumOff val="40000"/>
                </a:schemeClr>
              </a:solidFill>
              <a:effectLst/>
              <a:latin typeface="Matura MT Script Capitals" pitchFamily="66" charset="0"/>
              <a:cs typeface="Arial" pitchFamily="34" charset="0"/>
            </a:endParaRPr>
          </a:p>
        </p:txBody>
      </p:sp>
      <p:pic>
        <p:nvPicPr>
          <p:cNvPr id="17410" name="Picture 2" descr="anigif-R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2427734"/>
            <a:ext cx="3439377" cy="2268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266202" y="4774168"/>
            <a:ext cx="79566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accent2">
                    <a:lumMod val="40000"/>
                    <a:lumOff val="60000"/>
                  </a:schemeClr>
                </a:solidFill>
                <a:latin typeface="Brush Script MT" pitchFamily="66" charset="0"/>
              </a:rPr>
              <a:t>Mari Tere</a:t>
            </a:r>
            <a:endParaRPr lang="es-ES" sz="1400" dirty="0">
              <a:ln w="50800"/>
              <a:solidFill>
                <a:schemeClr val="accent2">
                  <a:lumMod val="40000"/>
                  <a:lumOff val="6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84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http://www.wallpaper4me.com/images/wallpapers/emailmessage-330410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380062"/>
          </a:xfrm>
          <a:prstGeom prst="rect">
            <a:avLst/>
          </a:prstGeom>
          <a:noFill/>
        </p:spPr>
      </p:pic>
      <p:sp>
        <p:nvSpPr>
          <p:cNvPr id="49157" name="Rectangle 5"/>
          <p:cNvSpPr>
            <a:spLocks noChangeArrowheads="1"/>
          </p:cNvSpPr>
          <p:nvPr/>
        </p:nvSpPr>
        <p:spPr bwMode="auto">
          <a:xfrm>
            <a:off x="1043608" y="699542"/>
            <a:ext cx="322517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000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Matura MT Script Capitals" pitchFamily="66" charset="0"/>
                <a:ea typeface="Times New Roman" pitchFamily="18" charset="0"/>
                <a:cs typeface="Arial" pitchFamily="34" charset="0"/>
              </a:rPr>
              <a:t>Envía esto a tus amigos…..</a:t>
            </a:r>
            <a:endParaRPr kumimoji="0" lang="es-ES_tradnl" sz="2000" i="0" u="none" strike="noStrike" cap="none" normalizeH="0" baseline="0" dirty="0" smtClean="0">
              <a:ln>
                <a:noFill/>
              </a:ln>
              <a:solidFill>
                <a:schemeClr val="accent2">
                  <a:lumMod val="60000"/>
                  <a:lumOff val="40000"/>
                </a:schemeClr>
              </a:solidFill>
              <a:effectLst/>
              <a:latin typeface="Matura MT Script Capitals" pitchFamily="66" charset="0"/>
              <a:cs typeface="Arial" pitchFamily="34" charset="0"/>
            </a:endParaRPr>
          </a:p>
        </p:txBody>
      </p:sp>
      <p:pic>
        <p:nvPicPr>
          <p:cNvPr id="22530" name="Picture 2" descr="https://s-media-cache-ak0.pinimg.com/736x/fc/f6/ab/fcf6abe0e9f5fdeba93c004fd292fb72.jpg"/>
          <p:cNvPicPr>
            <a:picLocks noChangeAspect="1" noChangeArrowheads="1"/>
          </p:cNvPicPr>
          <p:nvPr/>
        </p:nvPicPr>
        <p:blipFill>
          <a:blip r:embed="rId3" cstate="print"/>
          <a:srcRect t="25809" b="11281"/>
          <a:stretch>
            <a:fillRect/>
          </a:stretch>
        </p:blipFill>
        <p:spPr bwMode="auto">
          <a:xfrm>
            <a:off x="5195504" y="0"/>
            <a:ext cx="3948496" cy="2484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7956376" y="4659982"/>
            <a:ext cx="79566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accent2">
                    <a:lumMod val="40000"/>
                    <a:lumOff val="60000"/>
                  </a:schemeClr>
                </a:solidFill>
                <a:latin typeface="Brush Script MT" pitchFamily="66" charset="0"/>
              </a:rPr>
              <a:t>Mari Tere</a:t>
            </a:r>
            <a:endParaRPr lang="es-ES" sz="1400" dirty="0">
              <a:ln w="50800"/>
              <a:solidFill>
                <a:schemeClr val="accent2">
                  <a:lumMod val="40000"/>
                  <a:lumOff val="6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9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80" name="Picture 4" descr="http://www.fond-ecran-hd.net/pc-driver/87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216000" cy="5184000"/>
          </a:xfrm>
          <a:prstGeom prst="rect">
            <a:avLst/>
          </a:prstGeom>
          <a:noFill/>
        </p:spPr>
      </p:pic>
      <p:sp>
        <p:nvSpPr>
          <p:cNvPr id="50181" name="Rectangle 5"/>
          <p:cNvSpPr>
            <a:spLocks noChangeArrowheads="1"/>
          </p:cNvSpPr>
          <p:nvPr/>
        </p:nvSpPr>
        <p:spPr bwMode="auto">
          <a:xfrm>
            <a:off x="323528" y="92701"/>
            <a:ext cx="4119846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0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Matura MT Script Capitals" pitchFamily="66" charset="0"/>
                <a:ea typeface="Times New Roman" pitchFamily="18" charset="0"/>
                <a:cs typeface="Arial" pitchFamily="34" charset="0"/>
              </a:rPr>
              <a:t>Sin importar cuán seguido hables…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0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Matura MT Script Capitals" pitchFamily="66" charset="0"/>
                <a:ea typeface="Times New Roman" pitchFamily="18" charset="0"/>
                <a:cs typeface="Arial" pitchFamily="34" charset="0"/>
              </a:rPr>
              <a:t>…o cuan cercanos sean….</a:t>
            </a:r>
            <a:endParaRPr kumimoji="0" lang="es-ES_tradnl" sz="20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Matura MT Script Capitals" pitchFamily="66" charset="0"/>
              <a:cs typeface="Arial" pitchFamily="34" charset="0"/>
            </a:endParaRPr>
          </a:p>
        </p:txBody>
      </p:sp>
      <p:pic>
        <p:nvPicPr>
          <p:cNvPr id="15362" name="Picture 2" descr="http://data.whicdn.com/images/50325800/tumblr_mf2qq40dPA1s0xozzo1_1280_large.jpg"/>
          <p:cNvPicPr>
            <a:picLocks noChangeAspect="1" noChangeArrowheads="1"/>
          </p:cNvPicPr>
          <p:nvPr/>
        </p:nvPicPr>
        <p:blipFill>
          <a:blip r:embed="rId4" cstate="print"/>
          <a:srcRect l="28728" t="13621" r="36497"/>
          <a:stretch>
            <a:fillRect/>
          </a:stretch>
        </p:blipFill>
        <p:spPr bwMode="auto">
          <a:xfrm>
            <a:off x="6732240" y="0"/>
            <a:ext cx="2664000" cy="2937985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8115074" y="4659982"/>
            <a:ext cx="79566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Mari Tere</a:t>
            </a:r>
            <a:endParaRPr lang="es-ES" sz="14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01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01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http://naturewallpaperfree.com/mobile/mountains-water/nature-wallpaper-1920x1080-332-710ec0df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51203" name="Rectangle 3"/>
          <p:cNvSpPr>
            <a:spLocks noChangeArrowheads="1"/>
          </p:cNvSpPr>
          <p:nvPr/>
        </p:nvSpPr>
        <p:spPr bwMode="auto">
          <a:xfrm>
            <a:off x="3851920" y="1707654"/>
            <a:ext cx="3464346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000" i="0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20000"/>
                    <a:lumOff val="80000"/>
                  </a:schemeClr>
                </a:solidFill>
                <a:effectLst/>
                <a:latin typeface="Matura MT Script Capitals" pitchFamily="66" charset="0"/>
                <a:ea typeface="Times New Roman" pitchFamily="18" charset="0"/>
                <a:cs typeface="Arial" pitchFamily="34" charset="0"/>
              </a:rPr>
              <a:t>Deja que tus viejos amigos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000" i="0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20000"/>
                    <a:lumOff val="80000"/>
                  </a:schemeClr>
                </a:solidFill>
                <a:effectLst/>
                <a:latin typeface="Matura MT Script Capitals" pitchFamily="66" charset="0"/>
                <a:ea typeface="Times New Roman" pitchFamily="18" charset="0"/>
                <a:cs typeface="Arial" pitchFamily="34" charset="0"/>
              </a:rPr>
              <a:t>sepan que no los has olvidado</a:t>
            </a:r>
            <a:endParaRPr kumimoji="0" lang="es-ES_tradnl" sz="2000" i="0" u="none" strike="noStrike" cap="none" normalizeH="0" baseline="0" dirty="0" smtClean="0">
              <a:ln>
                <a:noFill/>
              </a:ln>
              <a:solidFill>
                <a:schemeClr val="accent3">
                  <a:lumMod val="20000"/>
                  <a:lumOff val="80000"/>
                </a:schemeClr>
              </a:solidFill>
              <a:effectLst/>
              <a:latin typeface="Matura MT Script Capitals" pitchFamily="66" charset="0"/>
              <a:cs typeface="Arial" pitchFamily="34" charset="0"/>
            </a:endParaRPr>
          </a:p>
        </p:txBody>
      </p:sp>
      <p:pic>
        <p:nvPicPr>
          <p:cNvPr id="19458" name="Picture 2" descr="http://www.daimagenesparafotos.com/wp-content/uploads/2014/04/daimagenesparafotos-01713.jpg"/>
          <p:cNvPicPr>
            <a:picLocks noChangeAspect="1" noChangeArrowheads="1"/>
          </p:cNvPicPr>
          <p:nvPr/>
        </p:nvPicPr>
        <p:blipFill>
          <a:blip r:embed="rId3" cstate="print"/>
          <a:srcRect l="19772" t="6967" r="26676" b="23663"/>
          <a:stretch>
            <a:fillRect/>
          </a:stretch>
        </p:blipFill>
        <p:spPr bwMode="auto">
          <a:xfrm flipH="1">
            <a:off x="6876256" y="1059582"/>
            <a:ext cx="2664296" cy="3528392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338210" y="4659982"/>
            <a:ext cx="79566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Mari Tere</a:t>
            </a:r>
            <a:endParaRPr lang="es-ES" sz="14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1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http://www.itop.freewallpaper-s.net/wp-content/uploads/wallpapers2/sea-canary-islands-water-sky-landscape-top-hd-wallpapers-2880x18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500"/>
            <a:ext cx="9207944" cy="5184000"/>
          </a:xfrm>
          <a:prstGeom prst="rect">
            <a:avLst/>
          </a:prstGeom>
          <a:noFill/>
          <a:effectLst/>
        </p:spPr>
      </p:pic>
      <p:sp>
        <p:nvSpPr>
          <p:cNvPr id="52227" name="Rectangle 3"/>
          <p:cNvSpPr>
            <a:spLocks noChangeArrowheads="1"/>
          </p:cNvSpPr>
          <p:nvPr/>
        </p:nvSpPr>
        <p:spPr bwMode="auto">
          <a:xfrm>
            <a:off x="2627784" y="4284553"/>
            <a:ext cx="592284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000" i="0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20000"/>
                    <a:lumOff val="80000"/>
                  </a:schemeClr>
                </a:solidFill>
                <a:effectLst/>
                <a:latin typeface="Matura MT Script Capitals" pitchFamily="66" charset="0"/>
                <a:ea typeface="Times New Roman" pitchFamily="18" charset="0"/>
                <a:cs typeface="Arial" pitchFamily="34" charset="0"/>
              </a:rPr>
              <a:t>Y diles a los nuevos amigos que no los olvidarás…</a:t>
            </a:r>
            <a:endParaRPr kumimoji="0" lang="es-ES_tradnl" sz="2000" i="0" u="none" strike="noStrike" cap="none" normalizeH="0" baseline="0" dirty="0" smtClean="0">
              <a:ln>
                <a:noFill/>
              </a:ln>
              <a:solidFill>
                <a:schemeClr val="accent3">
                  <a:lumMod val="20000"/>
                  <a:lumOff val="80000"/>
                </a:schemeClr>
              </a:solidFill>
              <a:effectLst/>
              <a:latin typeface="Matura MT Script Capitals" pitchFamily="66" charset="0"/>
              <a:cs typeface="Arial" pitchFamily="34" charset="0"/>
            </a:endParaRPr>
          </a:p>
        </p:txBody>
      </p:sp>
      <p:pic>
        <p:nvPicPr>
          <p:cNvPr id="19458" name="Picture 2" descr="http://3.bp.blogspot.com/-EOzUAziX4xo/USz46sgCVRI/AAAAAAAACEA/u2cqes9NO7A/s1600/images+(4).jpg"/>
          <p:cNvPicPr>
            <a:picLocks noChangeAspect="1" noChangeArrowheads="1"/>
          </p:cNvPicPr>
          <p:nvPr/>
        </p:nvPicPr>
        <p:blipFill>
          <a:blip r:embed="rId3" cstate="print"/>
          <a:srcRect r="15514"/>
          <a:stretch>
            <a:fillRect/>
          </a:stretch>
        </p:blipFill>
        <p:spPr bwMode="auto">
          <a:xfrm>
            <a:off x="2627784" y="627534"/>
            <a:ext cx="4117654" cy="2628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5" name="Picture 6" descr="http://i207.photobucket.com/albums/bb222/amanecerpoesia/ANIMALES/genesis-aviotas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7584" y="699542"/>
            <a:ext cx="1676400" cy="14859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266202" y="4659982"/>
            <a:ext cx="79566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Mari Tere</a:t>
            </a:r>
            <a:endParaRPr lang="es-ES" sz="14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22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http://www.allwalls.net/wallpapers/2012/11/Night-Game-Game-Night-Ocean-Rocks-Sky-Water-Waves-768x136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510"/>
            <a:ext cx="9144000" cy="514099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11560" y="339502"/>
            <a:ext cx="356520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2000" dirty="0" smtClean="0">
                <a:solidFill>
                  <a:schemeClr val="accent3">
                    <a:lumMod val="20000"/>
                    <a:lumOff val="80000"/>
                  </a:schemeClr>
                </a:solidFill>
                <a:latin typeface="Matura MT Script Capitals" pitchFamily="66" charset="0"/>
              </a:rPr>
              <a:t>Recuerda… </a:t>
            </a:r>
          </a:p>
          <a:p>
            <a:r>
              <a:rPr lang="es-ES_tradnl" sz="2000" dirty="0" smtClean="0">
                <a:solidFill>
                  <a:schemeClr val="accent3">
                    <a:lumMod val="20000"/>
                    <a:lumOff val="80000"/>
                  </a:schemeClr>
                </a:solidFill>
                <a:latin typeface="Matura MT Script Capitals" pitchFamily="66" charset="0"/>
              </a:rPr>
              <a:t>todos necesitamos un amigo… </a:t>
            </a:r>
            <a:endParaRPr lang="es-ES_tradnl" sz="2000" dirty="0">
              <a:solidFill>
                <a:schemeClr val="accent3">
                  <a:lumMod val="20000"/>
                  <a:lumOff val="80000"/>
                </a:schemeClr>
              </a:solidFill>
              <a:latin typeface="Matura MT Script Capitals" pitchFamily="66" charset="0"/>
            </a:endParaRPr>
          </a:p>
        </p:txBody>
      </p:sp>
      <p:pic>
        <p:nvPicPr>
          <p:cNvPr id="18434" name="Picture 2" descr="https://cdn1.cdnme.se/cdn/7-2/1325849/images/2010/entertainment-weekly-14_71411084.jpg"/>
          <p:cNvPicPr>
            <a:picLocks noChangeAspect="1" noChangeArrowheads="1"/>
          </p:cNvPicPr>
          <p:nvPr/>
        </p:nvPicPr>
        <p:blipFill>
          <a:blip r:embed="rId3" cstate="print"/>
          <a:srcRect r="10192"/>
          <a:stretch>
            <a:fillRect/>
          </a:stretch>
        </p:blipFill>
        <p:spPr bwMode="auto">
          <a:xfrm>
            <a:off x="1475656" y="1939500"/>
            <a:ext cx="3888432" cy="3204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8115074" y="123478"/>
            <a:ext cx="79566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Mari Tere</a:t>
            </a:r>
            <a:endParaRPr lang="es-ES" sz="14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146" name="Picture 2" descr="http://www.coloredhome.com/toledo/toledo09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12289" name="Rectangle 1"/>
          <p:cNvSpPr>
            <a:spLocks noChangeArrowheads="1"/>
          </p:cNvSpPr>
          <p:nvPr/>
        </p:nvSpPr>
        <p:spPr bwMode="auto">
          <a:xfrm>
            <a:off x="755576" y="483518"/>
            <a:ext cx="5214697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000" i="0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20000"/>
                    <a:lumOff val="80000"/>
                  </a:schemeClr>
                </a:solidFill>
                <a:effectLst/>
                <a:latin typeface="Matura MT Script Capitals" pitchFamily="66" charset="0"/>
                <a:ea typeface="Times New Roman" pitchFamily="18" charset="0"/>
                <a:cs typeface="Arial" pitchFamily="34" charset="0"/>
              </a:rPr>
              <a:t>Y si tienes algún día gris,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000" i="0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20000"/>
                    <a:lumOff val="80000"/>
                  </a:schemeClr>
                </a:solidFill>
                <a:effectLst/>
                <a:latin typeface="Matura MT Script Capitals" pitchFamily="66" charset="0"/>
                <a:ea typeface="Times New Roman" pitchFamily="18" charset="0"/>
                <a:cs typeface="Arial" pitchFamily="34" charset="0"/>
              </a:rPr>
              <a:t>de esos en que sientes que no tienes amigos…</a:t>
            </a:r>
            <a:endParaRPr kumimoji="0" lang="es-ES_tradnl" sz="2000" i="0" u="none" strike="noStrike" cap="none" normalizeH="0" baseline="0" dirty="0" smtClean="0">
              <a:ln>
                <a:noFill/>
              </a:ln>
              <a:solidFill>
                <a:schemeClr val="accent3">
                  <a:lumMod val="20000"/>
                  <a:lumOff val="80000"/>
                </a:schemeClr>
              </a:solidFill>
              <a:effectLst/>
              <a:latin typeface="Matura MT Script Capitals" pitchFamily="66" charset="0"/>
              <a:cs typeface="Arial" pitchFamily="34" charset="0"/>
            </a:endParaRPr>
          </a:p>
        </p:txBody>
      </p:sp>
      <p:pic>
        <p:nvPicPr>
          <p:cNvPr id="6" name="Picture 2" descr="http://fondosdepantalla.biz/images/wallpapers/child-and-dog-friendship-1280x800-243950-1280x800.jpeg"/>
          <p:cNvPicPr>
            <a:picLocks noChangeAspect="1" noChangeArrowheads="1"/>
          </p:cNvPicPr>
          <p:nvPr/>
        </p:nvPicPr>
        <p:blipFill>
          <a:blip r:embed="rId3" cstate="print"/>
          <a:srcRect l="28738" t="13500" r="32675"/>
          <a:stretch>
            <a:fillRect/>
          </a:stretch>
        </p:blipFill>
        <p:spPr bwMode="auto">
          <a:xfrm>
            <a:off x="6588000" y="1851670"/>
            <a:ext cx="2556000" cy="3581075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7" name="6 Rectángulo"/>
          <p:cNvSpPr/>
          <p:nvPr/>
        </p:nvSpPr>
        <p:spPr>
          <a:xfrm>
            <a:off x="251520" y="4659982"/>
            <a:ext cx="79566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Mari Tere</a:t>
            </a:r>
            <a:endParaRPr lang="es-ES" sz="14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22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22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5602" name="Picture 2" descr="http://www.fondos7.net/walls/4308/vista-area-playa_1024x768.jpg"/>
          <p:cNvPicPr>
            <a:picLocks noChangeAspect="1" noChangeArrowheads="1"/>
          </p:cNvPicPr>
          <p:nvPr/>
        </p:nvPicPr>
        <p:blipFill>
          <a:blip r:embed="rId2" cstate="print"/>
          <a:srcRect l="4869" t="5004"/>
          <a:stretch>
            <a:fillRect/>
          </a:stretch>
        </p:blipFill>
        <p:spPr bwMode="auto">
          <a:xfrm>
            <a:off x="0" y="-92545"/>
            <a:ext cx="9144000" cy="5236046"/>
          </a:xfrm>
          <a:prstGeom prst="rect">
            <a:avLst/>
          </a:prstGeom>
          <a:noFill/>
        </p:spPr>
      </p:pic>
      <p:sp>
        <p:nvSpPr>
          <p:cNvPr id="9217" name="Rectangle 1"/>
          <p:cNvSpPr>
            <a:spLocks noChangeArrowheads="1"/>
          </p:cNvSpPr>
          <p:nvPr/>
        </p:nvSpPr>
        <p:spPr bwMode="auto">
          <a:xfrm>
            <a:off x="899592" y="267494"/>
            <a:ext cx="3682034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000" i="0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20000"/>
                    <a:lumOff val="80000"/>
                  </a:schemeClr>
                </a:solidFill>
                <a:effectLst/>
                <a:latin typeface="Matura MT Script Capitals" pitchFamily="66" charset="0"/>
                <a:ea typeface="Times New Roman" pitchFamily="18" charset="0"/>
                <a:cs typeface="Arial" pitchFamily="34" charset="0"/>
              </a:rPr>
              <a:t>Solo recuerda esto…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000" i="0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20000"/>
                    <a:lumOff val="80000"/>
                  </a:schemeClr>
                </a:solidFill>
                <a:effectLst/>
                <a:latin typeface="Matura MT Script Capitals" pitchFamily="66" charset="0"/>
                <a:ea typeface="Times New Roman" pitchFamily="18" charset="0"/>
                <a:cs typeface="Arial" pitchFamily="34" charset="0"/>
              </a:rPr>
              <a:t>y cálmate sabiendo</a:t>
            </a:r>
            <a:r>
              <a:rPr kumimoji="0" lang="es-ES_tradnl" sz="2000" i="0" u="none" strike="noStrike" cap="none" normalizeH="0" dirty="0" smtClean="0">
                <a:ln>
                  <a:noFill/>
                </a:ln>
                <a:solidFill>
                  <a:schemeClr val="accent3">
                    <a:lumMod val="20000"/>
                    <a:lumOff val="80000"/>
                  </a:schemeClr>
                </a:solidFill>
                <a:effectLst/>
                <a:latin typeface="Matura MT Script Capitals" pitchFamily="66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s-ES_tradnl" sz="2000" i="0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20000"/>
                    <a:lumOff val="80000"/>
                  </a:schemeClr>
                </a:solidFill>
                <a:effectLst/>
                <a:latin typeface="Matura MT Script Capitals" pitchFamily="66" charset="0"/>
                <a:ea typeface="Times New Roman" pitchFamily="18" charset="0"/>
                <a:cs typeface="Arial" pitchFamily="34" charset="0"/>
              </a:rPr>
              <a:t>que siempre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000" i="0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20000"/>
                    <a:lumOff val="80000"/>
                  </a:schemeClr>
                </a:solidFill>
                <a:effectLst/>
                <a:latin typeface="Matura MT Script Capitals" pitchFamily="66" charset="0"/>
                <a:ea typeface="Times New Roman" pitchFamily="18" charset="0"/>
                <a:cs typeface="Arial" pitchFamily="34" charset="0"/>
              </a:rPr>
              <a:t>podrás contar con mi amistad.</a:t>
            </a:r>
            <a:endParaRPr kumimoji="0" lang="es-ES_tradnl" sz="2000" i="0" u="none" strike="noStrike" cap="none" normalizeH="0" baseline="0" dirty="0" smtClean="0">
              <a:ln>
                <a:noFill/>
              </a:ln>
              <a:solidFill>
                <a:schemeClr val="accent3">
                  <a:lumMod val="20000"/>
                  <a:lumOff val="80000"/>
                </a:schemeClr>
              </a:solidFill>
              <a:effectLst/>
              <a:latin typeface="Matura MT Script Capitals" pitchFamily="66" charset="0"/>
              <a:cs typeface="Arial" pitchFamily="34" charset="0"/>
            </a:endParaRPr>
          </a:p>
        </p:txBody>
      </p:sp>
      <p:pic>
        <p:nvPicPr>
          <p:cNvPr id="16386" name="Picture 2" descr="http://www.escuchar-musica-espagnola.com/images/Selena-Captive-Heart.jpg"/>
          <p:cNvPicPr>
            <a:picLocks noChangeAspect="1" noChangeArrowheads="1"/>
          </p:cNvPicPr>
          <p:nvPr/>
        </p:nvPicPr>
        <p:blipFill>
          <a:blip r:embed="rId3" cstate="print"/>
          <a:srcRect l="17700"/>
          <a:stretch>
            <a:fillRect/>
          </a:stretch>
        </p:blipFill>
        <p:spPr bwMode="auto">
          <a:xfrm>
            <a:off x="5364088" y="555526"/>
            <a:ext cx="3707904" cy="3324226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6388" name="Picture 4" descr="Taylor Swift Music Videos Music"/>
          <p:cNvPicPr>
            <a:picLocks noChangeAspect="1" noChangeArrowheads="1"/>
          </p:cNvPicPr>
          <p:nvPr/>
        </p:nvPicPr>
        <p:blipFill>
          <a:blip r:embed="rId4" cstate="print"/>
          <a:srcRect l="8723" r="12287"/>
          <a:stretch>
            <a:fillRect/>
          </a:stretch>
        </p:blipFill>
        <p:spPr bwMode="auto">
          <a:xfrm flipH="1">
            <a:off x="-180528" y="1419622"/>
            <a:ext cx="3240360" cy="3348024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8" name="7 Rectángulo"/>
          <p:cNvSpPr/>
          <p:nvPr/>
        </p:nvSpPr>
        <p:spPr>
          <a:xfrm>
            <a:off x="338210" y="4659982"/>
            <a:ext cx="79566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Mari Tere</a:t>
            </a:r>
            <a:endParaRPr lang="es-ES" sz="14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7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www.hoenyr.com/wp-content/uploads/2012/05/copa-viddrio-brindar.jpg"/>
          <p:cNvPicPr>
            <a:picLocks noChangeAspect="1" noChangeArrowheads="1"/>
          </p:cNvPicPr>
          <p:nvPr/>
        </p:nvPicPr>
        <p:blipFill>
          <a:blip r:embed="rId2" cstate="print"/>
          <a:srcRect t="10628" b="5023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5" name="Picture 2" descr="http://i1237.photobucket.com/albums/ff474/sagitariana35/copas%20vasos%20tazas%20brindis/4nhmdqjb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64000" y="-308570"/>
            <a:ext cx="2880000" cy="2304001"/>
          </a:xfrm>
          <a:prstGeom prst="rect">
            <a:avLst/>
          </a:prstGeom>
          <a:noFill/>
        </p:spPr>
      </p:pic>
      <p:pic>
        <p:nvPicPr>
          <p:cNvPr id="6" name="Picture 4" descr="http://mujermoda.net/wp-content/uploads/vestido-audigier3.jpe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4048" y="1275606"/>
            <a:ext cx="2857500" cy="401955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4499992" y="4515966"/>
            <a:ext cx="416113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_tradnl" sz="2000" dirty="0" smtClean="0">
                <a:solidFill>
                  <a:schemeClr val="bg2">
                    <a:lumMod val="90000"/>
                  </a:schemeClr>
                </a:solidFill>
                <a:latin typeface="Matura MT Script Capitals" pitchFamily="66" charset="0"/>
                <a:ea typeface="Times New Roman" pitchFamily="18" charset="0"/>
                <a:cs typeface="Arial" pitchFamily="34" charset="0"/>
              </a:rPr>
              <a:t>Brindaremos por nuestra amistad…</a:t>
            </a:r>
            <a:endParaRPr lang="es-ES_tradnl" sz="2000" dirty="0" smtClean="0">
              <a:solidFill>
                <a:schemeClr val="bg2">
                  <a:lumMod val="90000"/>
                </a:schemeClr>
              </a:solidFill>
              <a:latin typeface="Matura MT Script Capitals" pitchFamily="66" charset="0"/>
              <a:cs typeface="Arial" pitchFamily="34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266202" y="4659982"/>
            <a:ext cx="79566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Mari Tere</a:t>
            </a:r>
            <a:endParaRPr lang="es-ES" sz="14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https://arteparaelalma.files.wordpress.com/2010/07/40y-intuicion-43-480.jpg"/>
          <p:cNvPicPr>
            <a:picLocks noChangeAspect="1" noChangeArrowheads="1"/>
          </p:cNvPicPr>
          <p:nvPr/>
        </p:nvPicPr>
        <p:blipFill>
          <a:blip r:embed="rId2" cstate="print"/>
          <a:srcRect b="10791"/>
          <a:stretch>
            <a:fillRect/>
          </a:stretch>
        </p:blipFill>
        <p:spPr bwMode="auto">
          <a:xfrm>
            <a:off x="0" y="-5"/>
            <a:ext cx="9144000" cy="5188204"/>
          </a:xfrm>
          <a:prstGeom prst="rect">
            <a:avLst/>
          </a:prstGeom>
          <a:noFill/>
        </p:spPr>
      </p:pic>
      <p:pic>
        <p:nvPicPr>
          <p:cNvPr id="3" name="Picture 2" descr="http://2.bp.blogspot.com/-FeYjNYQZ1BY/VSrzM-WRUHI/AAAAAAAAASg/gDJ2wVtkWdI/s1600/Brindis-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9592" y="193320"/>
            <a:ext cx="7416000" cy="495018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4" name="Picture 2" descr="http://2.bp.blogspot.com/-FeYjNYQZ1BY/VSrzM-WRUHI/AAAAAAAAASg/gDJ2wVtkWdI/s1600/Brindis-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193320"/>
            <a:ext cx="7416000" cy="495018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251520" y="4731990"/>
            <a:ext cx="79566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Mari Tere</a:t>
            </a:r>
            <a:endParaRPr lang="es-ES" sz="14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i.ytimg.com/vi/n8U19Nv8aeo/maxresdefault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3071655" y="339502"/>
            <a:ext cx="4655570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_tradnl" sz="20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“COSECHA LAS COSAS BUENAS...”</a:t>
            </a:r>
            <a:endParaRPr lang="es-ES_tradnl" sz="20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pic>
        <p:nvPicPr>
          <p:cNvPr id="13314" name="Picture 2" descr="http://www.tarotgratis.cc/wp-content/uploads/2015/08/como-hacer-amigos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2139702"/>
            <a:ext cx="4762500" cy="3171826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8115074" y="4587974"/>
            <a:ext cx="79566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accent2">
                    <a:lumMod val="40000"/>
                    <a:lumOff val="60000"/>
                  </a:schemeClr>
                </a:solidFill>
                <a:latin typeface="Brush Script MT" pitchFamily="66" charset="0"/>
              </a:rPr>
              <a:t>Mari Tere</a:t>
            </a:r>
            <a:endParaRPr lang="es-ES" sz="1400" dirty="0">
              <a:ln w="50800"/>
              <a:solidFill>
                <a:schemeClr val="accent2">
                  <a:lumMod val="40000"/>
                  <a:lumOff val="6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http://download.1wallpaper.net/20150114/painting-tree-fruits-mellow-fruitfulness-harvest-artwork-green-fantasy-1920x108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23528" y="339502"/>
            <a:ext cx="279114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_tradnl" sz="2000" dirty="0" smtClean="0">
                <a:latin typeface="Matura MT Script Capitals" pitchFamily="66" charset="0"/>
                <a:ea typeface="Times New Roman" pitchFamily="18" charset="0"/>
                <a:cs typeface="Arial" pitchFamily="34" charset="0"/>
              </a:rPr>
              <a:t>Gracias por brindarme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_tradnl" sz="2000" dirty="0" smtClean="0">
                <a:latin typeface="Matura MT Script Capitals" pitchFamily="66" charset="0"/>
                <a:ea typeface="Times New Roman" pitchFamily="18" charset="0"/>
                <a:cs typeface="Arial" pitchFamily="34" charset="0"/>
              </a:rPr>
              <a:t>tu linda amistad.        </a:t>
            </a:r>
            <a:endParaRPr lang="es-ES_tradnl" sz="2000" dirty="0" smtClean="0">
              <a:latin typeface="Matura MT Script Capitals" pitchFamily="66" charset="0"/>
              <a:cs typeface="Arial" pitchFamily="34" charset="0"/>
            </a:endParaRPr>
          </a:p>
        </p:txBody>
      </p:sp>
      <p:pic>
        <p:nvPicPr>
          <p:cNvPr id="12290" name="Picture 2" descr="http://pazinterior.net/wp-content/uploads/2012/02/como-hacer-amigo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504" y="2715766"/>
            <a:ext cx="3810000" cy="2638426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4100" name="Picture 4" descr="http://usuaris.tinet.org/ancr/webquest/cor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08104" y="1707654"/>
            <a:ext cx="381000" cy="381001"/>
          </a:xfrm>
          <a:prstGeom prst="rect">
            <a:avLst/>
          </a:prstGeom>
          <a:noFill/>
        </p:spPr>
      </p:pic>
      <p:pic>
        <p:nvPicPr>
          <p:cNvPr id="7" name="Picture 4" descr="http://usuaris.tinet.org/ancr/webquest/cor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55976" y="699542"/>
            <a:ext cx="381000" cy="381001"/>
          </a:xfrm>
          <a:prstGeom prst="rect">
            <a:avLst/>
          </a:prstGeom>
          <a:noFill/>
        </p:spPr>
      </p:pic>
      <p:pic>
        <p:nvPicPr>
          <p:cNvPr id="8" name="Picture 4" descr="http://usuaris.tinet.org/ancr/webquest/cor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24328" y="2643758"/>
            <a:ext cx="381000" cy="381001"/>
          </a:xfrm>
          <a:prstGeom prst="rect">
            <a:avLst/>
          </a:prstGeom>
          <a:noFill/>
        </p:spPr>
      </p:pic>
      <p:pic>
        <p:nvPicPr>
          <p:cNvPr id="11" name="Picture 4" descr="http://usuaris.tinet.org/ancr/webquest/cor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92280" y="915566"/>
            <a:ext cx="381000" cy="381001"/>
          </a:xfrm>
          <a:prstGeom prst="rect">
            <a:avLst/>
          </a:prstGeom>
          <a:noFill/>
        </p:spPr>
      </p:pic>
      <p:pic>
        <p:nvPicPr>
          <p:cNvPr id="12" name="Picture 4" descr="http://usuaris.tinet.org/ancr/webquest/cor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91880" y="2139702"/>
            <a:ext cx="381000" cy="381001"/>
          </a:xfrm>
          <a:prstGeom prst="rect">
            <a:avLst/>
          </a:prstGeom>
          <a:noFill/>
        </p:spPr>
      </p:pic>
      <p:pic>
        <p:nvPicPr>
          <p:cNvPr id="13" name="Picture 4" descr="http://usuaris.tinet.org/ancr/webquest/cor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64088" y="3147814"/>
            <a:ext cx="381000" cy="381001"/>
          </a:xfrm>
          <a:prstGeom prst="rect">
            <a:avLst/>
          </a:prstGeom>
          <a:noFill/>
        </p:spPr>
      </p:pic>
      <p:pic>
        <p:nvPicPr>
          <p:cNvPr id="14" name="Picture 4" descr="http://usuaris.tinet.org/ancr/webquest/cor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12160" y="843558"/>
            <a:ext cx="381000" cy="381001"/>
          </a:xfrm>
          <a:prstGeom prst="rect">
            <a:avLst/>
          </a:prstGeom>
          <a:noFill/>
        </p:spPr>
      </p:pic>
      <p:sp>
        <p:nvSpPr>
          <p:cNvPr id="15" name="14 Rectángulo"/>
          <p:cNvSpPr/>
          <p:nvPr/>
        </p:nvSpPr>
        <p:spPr>
          <a:xfrm>
            <a:off x="7971058" y="4587974"/>
            <a:ext cx="79566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Mari Tere</a:t>
            </a:r>
            <a:endParaRPr lang="es-ES" sz="14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http://www.senderodeamor.org/wp-content/uploads/2014/05/hermoso-amanece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052736" y="-1964754"/>
            <a:ext cx="15240000" cy="8572500"/>
          </a:xfrm>
          <a:prstGeom prst="rect">
            <a:avLst/>
          </a:prstGeom>
          <a:noFill/>
        </p:spPr>
      </p:pic>
      <p:pic>
        <p:nvPicPr>
          <p:cNvPr id="3" name="Picture 2" descr="http://download.1wallpaper.net/20150203/dog-pet-animal-outdoor-river-stones-green-trees-nature-1920x120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452586"/>
            <a:ext cx="9144000" cy="5715000"/>
          </a:xfrm>
          <a:prstGeom prst="rect">
            <a:avLst/>
          </a:prstGeom>
          <a:noFill/>
        </p:spPr>
      </p:pic>
      <p:pic>
        <p:nvPicPr>
          <p:cNvPr id="3074" name="Picture 2" descr="https://s-media-cache-ak0.pinimg.com/736x/83/ec/48/83ec48f2a5b33c84e5f3498d9b00a2b5.jpg"/>
          <p:cNvPicPr>
            <a:picLocks noChangeAspect="1" noChangeArrowheads="1"/>
          </p:cNvPicPr>
          <p:nvPr/>
        </p:nvPicPr>
        <p:blipFill>
          <a:blip r:embed="rId5" cstate="print"/>
          <a:srcRect l="23301" t="6710" r="22520"/>
          <a:stretch>
            <a:fillRect/>
          </a:stretch>
        </p:blipFill>
        <p:spPr bwMode="auto">
          <a:xfrm>
            <a:off x="-180528" y="195486"/>
            <a:ext cx="3096344" cy="3003427"/>
          </a:xfrm>
          <a:prstGeom prst="ellipse">
            <a:avLst/>
          </a:prstGeom>
          <a:noFill/>
          <a:effectLst>
            <a:softEdge rad="127000"/>
          </a:effectLst>
        </p:spPr>
      </p:pic>
      <p:sp>
        <p:nvSpPr>
          <p:cNvPr id="5" name="4 Rectángulo"/>
          <p:cNvSpPr/>
          <p:nvPr/>
        </p:nvSpPr>
        <p:spPr>
          <a:xfrm>
            <a:off x="338210" y="4659982"/>
            <a:ext cx="79566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accent3">
                    <a:lumMod val="40000"/>
                    <a:lumOff val="60000"/>
                  </a:schemeClr>
                </a:solidFill>
                <a:latin typeface="Brush Script MT" pitchFamily="66" charset="0"/>
              </a:rPr>
              <a:t>Mari Tere</a:t>
            </a:r>
            <a:endParaRPr lang="es-ES" sz="1400" dirty="0">
              <a:ln w="50800"/>
              <a:solidFill>
                <a:schemeClr val="accent3">
                  <a:lumMod val="40000"/>
                  <a:lumOff val="6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12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12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http://imagenesdefondohd.com/wp-content/uploads/2014/04/Escaleras-1920x108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364088" y="2715766"/>
            <a:ext cx="113204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Diseño </a:t>
            </a:r>
            <a:endParaRPr lang="es-ES" sz="2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4932040" y="3147814"/>
            <a:ext cx="1898661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María Teresa </a:t>
            </a:r>
          </a:p>
          <a:p>
            <a:pPr algn="ctr"/>
            <a:r>
              <a:rPr lang="es-ES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Espín</a:t>
            </a:r>
            <a:endParaRPr lang="es-ES" sz="24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5580112" y="4083918"/>
            <a:ext cx="915635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2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2015</a:t>
            </a:r>
            <a:endParaRPr lang="es-ES" sz="28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266202" y="4011910"/>
            <a:ext cx="79566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Mari Tere</a:t>
            </a:r>
            <a:endParaRPr lang="es-ES" sz="14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1072</TotalTime>
  <Words>442</Words>
  <Application>Microsoft Office PowerPoint</Application>
  <PresentationFormat>Presentación en pantalla (16:9)</PresentationFormat>
  <Paragraphs>95</Paragraphs>
  <Slides>32</Slides>
  <Notes>6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32</vt:i4>
      </vt:variant>
    </vt:vector>
  </HeadingPairs>
  <TitlesOfParts>
    <vt:vector size="34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</vt:vector>
  </TitlesOfParts>
  <Company>http://www.centor.mx.gd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abuelitos</dc:creator>
  <cp:lastModifiedBy>abuelitos</cp:lastModifiedBy>
  <cp:revision>284</cp:revision>
  <dcterms:created xsi:type="dcterms:W3CDTF">2015-10-10T15:25:39Z</dcterms:created>
  <dcterms:modified xsi:type="dcterms:W3CDTF">2015-10-16T22:48:58Z</dcterms:modified>
</cp:coreProperties>
</file>