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6" r:id="rId4"/>
    <p:sldId id="271" r:id="rId5"/>
    <p:sldId id="270" r:id="rId6"/>
    <p:sldId id="260" r:id="rId7"/>
    <p:sldId id="266" r:id="rId8"/>
    <p:sldId id="280" r:id="rId9"/>
    <p:sldId id="261" r:id="rId10"/>
    <p:sldId id="297" r:id="rId11"/>
    <p:sldId id="281" r:id="rId12"/>
    <p:sldId id="283" r:id="rId13"/>
    <p:sldId id="302" r:id="rId14"/>
    <p:sldId id="282" r:id="rId15"/>
    <p:sldId id="262" r:id="rId16"/>
    <p:sldId id="263" r:id="rId17"/>
    <p:sldId id="278" r:id="rId18"/>
    <p:sldId id="269" r:id="rId19"/>
    <p:sldId id="275" r:id="rId20"/>
    <p:sldId id="284" r:id="rId21"/>
    <p:sldId id="285" r:id="rId22"/>
    <p:sldId id="286" r:id="rId23"/>
    <p:sldId id="294" r:id="rId24"/>
    <p:sldId id="264" r:id="rId25"/>
    <p:sldId id="272" r:id="rId26"/>
    <p:sldId id="293" r:id="rId27"/>
    <p:sldId id="298" r:id="rId28"/>
    <p:sldId id="300" r:id="rId29"/>
    <p:sldId id="295" r:id="rId30"/>
    <p:sldId id="303" r:id="rId31"/>
    <p:sldId id="307" r:id="rId32"/>
    <p:sldId id="309" r:id="rId33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Yp2p3Yn7dWx2O5PrNW/gg==" hashData="6pHgZZntz6XkaQK71tue1LTx5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04" y="-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4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CC9FC-D011-402B-A073-36CE3E3A4114}" type="datetimeFigureOut">
              <a:rPr lang="es-ES_tradnl" smtClean="0"/>
              <a:pPr/>
              <a:t>06/07/2015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E7252-9868-4EDE-9274-3F656E0BB135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4A6D1-CB2F-464C-8F9A-087A8A02E9E3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06/07/2015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4C2D-7798-4659-9A82-F4EB78C7116F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tocar piano wallpaper"/>
          <p:cNvPicPr>
            <a:picLocks noChangeAspect="1" noChangeArrowheads="1"/>
          </p:cNvPicPr>
          <p:nvPr/>
        </p:nvPicPr>
        <p:blipFill>
          <a:blip r:embed="rId3" cstate="print"/>
          <a:srcRect b="108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s://s-media-cache-ak0.pinimg.com/736x/f8/07/64/f807641c9deb7ce28b0759a203fea9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3999" cy="52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07704" y="3795886"/>
            <a:ext cx="54008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lgerian" pitchFamily="82" charset="0"/>
              </a:rPr>
              <a:t>“No tengas miedo”</a:t>
            </a:r>
            <a:endParaRPr lang="es-ES_tradnl" sz="4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4731990"/>
            <a:ext cx="96879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accent1"/>
                </a:solidFill>
                <a:latin typeface="Brush Script MT" pitchFamily="66" charset="0"/>
              </a:rPr>
              <a:t>Mari Tere</a:t>
            </a:r>
            <a:endParaRPr lang="es-ES" sz="1400" cap="none" spc="150" dirty="0">
              <a:ln w="11430"/>
              <a:solidFill>
                <a:schemeClr val="accent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  <p:sndAc>
      <p:stSnd>
        <p:snd r:embed="rId2" name="Final re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fondos7.net/wallpaper-original/wallpapers/fantasy-3d-7119.jpg"/>
          <p:cNvPicPr>
            <a:picLocks noChangeAspect="1" noChangeArrowheads="1"/>
          </p:cNvPicPr>
          <p:nvPr/>
        </p:nvPicPr>
        <p:blipFill>
          <a:blip r:embed="rId2" cstate="print"/>
          <a:srcRect t="5941" b="2440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http://www.fondos7.net/wallpaper-original/wallpapers/fantasy-3d-7119.jpg"/>
          <p:cNvPicPr>
            <a:picLocks noChangeAspect="1" noChangeArrowheads="1"/>
          </p:cNvPicPr>
          <p:nvPr/>
        </p:nvPicPr>
        <p:blipFill>
          <a:blip r:embed="rId2" cstate="print"/>
          <a:srcRect t="5941" b="2440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422793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4155926"/>
            <a:ext cx="84969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latin typeface="Forte" pitchFamily="66" charset="0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5" y="211008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83956" y="555526"/>
            <a:ext cx="1847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_tradnl" sz="24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3568" y="4227934"/>
            <a:ext cx="45753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2000" cap="none" spc="0" dirty="0" smtClean="0">
                <a:ln w="50800"/>
                <a:solidFill>
                  <a:schemeClr val="bg1"/>
                </a:solidFill>
                <a:effectLst/>
                <a:latin typeface="Forte" pitchFamily="66" charset="0"/>
                <a:ea typeface="Times New Roman" pitchFamily="18" charset="0"/>
                <a:cs typeface="Aharoni" pitchFamily="2" charset="-79"/>
              </a:rPr>
              <a:t>No tengas miedo de los cambios lentos,</a:t>
            </a:r>
          </a:p>
          <a:p>
            <a:pPr algn="ctr"/>
            <a:r>
              <a:rPr lang="es-ES_tradnl" sz="2000" cap="none" spc="0" dirty="0" smtClean="0">
                <a:ln w="50800"/>
                <a:solidFill>
                  <a:schemeClr val="bg1"/>
                </a:solidFill>
                <a:effectLst/>
                <a:latin typeface="Forte" pitchFamily="66" charset="0"/>
                <a:ea typeface="Times New Roman" pitchFamily="18" charset="0"/>
                <a:cs typeface="Aharoni" pitchFamily="2" charset="-79"/>
              </a:rPr>
              <a:t> sólo ten miedo de permanecer inmóvil.</a:t>
            </a:r>
            <a:endParaRPr lang="es-ES_tradnl" sz="2000" cap="none" spc="0" dirty="0">
              <a:ln w="50800"/>
              <a:solidFill>
                <a:schemeClr val="bg1"/>
              </a:solidFill>
              <a:effectLst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38210" y="19548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1.bp.blogspot.com/-Qa4m5GPkIfA/UZ3GRGU0GoI/AAAAAAAAD5E/GO7GIiBtnL4/s1600/Descargar+Pack+Espectaculares+fondo+de+paisajes+(22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43608" y="4351044"/>
            <a:ext cx="777686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99592" y="267494"/>
            <a:ext cx="806489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latin typeface="Forte" pitchFamily="66" charset="0"/>
            </a:endParaRPr>
          </a:p>
        </p:txBody>
      </p:sp>
      <p:pic>
        <p:nvPicPr>
          <p:cNvPr id="5" name="Picture 4" descr="http://static.tumblr.com/db852ba9880327b09485ef6abbce0707/9jbfxz2/9ENnjj648/tumblr_static_7cug50xil08wo0004cgcgk4w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771550"/>
            <a:ext cx="2868713" cy="385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99592" y="3939902"/>
            <a:ext cx="59234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</a:t>
            </a:r>
            <a:r>
              <a:rPr kumimoji="0" lang="es-ES_tradnl" sz="2000" i="0" u="none" strike="noStrike" cap="none" spc="150" normalizeH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miedo 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a fracasar...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miedo a quizá nunca triunfar por nunca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haberte atrevido a intentarlo.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ages5.alphacoders.com/551/551139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3579862"/>
            <a:ext cx="799288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latin typeface="Forte" pitchFamily="66" charset="0"/>
            </a:endParaRPr>
          </a:p>
        </p:txBody>
      </p:sp>
      <p:pic>
        <p:nvPicPr>
          <p:cNvPr id="7" name="Picture 2" descr="http://2.bp.blogspot.com/-0cqdhzMbVd0/UEDJY6dQPmI/AAAAAAAAB-U/ekILmSFRBLw/s1600/Chica+cr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9409" y="0"/>
            <a:ext cx="2722883" cy="38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23528" y="4155926"/>
            <a:ext cx="838028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</a:t>
            </a:r>
            <a:r>
              <a:rPr kumimoji="0" lang="es-ES_tradnl" sz="2000" i="0" u="none" strike="noStrike" cap="none" spc="150" normalizeH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tengas miedo a 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mantener el encanto y la sonrisa durante tu camino,  el mundo no va a parar porque tú decidas llorar.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9" name="Picture 2" descr="http://images5.alphacoders.com/551/551139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56000" y="0"/>
            <a:ext cx="9088000" cy="5112000"/>
          </a:xfrm>
          <a:prstGeom prst="rect">
            <a:avLst/>
          </a:prstGeom>
          <a:noFill/>
        </p:spPr>
      </p:pic>
      <p:pic>
        <p:nvPicPr>
          <p:cNvPr id="10" name="Picture 1" descr="C:\Users\abuelitos\Descargas\julianne-hough-222147.jpg"/>
          <p:cNvPicPr>
            <a:picLocks noChangeAspect="1" noChangeArrowheads="1"/>
          </p:cNvPicPr>
          <p:nvPr/>
        </p:nvPicPr>
        <p:blipFill>
          <a:blip r:embed="rId4" cstate="print"/>
          <a:srcRect l="28073" r="28940"/>
          <a:stretch>
            <a:fillRect/>
          </a:stretch>
        </p:blipFill>
        <p:spPr bwMode="auto">
          <a:xfrm flipH="1">
            <a:off x="6335688" y="483518"/>
            <a:ext cx="2808312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allpapers-of.com/pictures/3/images/landscape-of-nature-lake-pier-wallpaper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7652" name="Picture 4" descr="http://www.zeleb.es/sites/default/files/styles/news_main_image/public/la_cantante_a_sus_30_anos_lleva_una_temporada_retirada_de_los_escenarios.png?itok=5tDR-WqL"/>
          <p:cNvPicPr>
            <a:picLocks noChangeAspect="1" noChangeArrowheads="1"/>
          </p:cNvPicPr>
          <p:nvPr/>
        </p:nvPicPr>
        <p:blipFill>
          <a:blip r:embed="rId3" cstate="print"/>
          <a:srcRect l="9710" r="16496"/>
          <a:stretch>
            <a:fillRect/>
          </a:stretch>
        </p:blipFill>
        <p:spPr bwMode="auto">
          <a:xfrm>
            <a:off x="6300192" y="627534"/>
            <a:ext cx="3339175" cy="46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547664" y="4227934"/>
            <a:ext cx="62141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miedo a seguir siempre a tu corazón,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pero no olvides llevar tu cabeza contigo.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26634" name="Picture 10" descr="http://orig08.deviantart.net/8d1c/f/2011/251/a/a/aaa2b3dcbf77836596f29b9cd74d9e90-d49abm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03750">
            <a:off x="369235" y="2495967"/>
            <a:ext cx="1872000" cy="171748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60" name="Picture 4" descr="http://www.imagenesyfondos.net/wp-content/uploads/2013/04/paisajes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6626" name="Picture 2" descr="mgm5vo4il6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524594"/>
            <a:ext cx="2524125" cy="28575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267744" y="4227934"/>
            <a:ext cx="613539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miedo a no ir a donde no te inviten.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8" name="Picture 2" descr="http://karre.com.mx/wp-content/uploads/2013/10/nub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67494"/>
            <a:ext cx="7174070" cy="4428000"/>
          </a:xfrm>
          <a:prstGeom prst="rect">
            <a:avLst/>
          </a:prstGeom>
          <a:noFill/>
        </p:spPr>
      </p:pic>
      <p:pic>
        <p:nvPicPr>
          <p:cNvPr id="10" name="Picture 2" descr="http://karre.com.mx/wp-content/uploads/2013/10/nub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-236562"/>
            <a:ext cx="5511800" cy="340201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4.alphacoders.com/555/555282.jp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4155926"/>
            <a:ext cx="45717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bg2">
                    <a:lumMod val="9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</a:t>
            </a:r>
            <a:r>
              <a:rPr lang="es-ES_tradnl" sz="2000" cap="none" spc="150" dirty="0" smtClean="0">
                <a:ln w="11430"/>
                <a:solidFill>
                  <a:schemeClr val="bg2">
                    <a:lumMod val="9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bg2">
                    <a:lumMod val="9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tengas miedo a callar cuando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bg2">
                    <a:lumMod val="9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sepas de lo que se habla. </a:t>
            </a:r>
            <a:endParaRPr lang="es-ES_tradnl" sz="2000" cap="none" spc="150" dirty="0">
              <a:ln w="11430"/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4" name="Picture 2" descr="http://www.playcast.ru/uploads/2015/02/05/1195567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7534"/>
            <a:ext cx="3991829" cy="33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99050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http://1.bp.blogspot.com/_Y-YxfqcCsQA/TBpjSsyaq9I/AAAAAAAAHLo/ul4jznFVj_A/s1600/Paisajes+Ultra+HD,+-16.jpg"/>
          <p:cNvPicPr>
            <a:picLocks noChangeAspect="1" noChangeArrowheads="1"/>
          </p:cNvPicPr>
          <p:nvPr/>
        </p:nvPicPr>
        <p:blipFill>
          <a:blip r:embed="rId2" cstate="print"/>
          <a:srcRect l="2321" t="18378" r="13293" b="567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https://wall1080.files.wordpress.com/2011/06/scarlett-johansson-01.jpg"/>
          <p:cNvPicPr>
            <a:picLocks noChangeAspect="1" noChangeArrowheads="1"/>
          </p:cNvPicPr>
          <p:nvPr/>
        </p:nvPicPr>
        <p:blipFill>
          <a:blip r:embed="rId3" cstate="print"/>
          <a:srcRect l="49612" r="5501"/>
          <a:stretch>
            <a:fillRect/>
          </a:stretch>
        </p:blipFill>
        <p:spPr bwMode="auto">
          <a:xfrm>
            <a:off x="2627784" y="123478"/>
            <a:ext cx="3073843" cy="38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258544" y="4371950"/>
            <a:ext cx="721428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No tengas miedo en saber elegir lo que debes olvidar.  </a:t>
            </a:r>
            <a:endParaRPr lang="es-ES_tradnl" sz="2000" cap="none" spc="150" dirty="0">
              <a:ln w="11430"/>
              <a:solidFill>
                <a:srgbClr val="F8F8F8"/>
              </a:solidFill>
              <a:latin typeface="Forte" pitchFamily="66" charset="0"/>
            </a:endParaRPr>
          </a:p>
        </p:txBody>
      </p:sp>
      <p:pic>
        <p:nvPicPr>
          <p:cNvPr id="9" name="Picture 2" descr="http://images.hdlandscapewallpaper.com/lakes/zxlyimlbti5.jpg"/>
          <p:cNvPicPr>
            <a:picLocks noChangeAspect="1" noChangeArrowheads="1"/>
          </p:cNvPicPr>
          <p:nvPr/>
        </p:nvPicPr>
        <p:blipFill>
          <a:blip r:embed="rId4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3821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-pkdsKfSyB7Q/UeXi46IH72I/AAAAAAAABdI/H2WVdHAgNCA/s1600/Wallpaper+de+bellos+paisajes+en+HD+%252832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44247" y="4227934"/>
            <a:ext cx="1847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22530" name="Picture 2" descr="Sueño de la mañana el estado de ánimo HD Wallpaper #10 - 1024x768"/>
          <p:cNvPicPr>
            <a:picLocks noChangeAspect="1" noChangeArrowheads="1"/>
          </p:cNvPicPr>
          <p:nvPr/>
        </p:nvPicPr>
        <p:blipFill>
          <a:blip r:embed="rId3" cstate="print"/>
          <a:srcRect t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11560" y="4083918"/>
            <a:ext cx="784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000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miedo a cometer el error de creer en tus sueños... </a:t>
            </a:r>
          </a:p>
          <a:p>
            <a:pPr algn="ctr"/>
            <a:r>
              <a:rPr lang="es-ES_tradnl" sz="2000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miedo al hecho de que no luches por ellos.</a:t>
            </a:r>
            <a:endParaRPr lang="es-ES_tradnl" sz="2000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71058" y="195486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1.bp.blogspot.com/-9hbRXnZnxOc/UeXsZOBMPZI/AAAAAAAABh4/PGDnPxIzj0Y/s1600/Wallpaper+de+bellos+paisajes+en+HD+%252858%2529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62737" y="339502"/>
            <a:ext cx="2568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kumimoji="0" lang="es-ES_tradnl" sz="2800" b="1" i="0" u="none" strike="noStrike" cap="none" spc="0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3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.</a:t>
            </a:r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55576" y="339502"/>
            <a:ext cx="731636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miedo a fallar,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miedo a nunca triunfar por no empezar a atreverte.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6" name="Picture 2" descr="http://plumemetissa.p.l.pic.centerblog.net/540fd98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31500"/>
            <a:ext cx="3217013" cy="15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www.turismodigital.com/fotos/montana-el-pais-de-los-rios-4-285.jpg"/>
          <p:cNvPicPr>
            <a:picLocks noChangeAspect="1" noChangeArrowheads="1"/>
          </p:cNvPicPr>
          <p:nvPr/>
        </p:nvPicPr>
        <p:blipFill>
          <a:blip r:embed="rId2" cstate="print"/>
          <a:srcRect l="15802" t="25869" r="2263" b="640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1506" name="Picture 2" descr="3fbd408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1419622"/>
            <a:ext cx="2038350" cy="284797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971600" y="4011910"/>
            <a:ext cx="728257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No tengas miedo a la vida que es como 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una pelea de boxeo; 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por más golpes que nos den, tenemos que seguir de pie.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wallpaper.ultradownloads.com.br/48124_Papel-de-Parede-Arco-iris--48124_1366x768.jpg"/>
          <p:cNvPicPr>
            <a:picLocks noChangeAspect="1" noChangeArrowheads="1"/>
          </p:cNvPicPr>
          <p:nvPr/>
        </p:nvPicPr>
        <p:blipFill>
          <a:blip r:embed="rId2" cstate="print"/>
          <a:srcRect t="6549"/>
          <a:stretch>
            <a:fillRect/>
          </a:stretch>
        </p:blipFill>
        <p:spPr bwMode="auto">
          <a:xfrm>
            <a:off x="-684584" y="0"/>
            <a:ext cx="12529392" cy="5236046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83568" y="4139376"/>
            <a:ext cx="576064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75656" y="195486"/>
            <a:ext cx="632224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 miedo</a:t>
            </a:r>
            <a:r>
              <a:rPr lang="es-ES_tradnl" sz="2000" cap="none" spc="15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a la vergüenza en caso de no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alcanzar lo propuesto...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 miedo a que </a:t>
            </a:r>
            <a:r>
              <a:rPr kumimoji="0" lang="es-ES_tradnl" sz="2000" i="0" u="none" strike="noStrike" cap="none" spc="150" normalizeH="0" baseline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si </a:t>
            </a:r>
            <a:r>
              <a:rPr kumimoji="0" lang="es-ES_tradnl" sz="2000" i="0" u="none" strike="noStrike" cap="none" spc="150" normalizeH="0" baseline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tú 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lo intentas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el tiempo te demostrara que hubieras triunfado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si lo hubieras intentado.</a:t>
            </a:r>
            <a:endParaRPr lang="es-ES_tradnl" sz="2000" cap="none" spc="150" dirty="0">
              <a:ln w="11430"/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9458" name="Picture 2" descr="http://monalisaterrassa.com/wp-content/uploads/2013/04/monalisa-terrassa-hombre.png"/>
          <p:cNvPicPr>
            <a:picLocks noChangeAspect="1" noChangeArrowheads="1"/>
          </p:cNvPicPr>
          <p:nvPr/>
        </p:nvPicPr>
        <p:blipFill>
          <a:blip r:embed="rId3" cstate="print"/>
          <a:srcRect l="51175" r="9281"/>
          <a:stretch>
            <a:fillRect/>
          </a:stretch>
        </p:blipFill>
        <p:spPr bwMode="auto">
          <a:xfrm flipH="1">
            <a:off x="6876256" y="987574"/>
            <a:ext cx="2448272" cy="33337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60" name="Picture 4" descr="http://www.octopusc.com/images/web2/barc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2859782"/>
            <a:ext cx="2228045" cy="24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-484396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93 0.00494 L -0.27848 -0.004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allpaperpixel.com/it/download/grande-albero-di-autunno-e-foglie-di-arancio-7680x432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fc09.deviantart.net/fs71/f/2014/062/1/e/_render_01__got7__bambam_by_regine22-d78qxq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-364501"/>
            <a:ext cx="3672000" cy="550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195486"/>
            <a:ext cx="464717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miedo a ser lastimado...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Tenle miedo a no crecer por estar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 esperando un triunfo sin dolor.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ages.alphacoders.com/546/546885.jpg"/>
          <p:cNvPicPr>
            <a:picLocks noChangeAspect="1" noChangeArrowheads="1"/>
          </p:cNvPicPr>
          <p:nvPr/>
        </p:nvPicPr>
        <p:blipFill>
          <a:blip r:embed="rId2" cstate="print"/>
          <a:srcRect t="8820"/>
          <a:stretch>
            <a:fillRect/>
          </a:stretch>
        </p:blipFill>
        <p:spPr bwMode="auto">
          <a:xfrm>
            <a:off x="0" y="0"/>
            <a:ext cx="9144000" cy="5210944"/>
          </a:xfrm>
          <a:prstGeom prst="rect">
            <a:avLst/>
          </a:prstGeom>
          <a:noFill/>
        </p:spPr>
      </p:pic>
      <p:pic>
        <p:nvPicPr>
          <p:cNvPr id="18434" name="Picture 2" descr="0_80cc7_4c47eac7_X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4554"/>
            <a:ext cx="2057400" cy="2857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39552" y="4299942"/>
            <a:ext cx="46815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miedo a amar y perder...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miedo a nunca amar.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2.bp.blogspot.com/-TZsmpZw8t9Q/UWmcIf0O-uI/AAAAAAAAHpk/j1-vTQZiVRU/s1600/fotos-de-mar-arcoi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43608" y="267494"/>
            <a:ext cx="64807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_tradnl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3"/>
              </a:solidFill>
              <a:latin typeface="Forte" pitchFamily="66" charset="0"/>
            </a:endParaRPr>
          </a:p>
        </p:txBody>
      </p:sp>
      <p:pic>
        <p:nvPicPr>
          <p:cNvPr id="17410" name="Picture 2" descr="kepmkpxoq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286000"/>
            <a:ext cx="2066925" cy="28575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11560" y="267494"/>
            <a:ext cx="72042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No tengas miedo a que otros se burlen de tus errores...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imes New Roman" pitchFamily="18" charset="0"/>
              </a:rPr>
              <a:t>Tenle miedo a ser un hombre de poca fe.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16386" name="Picture 2" descr="http://4.bp.blogspot.com/-dOY5JH9m7WI/VT0I0dB37NI/AAAAAAADcm8/wwy2t11VOHo/s1600/HOMBRES%2B(103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915566"/>
            <a:ext cx="1750626" cy="388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82704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facilitas.no/wp-content/uploads/2014/03/MisionGaia-Espa%C3%B1a.CobrarialaLuzSol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</p:spPr>
      </p:pic>
      <p:pic>
        <p:nvPicPr>
          <p:cNvPr id="4" name="Picture 4" descr="http://3.bp.blogspot.com/-YHewM3axTOc/UtsVoVgB0hI/AAAAAAAB108/V29V923Ijvs/s1600/MUJERES+%25283241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355726"/>
            <a:ext cx="2666430" cy="26820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36770" y="267494"/>
            <a:ext cx="55337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No tengas miedo a tropezar otra vez….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Tenle miedo a no intentarlo de nuevo, con 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todo lo que tienes para triunfar.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6620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www.imagenesyfondos.net/wp-content/uploads/2013/04/paisajes-819.jpg"/>
          <p:cNvPicPr>
            <a:picLocks noChangeAspect="1" noChangeArrowheads="1"/>
          </p:cNvPicPr>
          <p:nvPr/>
        </p:nvPicPr>
        <p:blipFill>
          <a:blip r:embed="rId2" cstate="print"/>
          <a:srcRect l="7736" r="13631" b="767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4" descr="http://th05.deviantart.net/fs70/PRE/i/2014/192/2/0/_png_render__162__mark__got7__by_larry1042k1-d7qal8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923678"/>
            <a:ext cx="2548517" cy="34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547664" y="339502"/>
            <a:ext cx="648072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le tengas miedo a dejar que no termine el día sin haber crecido un poco, sin haber sido feliz, 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sin haber aumentado tus sueños.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99050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wnloads.open4group.com/images/media_arco-iris-sobre-o-mar-75356.jpg"/>
          <p:cNvPicPr>
            <a:picLocks noChangeAspect="1" noChangeArrowheads="1"/>
          </p:cNvPicPr>
          <p:nvPr/>
        </p:nvPicPr>
        <p:blipFill>
          <a:blip r:embed="rId2" cstate="print"/>
          <a:srcRect l="6270" t="7073"/>
          <a:stretch>
            <a:fillRect/>
          </a:stretch>
        </p:blipFill>
        <p:spPr bwMode="auto">
          <a:xfrm>
            <a:off x="0" y="-151417"/>
            <a:ext cx="9144000" cy="5294917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75656" y="3337996"/>
            <a:ext cx="2407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https://maestrosdelaluz.files.wordpress.com/2014/02/url1.jpg"/>
          <p:cNvPicPr>
            <a:picLocks noChangeAspect="1" noChangeArrowheads="1"/>
          </p:cNvPicPr>
          <p:nvPr/>
        </p:nvPicPr>
        <p:blipFill>
          <a:blip r:embed="rId3" cstate="print"/>
          <a:srcRect l="23659" t="8642" r="20421"/>
          <a:stretch>
            <a:fillRect/>
          </a:stretch>
        </p:blipFill>
        <p:spPr bwMode="auto">
          <a:xfrm>
            <a:off x="5912098" y="123478"/>
            <a:ext cx="3231902" cy="39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67544" y="195486"/>
            <a:ext cx="40911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miedo a no dejarte</a:t>
            </a:r>
          </a:p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vencer por el desaliento.</a:t>
            </a:r>
            <a:endParaRPr lang="es-ES_tradnl" sz="2000" cap="none" spc="150" dirty="0">
              <a:ln w="11430"/>
              <a:solidFill>
                <a:srgbClr val="F8F8F8"/>
              </a:solidFill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66202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s://piensaxdios.files.wordpress.com/2014/08/arcoi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4" descr="x5gbzqvxh7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-92546"/>
            <a:ext cx="2438400" cy="284797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539552" y="3723878"/>
            <a:ext cx="648072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</a:t>
            </a:r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m</a:t>
            </a: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iedo a no permitir que nadie te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quite el derecho a expresarte,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que es casi un deber.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imguol.com/2012/10/29/29out2012---depois-de-uma-noite-chuvosa-no-parque-nacional-glacier-na-america-do-norte-as-tormentas-dao-lugar-a-um-arco-iris-o-fotografo-alemao-frank-krahmer-conta-que-foi-um-dos-momentos-mais-1351527312053_956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2290" name="Picture 2" descr="vhflmeshfa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0568" y="1923678"/>
            <a:ext cx="3190627" cy="36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43808" y="3867894"/>
            <a:ext cx="453650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miedo a no abandonar las ansias de hacer de tu vida algo extraordinario.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99050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1hw6n3yxknhky.cloudfront.net/011697133_prevsti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20" y="195486"/>
            <a:ext cx="59150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No tengas miedo de creer que las palabras y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Times New Roman" pitchFamily="18" charset="0"/>
                <a:cs typeface="Tahoma" pitchFamily="34" charset="0"/>
              </a:rPr>
              <a:t> las poesías sí pueden cambiar el mundo.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71058" y="458797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k33.kn3.net/taringa/4/C/5/B/F/D/gonzaa9614/8A9.jpg"/>
          <p:cNvPicPr>
            <a:picLocks noChangeAspect="1" noChangeArrowheads="1"/>
          </p:cNvPicPr>
          <p:nvPr/>
        </p:nvPicPr>
        <p:blipFill>
          <a:blip r:embed="rId2" cstate="print"/>
          <a:srcRect b="1001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0" y="169458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218" name="Picture 2" descr="http://i.ytimg.com/vi/WA2YcVSXybk/maxresdefault.jpg"/>
          <p:cNvPicPr>
            <a:picLocks noChangeAspect="1" noChangeArrowheads="1"/>
          </p:cNvPicPr>
          <p:nvPr/>
        </p:nvPicPr>
        <p:blipFill>
          <a:blip r:embed="rId3" cstate="print"/>
          <a:srcRect b="9701"/>
          <a:stretch>
            <a:fillRect/>
          </a:stretch>
        </p:blipFill>
        <p:spPr bwMode="auto">
          <a:xfrm>
            <a:off x="0" y="-236562"/>
            <a:ext cx="9144000" cy="538006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5576" y="0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No tengas miedo al amor.</a:t>
            </a:r>
          </a:p>
          <a:p>
            <a:r>
              <a:rPr lang="es-ES_tradnl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 ¿Qué hay mejor que el amor? </a:t>
            </a:r>
          </a:p>
          <a:p>
            <a:r>
              <a:rPr lang="es-ES_tradnl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¿y que hay peor que perder el amor sin haberlo intentado?. </a:t>
            </a: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194194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2" name="Picture 4" descr="http://elreflejoenlaventana.files.wordpress.com/2014/02/arcoiris_la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qpythvxlk1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608" y="1347614"/>
            <a:ext cx="3984000" cy="29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55576" y="4515966"/>
            <a:ext cx="75229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kumimoji="0" lang="es-ES_tradnl" sz="2000" i="0" u="none" strike="noStrike" cap="none" spc="150" normalizeH="0" baseline="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Nunca tengas miedo de lo que te ha dado miedo siempre.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971058" y="12347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1hw6n3yxknhky.cloudfront.net/012121875_prevsti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83768" y="195486"/>
            <a:ext cx="59094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No tengas miedo a ponerte un rato a pensar.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4.bp.blogspot.com/-O_JydPDuLbY/UNXBfYQbhuI/AAAAAAAAdig/MxwTjGUUqKs/s1600/10+Grandes+Wallpapers+Full+HD+-+Www.10Pixeles.Com+(9).jpg"/>
          <p:cNvPicPr>
            <a:picLocks noChangeAspect="1" noChangeArrowheads="1"/>
          </p:cNvPicPr>
          <p:nvPr/>
        </p:nvPicPr>
        <p:blipFill>
          <a:blip r:embed="rId2" cstate="print"/>
          <a:srcRect t="15615" r="15614"/>
          <a:stretch>
            <a:fillRect/>
          </a:stretch>
        </p:blipFill>
        <p:spPr bwMode="auto">
          <a:xfrm>
            <a:off x="0" y="0"/>
            <a:ext cx="9152000" cy="5148000"/>
          </a:xfrm>
          <a:prstGeom prst="rect">
            <a:avLst/>
          </a:prstGeom>
          <a:noFill/>
        </p:spPr>
      </p:pic>
      <p:pic>
        <p:nvPicPr>
          <p:cNvPr id="6" name="Picture 2" descr="http://th02.deviantart.net/fs70/PRE/i/2012/256/2/8/render_scarlett_johansson_by_nezu_nyan-d4jnwuw.png"/>
          <p:cNvPicPr>
            <a:picLocks noChangeAspect="1" noChangeArrowheads="1"/>
          </p:cNvPicPr>
          <p:nvPr/>
        </p:nvPicPr>
        <p:blipFill>
          <a:blip r:embed="rId3" cstate="print"/>
          <a:srcRect r="13813"/>
          <a:stretch>
            <a:fillRect/>
          </a:stretch>
        </p:blipFill>
        <p:spPr bwMode="auto">
          <a:xfrm>
            <a:off x="0" y="1059582"/>
            <a:ext cx="2578174" cy="2988000"/>
          </a:xfrm>
          <a:prstGeom prst="hexagon">
            <a:avLst/>
          </a:prstGeom>
          <a:noFill/>
        </p:spPr>
      </p:pic>
      <p:pic>
        <p:nvPicPr>
          <p:cNvPr id="6150" name="Picture 6" descr="http://images.vectorhq.com/images/previews/933/sombrero-colombiano-vueltiao-psd-4324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85754">
            <a:off x="43769" y="449781"/>
            <a:ext cx="2515284" cy="144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187624" y="267494"/>
            <a:ext cx="721428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No tengas miedo en saber elegir lo que debes olvidar. 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088519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ondos7.net/wallpaper-original/wallpapers/hermoso-bosque-verde-9856.jpg"/>
          <p:cNvPicPr>
            <a:picLocks noChangeAspect="1" noChangeArrowheads="1"/>
          </p:cNvPicPr>
          <p:nvPr/>
        </p:nvPicPr>
        <p:blipFill>
          <a:blip r:embed="rId2" cstate="print"/>
          <a:srcRect t="4719" r="18065" b="21539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5" name="Picture 6" descr="http://p3.storage.canalblog.com/37/23/937437/78217328_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9502"/>
            <a:ext cx="3587150" cy="33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483768" y="3512284"/>
            <a:ext cx="400596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El tener miedo, es bueno, 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cuando se siente por perder a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 alguien,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 porque eso nos hace</a:t>
            </a:r>
          </a:p>
          <a:p>
            <a:pPr algn="ctr"/>
            <a:r>
              <a:rPr lang="es-ES_tradnl" sz="2000" cap="none" spc="150" dirty="0" smtClean="0">
                <a:ln w="11430"/>
                <a:solidFill>
                  <a:srgbClr val="F8F8F8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 comprender, que nos importa. </a:t>
            </a:r>
            <a:endParaRPr lang="es-ES_tradnl" sz="2000" cap="none" spc="150" dirty="0">
              <a:ln w="11430"/>
              <a:solidFill>
                <a:srgbClr val="F8F8F8"/>
              </a:solidFill>
            </a:endParaRPr>
          </a:p>
        </p:txBody>
      </p:sp>
      <p:pic>
        <p:nvPicPr>
          <p:cNvPr id="5122" name="Picture 2" descr="http://www.lestheticienne.com/wp-content/uploads/2013/09/Imagen-de-Promo-Hombre-L%C3%A1ser-Septiembre2.png"/>
          <p:cNvPicPr>
            <a:picLocks noChangeAspect="1" noChangeArrowheads="1"/>
          </p:cNvPicPr>
          <p:nvPr/>
        </p:nvPicPr>
        <p:blipFill>
          <a:blip r:embed="rId4" cstate="print"/>
          <a:srcRect l="38576" t="18303" r="11419"/>
          <a:stretch>
            <a:fillRect/>
          </a:stretch>
        </p:blipFill>
        <p:spPr bwMode="auto">
          <a:xfrm>
            <a:off x="6156176" y="1419622"/>
            <a:ext cx="2520280" cy="289270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66202" y="4774168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www.todopaisajes.com/1440x900/arco-iris-en-las-n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95536" y="267494"/>
            <a:ext cx="691276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_tradnl" sz="2000" cap="none" spc="150" dirty="0" smtClean="0">
                <a:ln w="11430"/>
                <a:solidFill>
                  <a:srgbClr val="0070C0"/>
                </a:solidFill>
                <a:latin typeface="Forte" pitchFamily="66" charset="0"/>
                <a:ea typeface="Calibri" pitchFamily="34" charset="0"/>
                <a:cs typeface="Times New Roman" pitchFamily="18" charset="0"/>
              </a:rPr>
              <a:t>Cuando sientas miedo y no tengas un hombro en el que apoyarte, no te hundas en la soledad, pues si lo haces fracasarás. </a:t>
            </a:r>
            <a:endParaRPr lang="es-ES_tradnl" sz="2000" cap="none" spc="150" dirty="0">
              <a:ln w="11430"/>
              <a:solidFill>
                <a:srgbClr val="0070C0"/>
              </a:solidFill>
              <a:latin typeface="Forte" pitchFamily="66" charset="0"/>
            </a:endParaRPr>
          </a:p>
        </p:txBody>
      </p:sp>
      <p:pic>
        <p:nvPicPr>
          <p:cNvPr id="6" name="Picture 2" descr="http://es.fordesigner.com/imguploads/Image/cjbc/zcool/png20080526/121177707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059582"/>
            <a:ext cx="2951999" cy="2952000"/>
          </a:xfrm>
          <a:prstGeom prst="rect">
            <a:avLst/>
          </a:prstGeom>
          <a:noFill/>
        </p:spPr>
      </p:pic>
      <p:pic>
        <p:nvPicPr>
          <p:cNvPr id="8" name="Picture 4" descr="http://s18.postimg.org/9r3mykf2x/face_yuz_png_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1491630"/>
            <a:ext cx="1635840" cy="172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971058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www.mrwallpaper.com/wallpapers/valley-forest-panorama-1920x1080.jpg"/>
          <p:cNvPicPr>
            <a:picLocks noChangeAspect="1" noChangeArrowheads="1"/>
          </p:cNvPicPr>
          <p:nvPr/>
        </p:nvPicPr>
        <p:blipFill>
          <a:blip r:embed="rId2" cstate="print"/>
          <a:srcRect t="8973" b="6360"/>
          <a:stretch>
            <a:fillRect/>
          </a:stretch>
        </p:blipFill>
        <p:spPr bwMode="auto">
          <a:xfrm>
            <a:off x="-4284984" y="-4500"/>
            <a:ext cx="13428984" cy="5240546"/>
          </a:xfrm>
          <a:prstGeom prst="rect">
            <a:avLst/>
          </a:prstGeom>
          <a:noFill/>
        </p:spPr>
      </p:pic>
      <p:pic>
        <p:nvPicPr>
          <p:cNvPr id="2050" name="Picture 2" descr="http://impactoaereoperu.com/wp-content/uploads/2014/11/parapente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11510"/>
            <a:ext cx="2131562" cy="24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443958"/>
            <a:ext cx="254909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smtClean="0">
                <a:ln w="11430"/>
                <a:solidFill>
                  <a:srgbClr val="F8F8F8"/>
                </a:solidFill>
                <a:latin typeface="Forte" pitchFamily="66" charset="0"/>
              </a:rPr>
              <a:t>Siempre avanza…..</a:t>
            </a:r>
            <a:endParaRPr lang="es-ES" sz="2000" cap="none" spc="150" dirty="0">
              <a:ln w="11430"/>
              <a:solidFill>
                <a:srgbClr val="F8F8F8"/>
              </a:solidFill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27042" y="4659982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51126E-6 L 0.39583 -0.0083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" y="-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71367E-7 L 0.6875 -0.0108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gifsyfondos.com/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00" cy="5148000"/>
          </a:xfrm>
          <a:prstGeom prst="rect">
            <a:avLst/>
          </a:prstGeom>
          <a:noFill/>
        </p:spPr>
      </p:pic>
      <p:pic>
        <p:nvPicPr>
          <p:cNvPr id="1032" name="Picture 8" descr="http://www.gifsyfondos.com/084.jpg"/>
          <p:cNvPicPr>
            <a:picLocks noChangeAspect="1" noChangeArrowheads="1"/>
          </p:cNvPicPr>
          <p:nvPr/>
        </p:nvPicPr>
        <p:blipFill>
          <a:blip r:embed="rId2" cstate="print"/>
          <a:srcRect r="20980"/>
          <a:stretch>
            <a:fillRect/>
          </a:stretch>
        </p:blipFill>
        <p:spPr bwMode="auto">
          <a:xfrm>
            <a:off x="5148064" y="0"/>
            <a:ext cx="4067944" cy="5148000"/>
          </a:xfrm>
          <a:prstGeom prst="rect">
            <a:avLst/>
          </a:prstGeom>
          <a:noFill/>
        </p:spPr>
      </p:pic>
      <p:pic>
        <p:nvPicPr>
          <p:cNvPr id="7" name="Picture 2" descr="http://coquelico.c.o.pic.centerblog.net/tumblr_m29maymQx11qb1rys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83518"/>
            <a:ext cx="7521441" cy="42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98514" y="3651870"/>
            <a:ext cx="313502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Forte" pitchFamily="66" charset="0"/>
              </a:rPr>
              <a:t>Diseño </a:t>
            </a:r>
          </a:p>
          <a:p>
            <a:pPr algn="ctr"/>
            <a:r>
              <a:rPr lang="es-ES" sz="2400" cap="none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Forte" pitchFamily="66" charset="0"/>
              </a:rPr>
              <a:t>María Teresa Espín </a:t>
            </a:r>
          </a:p>
          <a:p>
            <a:pPr algn="ctr"/>
            <a:r>
              <a:rPr lang="es-ES" sz="2400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Forte" pitchFamily="66" charset="0"/>
              </a:rPr>
              <a:t>2015</a:t>
            </a:r>
            <a:endParaRPr lang="es-ES" sz="2400" cap="none" spc="150" dirty="0">
              <a:ln w="11430"/>
              <a:solidFill>
                <a:schemeClr val="tx2">
                  <a:lumMod val="60000"/>
                  <a:lumOff val="40000"/>
                </a:schemeClr>
              </a:solidFill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860032" y="1347614"/>
            <a:ext cx="9687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smtClean="0">
                <a:ln w="1143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" sz="1400" spc="150" dirty="0">
              <a:ln w="1143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</TotalTime>
  <Words>449</Words>
  <Application>Microsoft Office PowerPoint</Application>
  <PresentationFormat>Presentación en pantalla (16:9)</PresentationFormat>
  <Paragraphs>93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352</cp:revision>
  <dcterms:created xsi:type="dcterms:W3CDTF">2015-06-30T20:55:08Z</dcterms:created>
  <dcterms:modified xsi:type="dcterms:W3CDTF">2015-07-06T11:57:17Z</dcterms:modified>
</cp:coreProperties>
</file>