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5"/>
    </p:embeddedFont>
    <p:embeddedFont>
      <p:font typeface="Kristen ITC" panose="03050502040202030202" pitchFamily="66" charset="0"/>
      <p:regular r:id="rId26"/>
    </p:embeddedFont>
    <p:embeddedFont>
      <p:font typeface="ScalaJewel Pearl" pitchFamily="50" charset="0"/>
      <p:regular r:id="rId27"/>
    </p:embeddedFont>
    <p:embeddedFont>
      <p:font typeface="Vivaldi" panose="03020602050506090804" pitchFamily="66" charset="0"/>
      <p:italic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sM3nmWrqdQyjvBBitWMug==" hashData="oBVL/RuddHEwyp3f4DVsb8V0bv3356TJCgbzOr5TPnQE4ZOstb6lSqWfK/RnzFh5sG4w1xXUDrkddip8Rd3Hr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28E"/>
    <a:srgbClr val="88623C"/>
    <a:srgbClr val="6969A7"/>
    <a:srgbClr val="376092"/>
    <a:srgbClr val="B7ECFF"/>
    <a:srgbClr val="003300"/>
    <a:srgbClr val="40577C"/>
    <a:srgbClr val="41617B"/>
    <a:srgbClr val="AFA187"/>
    <a:srgbClr val="80AB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418" autoAdjust="0"/>
  </p:normalViewPr>
  <p:slideViewPr>
    <p:cSldViewPr>
      <p:cViewPr varScale="1">
        <p:scale>
          <a:sx n="69" d="100"/>
          <a:sy n="69" d="100"/>
        </p:scale>
        <p:origin x="84" y="13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7AC43-95B4-45D7-83CD-F6CD41C210F0}" type="datetimeFigureOut">
              <a:rPr lang="es-ES" smtClean="0"/>
              <a:pPr/>
              <a:t>31/01/2025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36096-693B-42DF-A28A-95790F239C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8437AC43-95B4-45D7-83CD-F6CD41C210F0}" type="datetimeFigureOut">
              <a:rPr lang="es-ES" smtClean="0"/>
              <a:pPr/>
              <a:t>31/01/2025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Pearl" pitchFamily="50" charset="0"/>
              </a:defRPr>
            </a:lvl1pPr>
          </a:lstStyle>
          <a:p>
            <a:fld id="{27836096-693B-42DF-A28A-95790F239C3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Pear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Pear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Yo también tuve un nudo en la garganta\Imágenes\1 - 853a9a7c6e32fda31051f50b89cc52b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627535"/>
            <a:ext cx="51125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5400" b="1" dirty="0">
                <a:ln w="6350">
                  <a:solidFill>
                    <a:srgbClr val="008683"/>
                  </a:solidFill>
                </a:ln>
                <a:solidFill>
                  <a:srgbClr val="B2ECE6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Vivaldi" pitchFamily="66" charset="0"/>
              </a:rPr>
              <a:t>Yo También Tuve Un Nudo en </a:t>
            </a:r>
          </a:p>
          <a:p>
            <a:pPr algn="r"/>
            <a:r>
              <a:rPr lang="es-ES" sz="5400" b="1" dirty="0">
                <a:ln w="6350">
                  <a:solidFill>
                    <a:srgbClr val="008683"/>
                  </a:solidFill>
                </a:ln>
                <a:solidFill>
                  <a:srgbClr val="B2ECE6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Vivaldi" pitchFamily="66" charset="0"/>
              </a:rPr>
              <a:t>La Garganta</a:t>
            </a:r>
          </a:p>
        </p:txBody>
      </p:sp>
      <p:grpSp>
        <p:nvGrpSpPr>
          <p:cNvPr id="4" name="3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" name="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6" name="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8" name="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9" name="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1" name="1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2" name="1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4" name="1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5" name="1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23 Grupo"/>
          <p:cNvGrpSpPr/>
          <p:nvPr/>
        </p:nvGrpSpPr>
        <p:grpSpPr>
          <a:xfrm flipH="1">
            <a:off x="0" y="555526"/>
            <a:ext cx="3851920" cy="403244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7" name="1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8" name="1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071552"/>
            <a:ext cx="3347864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0" name="1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1" name="2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0 Grupo"/>
          <p:cNvGrpSpPr/>
          <p:nvPr/>
        </p:nvGrpSpPr>
        <p:grpSpPr>
          <a:xfrm>
            <a:off x="5940152" y="1059582"/>
            <a:ext cx="3203849" cy="2952328"/>
            <a:chOff x="4500562" y="155862"/>
            <a:chExt cx="4643439" cy="6390411"/>
          </a:xfrm>
          <a:blipFill>
            <a:blip r:embed="rId4"/>
            <a:stretch>
              <a:fillRect/>
            </a:stretch>
          </a:blipFill>
        </p:grpSpPr>
        <p:sp>
          <p:nvSpPr>
            <p:cNvPr id="23" name="22 Franja diagonal"/>
            <p:cNvSpPr/>
            <p:nvPr/>
          </p:nvSpPr>
          <p:spPr>
            <a:xfrm flipH="1">
              <a:off x="4500562" y="3429000"/>
              <a:ext cx="4643438" cy="3117273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4" name="23 Franja diagonal"/>
            <p:cNvSpPr/>
            <p:nvPr/>
          </p:nvSpPr>
          <p:spPr>
            <a:xfrm rot="16200000" flipV="1">
              <a:off x="5185713" y="-529288"/>
              <a:ext cx="3273137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5" name="33 Grupo"/>
          <p:cNvGrpSpPr/>
          <p:nvPr/>
        </p:nvGrpSpPr>
        <p:grpSpPr>
          <a:xfrm>
            <a:off x="5364088" y="589345"/>
            <a:ext cx="3779912" cy="390408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6" name="2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7" name="2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36 Grupo"/>
          <p:cNvGrpSpPr/>
          <p:nvPr/>
        </p:nvGrpSpPr>
        <p:grpSpPr>
          <a:xfrm flipH="1">
            <a:off x="0" y="1446602"/>
            <a:ext cx="2699792" cy="2250297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39 Grupo"/>
          <p:cNvGrpSpPr/>
          <p:nvPr/>
        </p:nvGrpSpPr>
        <p:grpSpPr>
          <a:xfrm>
            <a:off x="6372200" y="1491630"/>
            <a:ext cx="2771801" cy="2133260"/>
            <a:chOff x="4500561" y="219451"/>
            <a:chExt cx="4643439" cy="6501318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1" y="3291770"/>
              <a:ext cx="4643437" cy="3428999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76395" y="-456382"/>
              <a:ext cx="3291771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23 Grupo"/>
          <p:cNvGrpSpPr/>
          <p:nvPr/>
        </p:nvGrpSpPr>
        <p:grpSpPr>
          <a:xfrm rot="16200000" flipH="1">
            <a:off x="3430143" y="329232"/>
            <a:ext cx="2355725" cy="727281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27 Grupo"/>
          <p:cNvGrpSpPr/>
          <p:nvPr/>
        </p:nvGrpSpPr>
        <p:grpSpPr>
          <a:xfrm rot="16200000" flipH="1">
            <a:off x="3610161" y="1445357"/>
            <a:ext cx="1923678" cy="547260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0" name="36 Grupo"/>
          <p:cNvGrpSpPr/>
          <p:nvPr/>
        </p:nvGrpSpPr>
        <p:grpSpPr>
          <a:xfrm rot="16200000" flipH="1">
            <a:off x="3754175" y="2381459"/>
            <a:ext cx="1563642" cy="396044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23 Grupo"/>
          <p:cNvGrpSpPr/>
          <p:nvPr/>
        </p:nvGrpSpPr>
        <p:grpSpPr>
          <a:xfrm rot="16200000">
            <a:off x="3502150" y="-2530548"/>
            <a:ext cx="2139700" cy="72008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4" name="4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5" name="4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27 Grupo"/>
          <p:cNvGrpSpPr/>
          <p:nvPr/>
        </p:nvGrpSpPr>
        <p:grpSpPr>
          <a:xfrm rot="16200000">
            <a:off x="3646165" y="-1882477"/>
            <a:ext cx="1779662" cy="554461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7" name="4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8" name="4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36 Grupo"/>
          <p:cNvGrpSpPr/>
          <p:nvPr/>
        </p:nvGrpSpPr>
        <p:grpSpPr>
          <a:xfrm rot="16200000">
            <a:off x="3790181" y="-1378421"/>
            <a:ext cx="1491630" cy="424847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50" name="4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51" name="5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52" name="Rectángulo 51">
            <a:extLst>
              <a:ext uri="{FF2B5EF4-FFF2-40B4-BE49-F238E27FC236}">
                <a16:creationId xmlns:a16="http://schemas.microsoft.com/office/drawing/2014/main" id="{A3A2B345-28B8-81E6-59C3-479B43B4013D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Carl Doy - the moon is my heart-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o también tuve un nudo en la garganta\Imágenes\2 - Mountains_Lake_Grasslands_Scenery_Aquilegia_Violet_590624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932040" cy="329183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 flipH="1">
            <a:off x="4211960" y="0"/>
            <a:ext cx="4919340" cy="329183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-42598" y="1887581"/>
            <a:ext cx="4974638" cy="329182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H="1" flipV="1">
            <a:off x="4211960" y="1851670"/>
            <a:ext cx="4919338" cy="329182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D1B36231-88CE-3B5F-6B01-3F4233CBA66A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Yo también tuve un nudo en la garganta\Imágenes\3 - Switzerland_Mountains_Scenery_Lake_Panorama_614613_1280x47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411511"/>
            <a:ext cx="44644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Yo también tuve un nudo en la garganta</a:t>
            </a:r>
          </a:p>
        </p:txBody>
      </p:sp>
      <p:pic>
        <p:nvPicPr>
          <p:cNvPr id="3075" name="Picture 3" descr="E:\PPS  EXCLUSIVOS\- Yo también tuve un nudo en la garganta\Imágenes\4 - USA_Coast_Sunrises_and_sunsets_Scenery_Sky_Waves_589688_1365x102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859782"/>
            <a:ext cx="49685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Uno de esos que te quiebran por dentro,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que hacen que el aire pese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que las palabras se ahoguen antes de salir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13EA272-DE1B-F4C7-6D2D-90D03B69FAEE}"/>
              </a:ext>
            </a:extLst>
          </p:cNvPr>
          <p:cNvSpPr/>
          <p:nvPr/>
        </p:nvSpPr>
        <p:spPr>
          <a:xfrm>
            <a:off x="-6350" y="54575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1">
                <a:lumMod val="75000"/>
              </a:schemeClr>
            </a:gs>
            <a:gs pos="46000">
              <a:schemeClr val="accent6">
                <a:lumMod val="75000"/>
                <a:alpha val="51000"/>
              </a:schemeClr>
            </a:gs>
            <a:gs pos="80000">
              <a:schemeClr val="tx2">
                <a:lumMod val="75000"/>
                <a:alpha val="87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Yo también tuve un nudo en la garganta\Imágenes\5 - c6ccb94257248722526eebdcc57be2f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3" y="2787775"/>
            <a:ext cx="28803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Hubo un tiempo en que fingí</a:t>
            </a:r>
          </a:p>
        </p:txBody>
      </p:sp>
      <p:pic>
        <p:nvPicPr>
          <p:cNvPr id="4099" name="Picture 3" descr="E:\PPS  EXCLUSIVOS\- Yo también tuve un nudo en la garganta\Imágenes\6 - Switzerland_Mountains_Scenery_Roads_Adelboden_Alps_612418_1280x76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3003798"/>
            <a:ext cx="56886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Me puse la mejor sonrisa,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esa que engaña hasta al espejo,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caminé como si todo estuviera bien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21D46F9-B10B-1D12-D920-1A9B697A4912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o también tuve un nudo en la garganta\Imágenes\7 - Canada_Mountains_Lake_Parks_Scenery_Maligne_Lake_616912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147814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Porque aprendí que el mundo no siempre sabe qué hacer con las lágrimas</a:t>
            </a:r>
          </a:p>
        </p:txBody>
      </p:sp>
      <p:pic>
        <p:nvPicPr>
          <p:cNvPr id="2051" name="Picture 3" descr="E:\PPS  EXCLUSIVOS\- Yo también tuve un nudo en la garganta\Imágenes\8 - Sunrises_and_sunsets_Coast_Stones_Scenery_Rays_of_556769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4" y="483519"/>
            <a:ext cx="40543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entonces,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aprendí a esconderlas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2445D64-7DB6-7C67-36DB-4346848FD0E1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6" name="Picture 4" descr="E:\PPS  EXCLUSIVOS\- Yo también tuve un nudo en la garganta\Imágenes\9 - Mountains_Scenery_Winter_Rivers_Houses_Snow_Spruce_620841_1280x7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28575"/>
            <a:ext cx="9167813" cy="52006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bg1">
              <a:lumMod val="6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bg1">
              <a:lumMod val="65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B291BF7-42B2-501F-43F1-01845F80086A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Yo también tuve un nudo en la garganta\Imágenes\Norway_Lofoten_Coast_Mountains_Clouds_600957_1365x102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82481" y="3795887"/>
            <a:ext cx="3752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Pero un día me cansé</a:t>
            </a:r>
          </a:p>
        </p:txBody>
      </p:sp>
      <p:pic>
        <p:nvPicPr>
          <p:cNvPr id="4100" name="Picture 4" descr="E:\PPS  EXCLUSIVOS\- Yo también tuve un nudo en la garganta\Imágenes\Norway_Lofoten_Coast_Sunrises_and_sunsets_607116_1280x74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3651871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Me cansé de tragarme las palabras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ECC290-2F04-7232-4948-276E2ACA57C0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tx2">
                <a:lumMod val="60000"/>
                <a:lumOff val="40000"/>
              </a:schemeClr>
            </a:gs>
            <a:gs pos="46000">
              <a:schemeClr val="accent2">
                <a:lumMod val="60000"/>
                <a:lumOff val="40000"/>
              </a:schemeClr>
            </a:gs>
            <a:gs pos="80000">
              <a:srgbClr val="171A35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o también tuve un nudo en la garganta\Imágenes\12 - Norway_Boats_Stones_Kerosene_lamp_Valdres_608967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22042" y="771551"/>
            <a:ext cx="4958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de cargar con los silencios</a:t>
            </a:r>
          </a:p>
        </p:txBody>
      </p:sp>
      <p:pic>
        <p:nvPicPr>
          <p:cNvPr id="5123" name="Picture 3" descr="E:\PPS  EXCLUSIVOS\- Yo también tuve un nudo en la garganta\Imágenes\Norway_Scenery_Mountains_Sky_Fjord_613353_1280x73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499742"/>
            <a:ext cx="33123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de disfrazar mi verdad para que no incomodara a nadie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70209A-F512-D298-7EC9-A611CEAFFD15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59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Yo también tuve un nudo en la garganta\Imágenes\Norway_Lofoten_Mountains_616164_1280x74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E6EB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255997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B93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80ABE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2F45B9E-3B5F-2663-F917-CA1415E6F347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A18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Yo también tuve un nudo en la garganta\Imágenes\15 - mirarse-espejo-responsabil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516216" y="1347614"/>
            <a:ext cx="23397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Ese día, me miré al espejo,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ya no dije: “Estás bien”</a:t>
            </a:r>
          </a:p>
        </p:txBody>
      </p:sp>
      <p:pic>
        <p:nvPicPr>
          <p:cNvPr id="7171" name="Picture 3" descr="E:\PPS  EXCLUSIVOS\- Yo también tuve un nudo en la garganta\Imágenes\Italy_Mountains_Scenery_Houses_Church_Santa_620354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9" y="1491631"/>
            <a:ext cx="31683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Dije: “No lo estás, y está bien no estarlo”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723AB6F-0F3E-F067-3289-91E4E1CFA584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rgbClr val="40577C"/>
            </a:gs>
            <a:gs pos="46000">
              <a:schemeClr val="accent2">
                <a:lumMod val="60000"/>
                <a:lumOff val="40000"/>
              </a:schemeClr>
            </a:gs>
            <a:gs pos="80000">
              <a:srgbClr val="0033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E:\PPS  EXCLUSIVOS\- Yo también tuve un nudo en la garganta\Imágenes\17 - Ireland_Rivers_Scenery_Fields_Donegal_river_Foyle_600446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9" y="627535"/>
            <a:ext cx="33249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ScalaJewel Pearl" pitchFamily="50" charset="0"/>
              </a:rPr>
              <a:t>Y lloré.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ScalaJewel Pearl" pitchFamily="50" charset="0"/>
              </a:rPr>
              <a:t>Lloré como nunca</a:t>
            </a:r>
          </a:p>
        </p:txBody>
      </p:sp>
      <p:pic>
        <p:nvPicPr>
          <p:cNvPr id="8197" name="Picture 5" descr="E:\PPS  EXCLUSIVOS\- Yo también tuve un nudo en la garganta\Imágenes\USA_Parks_Scenery_Mountains_Lake_Panorama_Glacier_619728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307580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Lloré por todo lo que no dije,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por todo lo que callé,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por todo lo que fingí ser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1E0DE83-7990-6002-D7AC-EFA1B9BA7E3D}"/>
              </a:ext>
            </a:extLst>
          </p:cNvPr>
          <p:cNvSpPr/>
          <p:nvPr/>
        </p:nvSpPr>
        <p:spPr>
          <a:xfrm>
            <a:off x="-32048" y="8133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Yo también tuve un nudo en la garganta\Imágenes\19 - 09340f80ba1472ef9dce7fde37d357ee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5400"/>
            <a:ext cx="9143997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30" y="411511"/>
            <a:ext cx="23762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después, sentí alivio</a:t>
            </a:r>
          </a:p>
        </p:txBody>
      </p:sp>
      <p:pic>
        <p:nvPicPr>
          <p:cNvPr id="9220" name="Picture 4" descr="E:\PPS  EXCLUSIVOS\- Yo también tuve un nudo en la garganta\Imágenes\lago-federa-3416134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7" y="339503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Como si el nudo se deshiciera 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en cada lágrima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3427F7-A040-0ECC-332A-7C3217236F26}"/>
              </a:ext>
            </a:extLst>
          </p:cNvPr>
          <p:cNvSpPr/>
          <p:nvPr/>
        </p:nvSpPr>
        <p:spPr>
          <a:xfrm>
            <a:off x="-36695" y="7145"/>
            <a:ext cx="9144000" cy="514349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4000">
              <a:schemeClr val="accent5">
                <a:lumMod val="60000"/>
                <a:lumOff val="40000"/>
              </a:schemeClr>
            </a:gs>
            <a:gs pos="46000">
              <a:srgbClr val="00B050"/>
            </a:gs>
            <a:gs pos="80000">
              <a:srgbClr val="FFC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Yo también tuve un nudo en la garganta\Imágenes\21 - Japan_Parks_Pond_Okayama_Korakuen_HDR_Design_Trees_570358_1280x85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70669A0-8D35-2E86-D12B-9CA5FE2EBF33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4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Yo también tuve un nudo en la garganta\Imágenes\Slovenia_Lake_Houses_Island_Scenery_Bled_Bench_550869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35896" y="411511"/>
            <a:ext cx="51845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Hoy, no cargo más con esa sonrisa forzada</a:t>
            </a:r>
          </a:p>
        </p:txBody>
      </p:sp>
      <p:pic>
        <p:nvPicPr>
          <p:cNvPr id="2051" name="Picture 3" descr="E:\PPS  EXCLUSIVOS\- Yo también tuve un nudo en la garganta\Imágenes\bridge-1385938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9213" y="0"/>
            <a:ext cx="91932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254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Hoy mi sonrisa es mía,</a:t>
            </a:r>
          </a:p>
          <a:p>
            <a:pPr algn="ctr"/>
            <a:r>
              <a:rPr lang="es-ES" sz="2400" dirty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254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auténtica,</a:t>
            </a:r>
          </a:p>
          <a:p>
            <a:pPr algn="ctr"/>
            <a:r>
              <a:rPr lang="es-ES" sz="2400" dirty="0">
                <a:ln w="6350">
                  <a:noFill/>
                </a:ln>
                <a:solidFill>
                  <a:schemeClr val="bg1"/>
                </a:solidFill>
                <a:effectLst>
                  <a:glow rad="101600">
                    <a:schemeClr val="bg2">
                      <a:lumMod val="50000"/>
                      <a:alpha val="60000"/>
                    </a:schemeClr>
                  </a:glow>
                  <a:outerShdw blurRad="254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construida sobre las veces que creí que no podía seguir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659E6A88-4DC8-05E8-CD92-6A2A8DD7F7CA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Yo también tuve un nudo en la garganta\Imágenes\Imagen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19872" y="555527"/>
            <a:ext cx="44999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00B0F0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Yo también tuve un nudo en la garganta</a:t>
            </a:r>
          </a:p>
        </p:txBody>
      </p:sp>
      <p:pic>
        <p:nvPicPr>
          <p:cNvPr id="3076" name="Picture 4" descr="E:\PPS  EXCLUSIVOS\- Yo también tuve un nudo en la garganta\Imágenes\Italy_Mountains_Lake_Stones_Scenery_Lake_Sorapis_596046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99792" y="555526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Pero aprendí a soltarlo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35D568B-940C-BF2B-D730-4C1C9C43E1CC}"/>
              </a:ext>
            </a:extLst>
          </p:cNvPr>
          <p:cNvSpPr/>
          <p:nvPr/>
        </p:nvSpPr>
        <p:spPr>
          <a:xfrm>
            <a:off x="-36695" y="7145"/>
            <a:ext cx="9144000" cy="514349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Yo también tuve un nudo en la garganta\Imágenes\Winter_Scenery_Houses_Rivers_Mountains_Forests_620886_1280x7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3760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C170DAE8-1A53-6C61-DEA7-8D053E0B0EAE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4000" fill="hold"/>
                                        <p:tgtEl>
                                          <p:spTgt spid="410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969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Yo también tuve un nudo en la garganta\Imágenes\sun-rise-66153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555527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Aprendí que ser fuerte no es fingir</a:t>
            </a:r>
          </a:p>
        </p:txBody>
      </p:sp>
      <p:pic>
        <p:nvPicPr>
          <p:cNvPr id="3075" name="Picture 3" descr="E:\PPS  EXCLUSIVOS\- Yo también tuve un nudo en la garganta\Imágenes\28 - Norway_Mountains_Houses_Summer_601155_1280x79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483518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es aceptar,</a:t>
            </a:r>
          </a:p>
          <a:p>
            <a:pPr algn="ctr"/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es vivir mi verdad sin miedo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6E34CC5-43F4-1729-A589-6A8C50902F56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862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Yo también tuve un nudo en la garganta\Imágenes\29 - 94347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86137" y="843559"/>
            <a:ext cx="32738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Y aquí estoy</a:t>
            </a:r>
          </a:p>
        </p:txBody>
      </p:sp>
      <p:pic>
        <p:nvPicPr>
          <p:cNvPr id="2053" name="Picture 5" descr="E:\PPS  EXCLUSIVOS\- Yo también tuve un nudo en la garganta\Imágenes\wp470027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1528" y="2355727"/>
            <a:ext cx="26228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más ligera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272DD4D-02E8-809A-6D47-1082B198F969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Yo también tuve un nudo en la garganta\Imágenes\7b0c11a7ffaf675fbd2bb25015083b68+FONDO 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12700"/>
            <a:ext cx="9167813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034" y="2355727"/>
            <a:ext cx="2302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más libre</a:t>
            </a:r>
          </a:p>
        </p:txBody>
      </p:sp>
      <p:pic>
        <p:nvPicPr>
          <p:cNvPr id="4101" name="Picture 5" descr="E:\PPS  EXCLUSIVOS\- Yo también tuve un nudo en la garganta\Imágenes\32 - seascape-4636264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2" y="0"/>
            <a:ext cx="9167812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1059582"/>
            <a:ext cx="2016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más yo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E3FC457-B4D8-6CC5-E705-259E3E337A44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E:\PPS  EXCLUSIVOS\- Yo también tuve un nudo en la garganta\Imágenes\trees-3822149_12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2" y="-12700"/>
            <a:ext cx="9167813" cy="5168900"/>
          </a:xfrm>
          <a:prstGeom prst="rect">
            <a:avLst/>
          </a:prstGeom>
          <a:noFill/>
        </p:spPr>
      </p:pic>
      <p:sp>
        <p:nvSpPr>
          <p:cNvPr id="16" name="15 Triángulo isósceles"/>
          <p:cNvSpPr/>
          <p:nvPr/>
        </p:nvSpPr>
        <p:spPr>
          <a:xfrm rot="5400000">
            <a:off x="-232792" y="220092"/>
            <a:ext cx="5181600" cy="4716016"/>
          </a:xfrm>
          <a:prstGeom prst="triangle">
            <a:avLst>
              <a:gd name="adj" fmla="val 50261"/>
            </a:avLst>
          </a:prstGeom>
          <a:solidFill>
            <a:srgbClr val="886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886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Triángulo isósceles"/>
          <p:cNvSpPr/>
          <p:nvPr/>
        </p:nvSpPr>
        <p:spPr>
          <a:xfrm flipV="1">
            <a:off x="-23813" y="0"/>
            <a:ext cx="9167813" cy="2571750"/>
          </a:xfrm>
          <a:prstGeom prst="triangle">
            <a:avLst>
              <a:gd name="adj" fmla="val 50370"/>
            </a:avLst>
          </a:prstGeom>
          <a:solidFill>
            <a:srgbClr val="886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886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1EBE361D-E936-94EF-AADE-3BF2133FA22F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4000" fill="hold"/>
                                        <p:tgtEl>
                                          <p:spTgt spid="51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4" grpId="0" animBg="1"/>
      <p:bldP spid="15" grpId="0" animBg="1"/>
      <p:bldP spid="17" grpId="0" animBg="1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2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5" name="Picture 7" descr="E:\PPS  EXCLUSIVOS\- Yo también tuve un nudo en la garganta\Imágenes\9GzBpn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 flipH="1">
            <a:off x="539553" y="1995687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Música: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carl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doy</a:t>
            </a:r>
          </a:p>
          <a:p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The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moon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is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my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heart</a:t>
            </a:r>
            <a:endParaRPr lang="es-ES" sz="2400" dirty="0">
              <a:solidFill>
                <a:schemeClr val="bg1"/>
              </a:solidFill>
              <a:effectLst>
                <a:outerShdw blurRad="50800" dist="50800" dir="5400000" algn="ctr" rotWithShape="0">
                  <a:schemeClr val="tx1"/>
                </a:outerShdw>
              </a:effectLst>
              <a:latin typeface="ScalaJewel Pearl" pitchFamily="50" charset="0"/>
            </a:endParaRPr>
          </a:p>
        </p:txBody>
      </p:sp>
      <p:grpSp>
        <p:nvGrpSpPr>
          <p:cNvPr id="10" name="19 Grupo"/>
          <p:cNvGrpSpPr/>
          <p:nvPr/>
        </p:nvGrpSpPr>
        <p:grpSpPr>
          <a:xfrm>
            <a:off x="4788024" y="3435846"/>
            <a:ext cx="1224136" cy="1449449"/>
            <a:chOff x="2920357" y="2847045"/>
            <a:chExt cx="1357938" cy="1193081"/>
          </a:xfrm>
        </p:grpSpPr>
        <p:sp>
          <p:nvSpPr>
            <p:cNvPr id="11" name="20 CuadroTexto"/>
            <p:cNvSpPr txBox="1"/>
            <p:nvPr/>
          </p:nvSpPr>
          <p:spPr>
            <a:xfrm>
              <a:off x="2920357" y="3736119"/>
              <a:ext cx="1357938" cy="30400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dirty="0">
                  <a:solidFill>
                    <a:schemeClr val="bg1"/>
                  </a:solidFill>
                  <a:effectLst/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6" y="2847045"/>
              <a:ext cx="1038423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1 CuadroTexto"/>
          <p:cNvSpPr txBox="1"/>
          <p:nvPr/>
        </p:nvSpPr>
        <p:spPr>
          <a:xfrm>
            <a:off x="1115618" y="843559"/>
            <a:ext cx="22413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Pearl" pitchFamily="50" charset="0"/>
              </a:rPr>
              <a:t>FEBRERO 2025</a:t>
            </a:r>
          </a:p>
        </p:txBody>
      </p:sp>
      <p:sp>
        <p:nvSpPr>
          <p:cNvPr id="15" name="2 Franja diagonal"/>
          <p:cNvSpPr/>
          <p:nvPr/>
        </p:nvSpPr>
        <p:spPr>
          <a:xfrm rot="16200000" flipV="1">
            <a:off x="5572125" y="-1000125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0 Franja diagonal"/>
          <p:cNvSpPr/>
          <p:nvPr/>
        </p:nvSpPr>
        <p:spPr>
          <a:xfrm rot="10800000" flipH="1" flipV="1">
            <a:off x="4572000" y="0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6 Franja diagonal"/>
          <p:cNvSpPr/>
          <p:nvPr/>
        </p:nvSpPr>
        <p:spPr>
          <a:xfrm rot="5400000" flipH="1" flipV="1">
            <a:off x="1000125" y="-1000125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 Franja diagonal"/>
          <p:cNvSpPr/>
          <p:nvPr/>
        </p:nvSpPr>
        <p:spPr>
          <a:xfrm flipH="1">
            <a:off x="4572000" y="2571752"/>
            <a:ext cx="4572000" cy="2678925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9 Franja diagonal"/>
          <p:cNvSpPr/>
          <p:nvPr/>
        </p:nvSpPr>
        <p:spPr>
          <a:xfrm rot="5400000">
            <a:off x="1000125" y="-1000125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 flipV="1">
            <a:off x="4572000" y="2571751"/>
            <a:ext cx="4572000" cy="2593181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2 Franja diagonal">
            <a:extLst>
              <a:ext uri="{FF2B5EF4-FFF2-40B4-BE49-F238E27FC236}">
                <a16:creationId xmlns:a16="http://schemas.microsoft.com/office/drawing/2014/main" id="{80AF8DE0-203D-8D9D-1D6E-20A6593B5470}"/>
              </a:ext>
            </a:extLst>
          </p:cNvPr>
          <p:cNvSpPr/>
          <p:nvPr/>
        </p:nvSpPr>
        <p:spPr>
          <a:xfrm rot="16200000" flipV="1">
            <a:off x="5535430" y="-980703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>
            <a:extLst>
              <a:ext uri="{FF2B5EF4-FFF2-40B4-BE49-F238E27FC236}">
                <a16:creationId xmlns:a16="http://schemas.microsoft.com/office/drawing/2014/main" id="{21EC209A-4886-E845-D64F-06B3A484C1EF}"/>
              </a:ext>
            </a:extLst>
          </p:cNvPr>
          <p:cNvSpPr/>
          <p:nvPr/>
        </p:nvSpPr>
        <p:spPr>
          <a:xfrm rot="5400000" flipH="1" flipV="1">
            <a:off x="963430" y="-980703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0 Franja diagonal">
            <a:extLst>
              <a:ext uri="{FF2B5EF4-FFF2-40B4-BE49-F238E27FC236}">
                <a16:creationId xmlns:a16="http://schemas.microsoft.com/office/drawing/2014/main" id="{833F8859-B40B-B754-0774-6A9378BFE923}"/>
              </a:ext>
            </a:extLst>
          </p:cNvPr>
          <p:cNvSpPr/>
          <p:nvPr/>
        </p:nvSpPr>
        <p:spPr>
          <a:xfrm rot="10800000" flipH="1" flipV="1">
            <a:off x="4535305" y="19422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Franja diagonal">
            <a:extLst>
              <a:ext uri="{FF2B5EF4-FFF2-40B4-BE49-F238E27FC236}">
                <a16:creationId xmlns:a16="http://schemas.microsoft.com/office/drawing/2014/main" id="{3D84B27B-23D6-D326-AA60-D73BC961C99B}"/>
              </a:ext>
            </a:extLst>
          </p:cNvPr>
          <p:cNvSpPr/>
          <p:nvPr/>
        </p:nvSpPr>
        <p:spPr>
          <a:xfrm flipH="1">
            <a:off x="4535305" y="2591174"/>
            <a:ext cx="4572000" cy="2678925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9 Franja diagonal">
            <a:extLst>
              <a:ext uri="{FF2B5EF4-FFF2-40B4-BE49-F238E27FC236}">
                <a16:creationId xmlns:a16="http://schemas.microsoft.com/office/drawing/2014/main" id="{DC32FD27-88B0-D4AF-E99B-B4B3CE791E2A}"/>
              </a:ext>
            </a:extLst>
          </p:cNvPr>
          <p:cNvSpPr/>
          <p:nvPr/>
        </p:nvSpPr>
        <p:spPr>
          <a:xfrm rot="5400000">
            <a:off x="963430" y="-980703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0 Franja diagonal">
            <a:extLst>
              <a:ext uri="{FF2B5EF4-FFF2-40B4-BE49-F238E27FC236}">
                <a16:creationId xmlns:a16="http://schemas.microsoft.com/office/drawing/2014/main" id="{B9789B6D-CEAE-5A55-7256-134B55F3BD7C}"/>
              </a:ext>
            </a:extLst>
          </p:cNvPr>
          <p:cNvSpPr/>
          <p:nvPr/>
        </p:nvSpPr>
        <p:spPr>
          <a:xfrm flipV="1">
            <a:off x="4535305" y="2591173"/>
            <a:ext cx="4572000" cy="2593181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5 Franja diagonal"/>
          <p:cNvSpPr/>
          <p:nvPr/>
        </p:nvSpPr>
        <p:spPr>
          <a:xfrm>
            <a:off x="0" y="2571752"/>
            <a:ext cx="4572000" cy="2678925"/>
          </a:xfrm>
          <a:prstGeom prst="diagStripe">
            <a:avLst>
              <a:gd name="adj" fmla="val 81670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rot="5400000" flipH="1">
            <a:off x="1000129" y="1571624"/>
            <a:ext cx="2571747" cy="4572000"/>
          </a:xfrm>
          <a:prstGeom prst="diagStripe">
            <a:avLst>
              <a:gd name="adj" fmla="val 84245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1 Franja diagonal">
            <a:extLst>
              <a:ext uri="{FF2B5EF4-FFF2-40B4-BE49-F238E27FC236}">
                <a16:creationId xmlns:a16="http://schemas.microsoft.com/office/drawing/2014/main" id="{9DAF9440-5C16-DE5A-F68E-BD731AD0728F}"/>
              </a:ext>
            </a:extLst>
          </p:cNvPr>
          <p:cNvSpPr/>
          <p:nvPr/>
        </p:nvSpPr>
        <p:spPr>
          <a:xfrm flipH="1">
            <a:off x="4498610" y="2610596"/>
            <a:ext cx="4572000" cy="2678925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 Franja diagonal">
            <a:extLst>
              <a:ext uri="{FF2B5EF4-FFF2-40B4-BE49-F238E27FC236}">
                <a16:creationId xmlns:a16="http://schemas.microsoft.com/office/drawing/2014/main" id="{A98670C5-28AB-EACF-1822-12241A889943}"/>
              </a:ext>
            </a:extLst>
          </p:cNvPr>
          <p:cNvSpPr/>
          <p:nvPr/>
        </p:nvSpPr>
        <p:spPr>
          <a:xfrm rot="16200000" flipV="1">
            <a:off x="5498735" y="-961281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6 Franja diagonal">
            <a:extLst>
              <a:ext uri="{FF2B5EF4-FFF2-40B4-BE49-F238E27FC236}">
                <a16:creationId xmlns:a16="http://schemas.microsoft.com/office/drawing/2014/main" id="{64FFCB98-F6BC-711A-6BF4-379A4686DE7E}"/>
              </a:ext>
            </a:extLst>
          </p:cNvPr>
          <p:cNvSpPr/>
          <p:nvPr/>
        </p:nvSpPr>
        <p:spPr>
          <a:xfrm rot="5400000" flipH="1" flipV="1">
            <a:off x="926735" y="-961281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9 Franja diagonal">
            <a:extLst>
              <a:ext uri="{FF2B5EF4-FFF2-40B4-BE49-F238E27FC236}">
                <a16:creationId xmlns:a16="http://schemas.microsoft.com/office/drawing/2014/main" id="{8668E57F-1106-BA87-B0C4-EDFC4E986998}"/>
              </a:ext>
            </a:extLst>
          </p:cNvPr>
          <p:cNvSpPr/>
          <p:nvPr/>
        </p:nvSpPr>
        <p:spPr>
          <a:xfrm rot="5400000">
            <a:off x="926735" y="-961281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10 Franja diagonal">
            <a:extLst>
              <a:ext uri="{FF2B5EF4-FFF2-40B4-BE49-F238E27FC236}">
                <a16:creationId xmlns:a16="http://schemas.microsoft.com/office/drawing/2014/main" id="{C766E7A9-7E62-FB85-708F-F9E7113323CB}"/>
              </a:ext>
            </a:extLst>
          </p:cNvPr>
          <p:cNvSpPr/>
          <p:nvPr/>
        </p:nvSpPr>
        <p:spPr>
          <a:xfrm rot="10800000" flipH="1" flipV="1">
            <a:off x="4498610" y="38844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0 Franja diagonal">
            <a:extLst>
              <a:ext uri="{FF2B5EF4-FFF2-40B4-BE49-F238E27FC236}">
                <a16:creationId xmlns:a16="http://schemas.microsoft.com/office/drawing/2014/main" id="{06664EA0-FA25-7581-2F52-7053A4D0E85A}"/>
              </a:ext>
            </a:extLst>
          </p:cNvPr>
          <p:cNvSpPr/>
          <p:nvPr/>
        </p:nvSpPr>
        <p:spPr>
          <a:xfrm flipV="1">
            <a:off x="4498610" y="2610595"/>
            <a:ext cx="4572000" cy="2593181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29DDFB1E-6D75-6E0F-82B5-75FC88380751}"/>
              </a:ext>
            </a:extLst>
          </p:cNvPr>
          <p:cNvSpPr/>
          <p:nvPr/>
        </p:nvSpPr>
        <p:spPr>
          <a:xfrm>
            <a:off x="-36695" y="0"/>
            <a:ext cx="9144000" cy="5150644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2" grpId="0"/>
      <p:bldP spid="15" grpId="0" animBg="1"/>
      <p:bldP spid="19" grpId="0" animBg="1"/>
      <p:bldP spid="17" grpId="0" animBg="1"/>
      <p:bldP spid="14" grpId="0" animBg="1"/>
      <p:bldP spid="18" grpId="0" animBg="1"/>
      <p:bldP spid="21" grpId="0" animBg="1"/>
      <p:bldP spid="6" grpId="0" animBg="1"/>
      <p:bldP spid="7" grpId="0" animBg="1"/>
      <p:bldP spid="13" grpId="0" animBg="1"/>
      <p:bldP spid="4" grpId="0" animBg="1"/>
      <p:bldP spid="8" grpId="0" animBg="1"/>
      <p:bldP spid="22" grpId="0" animBg="1"/>
      <p:bldP spid="16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295</Words>
  <Application>Microsoft Office PowerPoint</Application>
  <PresentationFormat>Presentación en pantalla (16:9)</PresentationFormat>
  <Paragraphs>48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ChopinScript</vt:lpstr>
      <vt:lpstr>Arial</vt:lpstr>
      <vt:lpstr>Vivaldi</vt:lpstr>
      <vt:lpstr>Kristen ITC</vt:lpstr>
      <vt:lpstr>ScalaJewel Pearl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19</cp:revision>
  <dcterms:created xsi:type="dcterms:W3CDTF">2025-01-08T19:13:28Z</dcterms:created>
  <dcterms:modified xsi:type="dcterms:W3CDTF">2025-01-31T23:21:32Z</dcterms:modified>
</cp:coreProperties>
</file>