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4pRjLSo8the3DomjfRoMg" hashData="AsxUnVnGK4oT1mI5bO24mtSJTe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D5C2E"/>
    <a:srgbClr val="808000"/>
    <a:srgbClr val="CCFF33"/>
    <a:srgbClr val="9BA244"/>
    <a:srgbClr val="DBD600"/>
    <a:srgbClr val="009900"/>
    <a:srgbClr val="993300"/>
    <a:srgbClr val="93FF93"/>
    <a:srgbClr val="CCFFCC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B24FE-56B3-499A-B4AE-0DF343702A0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142A35-223E-4C21-B32F-A4F320322F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42A35-223E-4C21-B32F-A4F320322F3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AB1-3D0E-49F2-8122-C56444A6AF87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1E7F0-E1C7-4ECF-A4BB-3C9F95EFA1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72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A6133-1B5C-4C09-A7B4-15CC2E57A3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30375AB1-3D0E-49F2-8122-C56444A6AF87}" type="datetimeFigureOut">
              <a:rPr lang="es-ES" smtClean="0"/>
              <a:pPr/>
              <a:t>10/07/2013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EEA1E7F0-E1C7-4ECF-A4BB-3C9F95EFA1A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721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13A820-EA1D-4F41-BE92-33C5A11FD1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Triángulo isósceles"/>
          <p:cNvSpPr/>
          <p:nvPr/>
        </p:nvSpPr>
        <p:spPr>
          <a:xfrm rot="5400000">
            <a:off x="-1143000" y="1143000"/>
            <a:ext cx="6858000" cy="4571999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 flipV="1">
            <a:off x="3429003" y="1143002"/>
            <a:ext cx="6857998" cy="4571998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 flipV="1">
            <a:off x="3786191" y="1500190"/>
            <a:ext cx="6858000" cy="385762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 flipV="1">
            <a:off x="4179100" y="1893101"/>
            <a:ext cx="6858002" cy="307180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500191" y="1500191"/>
            <a:ext cx="6858002" cy="3857619"/>
          </a:xfrm>
          <a:prstGeom prst="triangle">
            <a:avLst>
              <a:gd name="adj" fmla="val 50296"/>
            </a:avLst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857383" y="1857382"/>
            <a:ext cx="6858003" cy="314324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936"/>
            </a:avLst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49778"/>
            </a:avLst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0" y="4143380"/>
            <a:ext cx="9144000" cy="271462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-2" y="4857760"/>
            <a:ext cx="9144001" cy="200024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0" y="0"/>
            <a:ext cx="9144000" cy="2714620"/>
          </a:xfrm>
          <a:prstGeom prst="triangle">
            <a:avLst>
              <a:gd name="adj" fmla="val 49778"/>
            </a:avLst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0" y="0"/>
            <a:ext cx="9144000" cy="2000240"/>
          </a:xfrm>
          <a:prstGeom prst="triangle">
            <a:avLst>
              <a:gd name="adj" fmla="val 49778"/>
            </a:avLst>
          </a:prstGeom>
          <a:blipFill>
            <a:blip r:embed="rId4"/>
            <a:stretch>
              <a:fillRect/>
            </a:stretch>
          </a:blipFill>
          <a:ln w="254000" cmpd="tri">
            <a:solidFill>
              <a:srgbClr val="A8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7" name="Picture 7" descr="C:\Users\Margarita M\Pictures\yo\2DR4-4vr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1" name="Picture 1" descr="http://www.shoshan.cl/images/transparent_n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61925" cy="1619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14414" y="1500174"/>
            <a:ext cx="64294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4800" dirty="0" smtClean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   Yo </a:t>
            </a:r>
            <a:r>
              <a:rPr lang="es-ES" sz="4800" dirty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quiero </a:t>
            </a:r>
            <a:r>
              <a:rPr lang="es-ES" sz="4800" dirty="0" smtClean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ser …</a:t>
            </a:r>
            <a:endParaRPr lang="es-ES" sz="4800" dirty="0">
              <a:ln>
                <a:solidFill>
                  <a:srgbClr val="7673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 fontAlgn="base"/>
            <a:r>
              <a:rPr lang="es-ES" sz="4800" dirty="0" smtClean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La </a:t>
            </a:r>
            <a:r>
              <a:rPr lang="es-ES" sz="4800" dirty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mujer que </a:t>
            </a:r>
            <a:endParaRPr lang="es-ES" sz="4800" dirty="0" smtClean="0">
              <a:ln>
                <a:solidFill>
                  <a:srgbClr val="7673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 fontAlgn="base"/>
            <a:r>
              <a:rPr lang="es-ES" sz="4800" dirty="0" smtClean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       Puedo </a:t>
            </a:r>
            <a:r>
              <a:rPr lang="es-ES" sz="4800" dirty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llegar </a:t>
            </a:r>
            <a:endParaRPr lang="es-ES" sz="4800" dirty="0" smtClean="0">
              <a:ln>
                <a:solidFill>
                  <a:srgbClr val="7673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 fontAlgn="base"/>
            <a:r>
              <a:rPr lang="es-ES" sz="4800" dirty="0" smtClean="0">
                <a:ln>
                  <a:solidFill>
                    <a:srgbClr val="767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                  A ser</a:t>
            </a:r>
            <a:endParaRPr lang="es-ES" sz="4800" dirty="0">
              <a:ln>
                <a:solidFill>
                  <a:srgbClr val="7673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8004">
    <p:sndAc>
      <p:stSnd loop="1">
        <p:snd r:embed="rId3" name="Nana Mouskouri  - I have a dream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27" grpId="0" animBg="1"/>
      <p:bldP spid="27" grpId="1" animBg="1"/>
      <p:bldP spid="25" grpId="0" animBg="1"/>
      <p:bldP spid="25" grpId="1" animBg="1"/>
      <p:bldP spid="21" grpId="0" animBg="1"/>
      <p:bldP spid="21" grpId="1" animBg="1"/>
      <p:bldP spid="24" grpId="0" animBg="1"/>
      <p:bldP spid="24" grpId="1" animBg="1"/>
      <p:bldP spid="20" grpId="0" animBg="1"/>
      <p:bldP spid="20" grpId="1" animBg="1"/>
      <p:bldP spid="19" grpId="0" animBg="1"/>
      <p:bldP spid="19" grpId="1" animBg="1"/>
      <p:bldP spid="23" grpId="0" animBg="1"/>
      <p:bldP spid="23" grpId="1" animBg="1"/>
      <p:bldP spid="22" grpId="0" animBg="1"/>
      <p:bldP spid="22" grpId="1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BA2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 descr="E:\Imagenes utilizadas\Yo quiero ser\1sxtN-1hn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28604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Yo quiero ser una mujer</a:t>
            </a:r>
          </a:p>
          <a:p>
            <a:pPr fontAlgn="base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consciente del privilegio </a:t>
            </a:r>
            <a:b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 milagro de la vida… </a:t>
            </a:r>
          </a:p>
        </p:txBody>
      </p:sp>
      <p:pic>
        <p:nvPicPr>
          <p:cNvPr id="14339" name="Picture 3" descr="C:\Users\Margarita M\Pictures\yo\1gTVo-3so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643578"/>
            <a:ext cx="6072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de sentir que tengo todo el derecho a vivir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y disfrutar lo que ella me ofrece…</a:t>
            </a:r>
          </a:p>
        </p:txBody>
      </p:sp>
    </p:spTree>
  </p:cSld>
  <p:clrMapOvr>
    <a:masterClrMapping/>
  </p:clrMapOvr>
  <p:transition spd="slow" advTm="224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rgarita M\Pictures\yo\1gTVo-2k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428604"/>
            <a:ext cx="2928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Yo quiero ser feliz siendo yo misma,</a:t>
            </a:r>
          </a:p>
        </p:txBody>
      </p:sp>
      <p:pic>
        <p:nvPicPr>
          <p:cNvPr id="1028" name="Picture 4" descr="E:\IMAGENES C\1\ChomikImage (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562" y="4071942"/>
            <a:ext cx="43576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sin máscaras, sin sentimientos de culpa, conforme a mi vocación, a mi misión y a mis sueños…</a:t>
            </a:r>
          </a:p>
        </p:txBody>
      </p:sp>
    </p:spTree>
  </p:cSld>
  <p:clrMapOvr>
    <a:masterClrMapping/>
  </p:clrMapOvr>
  <p:transition spd="slow" advTm="22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:\IMAGENES C\y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4643446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Yo quiero tener el coraje de ser y sentirme libre,</a:t>
            </a:r>
          </a:p>
        </p:txBody>
      </p:sp>
      <p:pic>
        <p:nvPicPr>
          <p:cNvPr id="2057" name="Picture 9" descr="E:\IMAGENES C\yo\Jackie_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4000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P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ara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elegir mis caminos, vencer mis miedos y temores, y asumir las consecuencias de mis actos…</a:t>
            </a:r>
          </a:p>
        </p:txBody>
      </p:sp>
    </p:spTree>
  </p:cSld>
  <p:clrMapOvr>
    <a:masterClrMapping/>
  </p:clrMapOvr>
  <p:transition spd="slow" advTm="227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agenes utilizadas\Yo quiero ser\VHjS-1tp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E:\IMAGENES C\yo\VHjS-1tp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2571744"/>
            <a:ext cx="26038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latin typeface="Harrington" pitchFamily="82" charset="0"/>
              </a:rPr>
              <a:t>Yo quiero tener alegría para reír,</a:t>
            </a:r>
          </a:p>
        </p:txBody>
      </p:sp>
      <p:pic>
        <p:nvPicPr>
          <p:cNvPr id="3077" name="Picture 5" descr="E:\IMAGENES C\yo\Love and live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5500702"/>
            <a:ext cx="72866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para hacer y recorrer mi camino a la felicidad, para sentir la energía de </a:t>
            </a:r>
            <a:r>
              <a:rPr lang="es-ES" sz="2400" b="1" dirty="0" smtClean="0">
                <a:ln>
                  <a:solidFill>
                    <a:srgbClr val="00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vivir plena </a:t>
            </a:r>
            <a:r>
              <a:rPr lang="es-ES" sz="2400" b="1" dirty="0">
                <a:ln>
                  <a:solidFill>
                    <a:srgbClr val="00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e intensamente…</a:t>
            </a:r>
          </a:p>
        </p:txBody>
      </p:sp>
    </p:spTree>
  </p:cSld>
  <p:clrMapOvr>
    <a:masterClrMapping/>
  </p:clrMapOvr>
  <p:transition spd="slow" advTm="227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3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IMAGENES C\yo\Steff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64" y="928670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Yo quiero sentir que soy una mujer completa,</a:t>
            </a:r>
          </a:p>
        </p:txBody>
      </p:sp>
      <p:pic>
        <p:nvPicPr>
          <p:cNvPr id="4101" name="Picture 5" descr="E:\IMAGENES C\yo\Y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43306" y="5500702"/>
            <a:ext cx="50720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Amarme, reconocer que soy única, irrepetible e irreemplazable; </a:t>
            </a:r>
          </a:p>
        </p:txBody>
      </p:sp>
      <p:pic>
        <p:nvPicPr>
          <p:cNvPr id="2050" name="Picture 2" descr="E:\Imagenes utilizadas\Yo quiero ser\ChomikImage (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E:\IMAGENES C\1\ChomikImage (5).jp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4857760"/>
            <a:ext cx="407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que valgo, porque en mí 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han instalado una luz divina, y porque en mi interior hay mucho para dar…</a:t>
            </a:r>
          </a:p>
        </p:txBody>
      </p:sp>
    </p:spTree>
  </p:cSld>
  <p:clrMapOvr>
    <a:masterClrMapping/>
  </p:clrMapOvr>
  <p:transition spd="slow" advTm="362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IMAGENES C\yo\55IR-2Na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43240" y="4286256"/>
            <a:ext cx="4429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  Yo </a:t>
            </a:r>
            <a:r>
              <a:rPr lang="es-ES" sz="24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quiero hacer conciencia </a:t>
            </a:r>
            <a:endParaRPr lang="es-ES" sz="2400" b="1" dirty="0" smtClean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de </a:t>
            </a:r>
            <a:r>
              <a:rPr lang="es-ES" sz="24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que nadie puede lastimarme a menos que yo lo permita</a:t>
            </a:r>
          </a:p>
        </p:txBody>
      </p:sp>
      <p:pic>
        <p:nvPicPr>
          <p:cNvPr id="5125" name="Picture 5" descr="E:\IMAGENES C\yo\55IR-28U-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0"/>
            <a:ext cx="578647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57818" y="4357694"/>
            <a:ext cx="2071702" cy="193899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 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Q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ue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nadie puede agredirme porque no lo merezco…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71448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171448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7429520" y="0"/>
            <a:ext cx="171448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7500958" y="0"/>
            <a:ext cx="1643042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9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" presetClass="entr" presetSubtype="5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5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5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5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Imagenes utilizadas\Yo quiero ser\1oSo8-1D8-2 - co,mpos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2055" name="Picture 7" descr="E:\IMAGENES C\yo\1oSo8-1D8-2 - co,mp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2786058"/>
            <a:ext cx="24849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rgbClr val="FFFFCC"/>
                </a:solidFill>
                <a:latin typeface="Harrington" pitchFamily="82" charset="0"/>
              </a:rPr>
              <a:t>Yo quiero ser luz</a:t>
            </a:r>
          </a:p>
        </p:txBody>
      </p:sp>
      <p:pic>
        <p:nvPicPr>
          <p:cNvPr id="2057" name="Picture 9" descr="E:\IMAGENES C\yo\1gTVo-4Q9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72264" y="1857364"/>
            <a:ext cx="22153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Yo quiero ser luz 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para </a:t>
            </a:r>
            <a:r>
              <a:rPr lang="es-ES" sz="2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mi familia y mis hijos, porque así, les ayudaré a crecer, sin miedos y con responsabilidad.</a:t>
            </a:r>
          </a:p>
        </p:txBody>
      </p:sp>
    </p:spTree>
  </p:cSld>
  <p:clrMapOvr>
    <a:masterClrMapping/>
  </p:clrMapOvr>
  <p:transition spd="slow" advTm="233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42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IMAGENES C\yo\9igf-20K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E:\Imagenes utilizadas\Yo quiero ser\9igf-20K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099" name="Picture 3" descr="E:\Imagenes utilizadas\Yo quiero ser\9igf-20K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00562" y="0"/>
            <a:ext cx="4643438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57752" y="857232"/>
            <a:ext cx="3286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Yo quiero dejar de ser y sentirme víctima,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E:\IMAGENES C\yo\55IR-2Pt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86116" y="3643314"/>
            <a:ext cx="52141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P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ara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retomar o tomar por primera </a:t>
            </a:r>
            <a:endParaRPr lang="es-ES" sz="2400" b="1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vez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en mi vida, la capacidad de </a:t>
            </a:r>
            <a:r>
              <a:rPr lang="es-ES" sz="2400" b="1" dirty="0" err="1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autogobernarme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,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de ser protagonista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	        de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mi historia…</a:t>
            </a:r>
          </a:p>
        </p:txBody>
      </p:sp>
    </p:spTree>
  </p:cSld>
  <p:clrMapOvr>
    <a:masterClrMapping/>
  </p:clrMapOvr>
  <p:transition spd="slow" advTm="30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3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6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IMAGENES C\yo\2a0CS-16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E:\IMAGENES C\yo\2a0CS-16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E:\Imagenes utilizadas\Yo quiero ser\2a0CS-16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43306" y="5072074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        Yo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quiero amar 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 presente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, 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 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elegir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 el futuro y luchar para hacerlo,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con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el corazón sin renunciarme,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 ni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cansarme jamás… </a:t>
            </a:r>
          </a:p>
        </p:txBody>
      </p:sp>
    </p:spTree>
  </p:cSld>
  <p:clrMapOvr>
    <a:masterClrMapping/>
  </p:clrMapOvr>
  <p:transition spd="slow" advTm="256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3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IMAGENES C\yo\9Lpy-2R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E:\Imagenes utilizadas\Yo quiero ser\9Lpy-2R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00760" y="4286256"/>
            <a:ext cx="29289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    Yo </a:t>
            </a:r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quiero recordar el pasado, </a:t>
            </a:r>
            <a:endParaRPr lang="es-ES" sz="2400" b="1" dirty="0" smtClean="0">
              <a:ln>
                <a:solidFill>
                  <a:srgbClr val="66FFFF"/>
                </a:solidFill>
              </a:ln>
              <a:solidFill>
                <a:srgbClr val="CCFF33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pero </a:t>
            </a:r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no vivir en él, </a:t>
            </a:r>
            <a:endParaRPr lang="es-ES" sz="2400" b="1" dirty="0" smtClean="0">
              <a:ln>
                <a:solidFill>
                  <a:srgbClr val="66FFFF"/>
                </a:solidFill>
              </a:ln>
              <a:solidFill>
                <a:srgbClr val="CCFF33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para </a:t>
            </a:r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aprender a no cometer </a:t>
            </a:r>
            <a:r>
              <a:rPr lang="es-ES" sz="2400" b="1" dirty="0" smtClean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los </a:t>
            </a:r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mismos errores.</a:t>
            </a:r>
          </a:p>
        </p:txBody>
      </p:sp>
    </p:spTree>
  </p:cSld>
  <p:clrMapOvr>
    <a:masterClrMapping/>
  </p:clrMapOvr>
  <p:transition spd="slow" advTm="153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5" name="Picture 21" descr="E:\IMAGENES C\y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86446" y="428604"/>
            <a:ext cx="3071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Quiero soñar con un futuro brillante, lleno de estrellas; </a:t>
            </a:r>
          </a:p>
        </p:txBody>
      </p:sp>
      <p:pic>
        <p:nvPicPr>
          <p:cNvPr id="6150" name="Picture 6" descr="E:\Pictures\estrellas\Estrellas%20Animadas.gif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357950" y="785794"/>
            <a:ext cx="2077341" cy="4357717"/>
          </a:xfrm>
          <a:prstGeom prst="rect">
            <a:avLst/>
          </a:prstGeom>
          <a:noFill/>
        </p:spPr>
      </p:pic>
      <p:pic>
        <p:nvPicPr>
          <p:cNvPr id="6152" name="Picture 8" descr="E:\Pictures\estrellas\Estrellas%20Animadas.gif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722157">
            <a:off x="337464" y="3864377"/>
            <a:ext cx="1444655" cy="2857500"/>
          </a:xfrm>
          <a:prstGeom prst="rect">
            <a:avLst/>
          </a:prstGeom>
          <a:noFill/>
        </p:spPr>
      </p:pic>
      <p:pic>
        <p:nvPicPr>
          <p:cNvPr id="6156" name="Picture 12" descr="E:\Pictures\estrellas\opt1260584583v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928794" y="857232"/>
            <a:ext cx="1038228" cy="1038228"/>
          </a:xfrm>
          <a:prstGeom prst="rect">
            <a:avLst/>
          </a:prstGeom>
          <a:noFill/>
        </p:spPr>
      </p:pic>
      <p:pic>
        <p:nvPicPr>
          <p:cNvPr id="6157" name="Picture 13" descr="E:\Pictures\estrellas\opt1260584583v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28860" y="2714620"/>
            <a:ext cx="1571636" cy="1571636"/>
          </a:xfrm>
          <a:prstGeom prst="rect">
            <a:avLst/>
          </a:prstGeom>
          <a:noFill/>
        </p:spPr>
      </p:pic>
      <p:pic>
        <p:nvPicPr>
          <p:cNvPr id="6158" name="Picture 14" descr="E:\Pictures\estrellas\opt1260584583v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4282" y="214290"/>
            <a:ext cx="1643074" cy="857256"/>
          </a:xfrm>
          <a:prstGeom prst="rect">
            <a:avLst/>
          </a:prstGeom>
          <a:noFill/>
        </p:spPr>
      </p:pic>
      <p:pic>
        <p:nvPicPr>
          <p:cNvPr id="6159" name="Picture 15" descr="E:\Pictures\estrellas\opt1260584583v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1214422"/>
            <a:ext cx="609600" cy="609600"/>
          </a:xfrm>
          <a:prstGeom prst="rect">
            <a:avLst/>
          </a:prstGeom>
          <a:noFill/>
        </p:spPr>
      </p:pic>
      <p:pic>
        <p:nvPicPr>
          <p:cNvPr id="6160" name="Picture 16" descr="E:\Pictures\estrellas\opt1260584583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00042"/>
            <a:ext cx="609600" cy="609600"/>
          </a:xfrm>
          <a:prstGeom prst="rect">
            <a:avLst/>
          </a:prstGeom>
          <a:noFill/>
        </p:spPr>
      </p:pic>
      <p:pic>
        <p:nvPicPr>
          <p:cNvPr id="6167" name="Picture 23" descr="E:\IMAGENES C\yo\WhXI-2jv-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421481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in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dejar de vivir y disfrutar mi presente, teniendo plena conciencia, que lo único seguro,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    es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el hoy, el aquí y el ahora…</a:t>
            </a:r>
          </a:p>
        </p:txBody>
      </p:sp>
    </p:spTree>
  </p:cSld>
  <p:clrMapOvr>
    <a:masterClrMapping/>
  </p:clrMapOvr>
  <p:transition spd="slow" advTm="30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3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Imagenes utilizadas\Yo quiero ser\SYYn-1ad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E:\IMAGENES C\yo\SYYn-1ad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286388"/>
            <a:ext cx="5072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Yo quiero perdonarme mis errores, mis culpas, mis caídas y liberar la carga,</a:t>
            </a:r>
          </a:p>
        </p:txBody>
      </p:sp>
      <p:pic>
        <p:nvPicPr>
          <p:cNvPr id="7173" name="Picture 5" descr="E:\IMAGENES C\yo\VHjS-1ir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28604"/>
            <a:ext cx="50720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P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ara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hacer más liviano mi caminar, hacia una vida nueva…</a:t>
            </a:r>
          </a:p>
        </p:txBody>
      </p:sp>
    </p:spTree>
  </p:cSld>
  <p:clrMapOvr>
    <a:masterClrMapping/>
  </p:clrMapOvr>
  <p:transition spd="slow" advTm="22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IMAGENES C\yo\VHjS-1eG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357166"/>
            <a:ext cx="5143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Yo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quiero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vivir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 todos los días de mi vida, en esta dimensión,</a:t>
            </a:r>
          </a:p>
        </p:txBody>
      </p:sp>
      <p:pic>
        <p:nvPicPr>
          <p:cNvPr id="8197" name="Picture 5" descr="E:\IMAGENES C\yo\mod_article48523144_502430b86ce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4714884"/>
            <a:ext cx="49292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gradecer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cada instante de aliento, cada sonrisa, cada lágrima,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cada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amigo que me ha dado la mano en mi peregrinaje;</a:t>
            </a:r>
          </a:p>
        </p:txBody>
      </p:sp>
    </p:spTree>
  </p:cSld>
  <p:clrMapOvr>
    <a:masterClrMapping/>
  </p:clrMapOvr>
  <p:transition spd="slow" advTm="27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IMAGENES C\yo\mod_article55584089_50654924794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8194" name="Picture 2" descr="E:\Imagenes utilizadas\Yo quiero ser\mod_article55584089_50654924794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000108"/>
            <a:ext cx="7286676" cy="4929222"/>
          </a:xfrm>
          <a:prstGeom prst="rect">
            <a:avLst/>
          </a:prstGeom>
          <a:noFill/>
        </p:spPr>
      </p:pic>
      <p:pic>
        <p:nvPicPr>
          <p:cNvPr id="8195" name="Picture 3" descr="E:\Imagenes utilizadas\Yo quiero ser\mod_article55584089_50654924794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785926"/>
            <a:ext cx="5643602" cy="33691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00100" y="928670"/>
            <a:ext cx="5715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9933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 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Cada </a:t>
            </a:r>
            <a:r>
              <a:rPr lang="es-ES" sz="2400" b="1" dirty="0">
                <a:ln>
                  <a:solidFill>
                    <a:srgbClr val="9933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experiencia vivida, que me han hecho s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er </a:t>
            </a:r>
            <a:r>
              <a:rPr lang="es-ES" sz="2400" b="1" dirty="0">
                <a:ln>
                  <a:solidFill>
                    <a:srgbClr val="9933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quien soy, con mis defectos y virtudes.</a:t>
            </a:r>
          </a:p>
        </p:txBody>
      </p:sp>
    </p:spTree>
  </p:cSld>
  <p:clrMapOvr>
    <a:masterClrMapping/>
  </p:clrMapOvr>
  <p:transition spd="slow" advTm="20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 C\yo\55IR-2jN-2compos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43042" y="142852"/>
            <a:ext cx="4929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dirty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Yo quiero ser una mujer </a:t>
            </a:r>
            <a:r>
              <a:rPr lang="es-ES" sz="2400" b="1" dirty="0" smtClean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auténtica,,,</a:t>
            </a:r>
            <a:r>
              <a:rPr lang="es-ES" sz="2400" b="1" dirty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/>
            </a:r>
            <a:br>
              <a:rPr lang="es-ES" sz="2400" b="1" dirty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positiva y buena </a:t>
            </a:r>
            <a:r>
              <a:rPr lang="es-ES" sz="2400" b="1" dirty="0" smtClean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con</a:t>
            </a:r>
            <a:r>
              <a:rPr lang="es-ES" sz="2400" b="1" dirty="0" smtClean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todas las 	personas que</a:t>
            </a:r>
            <a:r>
              <a:rPr lang="es-ES" sz="2400" b="1" dirty="0" smtClean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 </a:t>
            </a:r>
            <a:r>
              <a:rPr lang="es-ES" sz="2400" b="1" dirty="0">
                <a:ln>
                  <a:solidFill>
                    <a:srgbClr val="5D5C2E"/>
                  </a:solidFill>
                </a:ln>
                <a:solidFill>
                  <a:srgbClr val="808000"/>
                </a:solidFill>
                <a:latin typeface="Harrington" pitchFamily="82" charset="0"/>
              </a:rPr>
              <a:t>me rodean.</a:t>
            </a:r>
          </a:p>
        </p:txBody>
      </p:sp>
      <p:sp>
        <p:nvSpPr>
          <p:cNvPr id="8" name="7 Cubo"/>
          <p:cNvSpPr/>
          <p:nvPr/>
        </p:nvSpPr>
        <p:spPr>
          <a:xfrm>
            <a:off x="0" y="3857628"/>
            <a:ext cx="3143240" cy="3000372"/>
          </a:xfrm>
          <a:prstGeom prst="cube">
            <a:avLst/>
          </a:prstGeom>
          <a:blipFill>
            <a:blip r:embed="rId2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bo"/>
          <p:cNvSpPr/>
          <p:nvPr/>
        </p:nvSpPr>
        <p:spPr>
          <a:xfrm>
            <a:off x="6000760" y="0"/>
            <a:ext cx="3143240" cy="3000372"/>
          </a:xfrm>
          <a:prstGeom prst="cube">
            <a:avLst/>
          </a:prstGeom>
          <a:blipFill>
            <a:blip r:embed="rId2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bo"/>
          <p:cNvSpPr/>
          <p:nvPr/>
        </p:nvSpPr>
        <p:spPr>
          <a:xfrm>
            <a:off x="3071802" y="1785926"/>
            <a:ext cx="3064658" cy="3000372"/>
          </a:xfrm>
          <a:prstGeom prst="cube">
            <a:avLst/>
          </a:prstGeom>
          <a:blipFill>
            <a:blip r:embed="rId2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6858016" y="4929198"/>
            <a:ext cx="1438275" cy="1646238"/>
            <a:chOff x="6947615" y="2205191"/>
            <a:chExt cx="1558047" cy="1638791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28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200" b="1" dirty="0">
                  <a:ln>
                    <a:solidFill>
                      <a:srgbClr val="5D5C2E"/>
                    </a:solidFill>
                  </a:ln>
                  <a:solidFill>
                    <a:srgbClr val="808000"/>
                  </a:solidFill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24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3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grpId="1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xit" presetSubtype="0" accel="100000" fill="hold" grpId="1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grpId="2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2058</TotalTime>
  <Words>357</Words>
  <Application>Microsoft Office PowerPoint</Application>
  <PresentationFormat>Presentación en pantalla (4:3)</PresentationFormat>
  <Paragraphs>56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170</cp:revision>
  <dcterms:created xsi:type="dcterms:W3CDTF">2013-07-04T18:23:50Z</dcterms:created>
  <dcterms:modified xsi:type="dcterms:W3CDTF">2013-07-10T21:34:07Z</dcterms:modified>
</cp:coreProperties>
</file>