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1"/>
  </p:notesMasterIdLst>
  <p:sldIdLst>
    <p:sldId id="275" r:id="rId3"/>
    <p:sldId id="276" r:id="rId4"/>
    <p:sldId id="259" r:id="rId5"/>
    <p:sldId id="260" r:id="rId6"/>
    <p:sldId id="261" r:id="rId7"/>
    <p:sldId id="263" r:id="rId8"/>
    <p:sldId id="262" r:id="rId9"/>
    <p:sldId id="264" r:id="rId10"/>
    <p:sldId id="265" r:id="rId11"/>
    <p:sldId id="266" r:id="rId12"/>
    <p:sldId id="267" r:id="rId13"/>
    <p:sldId id="277" r:id="rId14"/>
    <p:sldId id="269" r:id="rId15"/>
    <p:sldId id="270" r:id="rId16"/>
    <p:sldId id="271" r:id="rId17"/>
    <p:sldId id="272" r:id="rId18"/>
    <p:sldId id="279" r:id="rId19"/>
    <p:sldId id="274" r:id="rId20"/>
  </p:sldIdLst>
  <p:sldSz cx="9144000" cy="5143500" type="screen16x9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EoElLqzuamfepINv2WQOQ==" hashData="uK1UDOZTC4wlOqTGiRCCntWZTS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  <a:srgbClr val="F89EA4"/>
    <a:srgbClr val="FF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4" d="100"/>
          <a:sy n="64" d="100"/>
        </p:scale>
        <p:origin x="-1254" y="-121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9" d="100"/>
        <a:sy n="8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8F0FC5-7E94-4CAC-BA04-1FA7EB8BEF7F}" type="datetimeFigureOut">
              <a:rPr lang="es-ES" smtClean="0"/>
              <a:t>03/11/2019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AECCD8-2F1B-4F10-98A3-CC9B56FAA84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313952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ECCD8-2F1B-4F10-98A3-CC9B56FAA84D}" type="slidenum">
              <a:rPr lang="es-ES" smtClean="0"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971763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ECCD8-2F1B-4F10-98A3-CC9B56FAA84D}" type="slidenum">
              <a:rPr lang="es-ES" smtClean="0"/>
              <a:t>7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600640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88C26-F6F5-4331-9C03-929189D355A4}" type="datetimeFigureOut">
              <a:rPr lang="es-ES" smtClean="0"/>
              <a:t>03/11/2019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CBA5E1-644C-40CB-8A31-F83A469CB09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69701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88C26-F6F5-4331-9C03-929189D355A4}" type="datetimeFigureOut">
              <a:rPr lang="es-ES" smtClean="0"/>
              <a:t>03/11/2019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CBA5E1-644C-40CB-8A31-F83A469CB09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258388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88C26-F6F5-4331-9C03-929189D355A4}" type="datetimeFigureOut">
              <a:rPr lang="es-ES" smtClean="0"/>
              <a:t>03/11/2019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CBA5E1-644C-40CB-8A31-F83A469CB09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231713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88C26-F6F5-4331-9C03-929189D355A4}" type="datetimeFigureOut">
              <a:rPr lang="es-ES" smtClean="0"/>
              <a:t>03/11/2019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CBA5E1-644C-40CB-8A31-F83A469CB09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542126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88C26-F6F5-4331-9C03-929189D355A4}" type="datetimeFigureOut">
              <a:rPr lang="es-ES" smtClean="0"/>
              <a:t>03/11/2019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CBA5E1-644C-40CB-8A31-F83A469CB09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435458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88C26-F6F5-4331-9C03-929189D355A4}" type="datetimeFigureOut">
              <a:rPr lang="es-ES" smtClean="0"/>
              <a:t>03/11/2019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CBA5E1-644C-40CB-8A31-F83A469CB09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066487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88C26-F6F5-4331-9C03-929189D355A4}" type="datetimeFigureOut">
              <a:rPr lang="es-ES" smtClean="0"/>
              <a:t>03/11/2019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CBA5E1-644C-40CB-8A31-F83A469CB09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358437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88C26-F6F5-4331-9C03-929189D355A4}" type="datetimeFigureOut">
              <a:rPr lang="es-ES" smtClean="0"/>
              <a:t>03/11/2019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CBA5E1-644C-40CB-8A31-F83A469CB09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891190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88C26-F6F5-4331-9C03-929189D355A4}" type="datetimeFigureOut">
              <a:rPr lang="es-ES" smtClean="0"/>
              <a:t>03/11/2019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CBA5E1-644C-40CB-8A31-F83A469CB09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031736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88C26-F6F5-4331-9C03-929189D355A4}" type="datetimeFigureOut">
              <a:rPr lang="es-ES" smtClean="0"/>
              <a:t>03/11/2019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CBA5E1-644C-40CB-8A31-F83A469CB09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676075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88C26-F6F5-4331-9C03-929189D355A4}" type="datetimeFigureOut">
              <a:rPr lang="es-ES" smtClean="0"/>
              <a:t>03/11/2019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CBA5E1-644C-40CB-8A31-F83A469CB09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29158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65481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B88C26-F6F5-4331-9C03-929189D355A4}" type="datetimeFigureOut">
              <a:rPr lang="es-ES" smtClean="0"/>
              <a:t>03/11/2019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BA5E1-644C-40CB-8A31-F83A469CB09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1589075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microsoft.com/office/2007/relationships/hdphoto" Target="../media/hdphoto1.wdp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image" Target="../media/image31.png"/><Relationship Id="rId18" Type="http://schemas.openxmlformats.org/officeDocument/2006/relationships/image" Target="../media/image34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3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7.png"/><Relationship Id="rId11" Type="http://schemas.openxmlformats.org/officeDocument/2006/relationships/image" Target="../media/image30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2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6.png"/><Relationship Id="rId9" Type="http://schemas.openxmlformats.org/officeDocument/2006/relationships/image" Target="../media/image29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1 Imagen" descr="Diapositiva1"/>
          <p:cNvPicPr>
            <a:picLocks noGrp="1" noChangeAspect="1"/>
          </p:cNvPicPr>
          <p:nvPr isPhoto="1"/>
        </p:nvPicPr>
        <p:blipFill rotWithShape="1">
          <a:blip r:embed="rId4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0" b="390"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18" t="3355" r="11397" b="6376"/>
          <a:stretch/>
        </p:blipFill>
        <p:spPr bwMode="auto">
          <a:xfrm>
            <a:off x="5292080" y="987574"/>
            <a:ext cx="3638939" cy="33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12 CuadroTexto"/>
          <p:cNvSpPr txBox="1"/>
          <p:nvPr/>
        </p:nvSpPr>
        <p:spPr>
          <a:xfrm>
            <a:off x="7632000" y="4794851"/>
            <a:ext cx="1500546" cy="315471"/>
          </a:xfrm>
          <a:prstGeom prst="rect">
            <a:avLst/>
          </a:prstGeom>
          <a:noFill/>
        </p:spPr>
        <p:txBody>
          <a:bodyPr lIns="68580" tIns="34290" rIns="68580" bIns="34290">
            <a:spAutoFit/>
            <a:scene3d>
              <a:camera prst="obliqueBottomLeft"/>
              <a:lightRig rig="threePt" dir="t"/>
            </a:scene3d>
            <a:sp3d extrusionH="50800">
              <a:extrusionClr>
                <a:schemeClr val="accent5">
                  <a:lumMod val="50000"/>
                </a:schemeClr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800" b="1" i="1" dirty="0">
                <a:ln w="0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 Black" panose="020B0A04020102020204" pitchFamily="34" charset="0"/>
                <a:ea typeface="Adobe Gothic Std B" pitchFamily="34" charset="-128"/>
                <a:cs typeface="Aharoni" pitchFamily="2" charset="-79"/>
              </a:rPr>
              <a:t>CON REPRODUCCIÓN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800" b="1" i="1" dirty="0">
                <a:ln w="0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 Black" panose="020B0A04020102020204" pitchFamily="34" charset="0"/>
                <a:ea typeface="Adobe Gothic Std B" pitchFamily="34" charset="-128"/>
                <a:cs typeface="Aharoni" pitchFamily="2" charset="-79"/>
              </a:rPr>
              <a:t> MANUAL Y MÚSICA </a:t>
            </a:r>
          </a:p>
        </p:txBody>
      </p:sp>
      <p:grpSp>
        <p:nvGrpSpPr>
          <p:cNvPr id="22" name="21 Grupo"/>
          <p:cNvGrpSpPr/>
          <p:nvPr/>
        </p:nvGrpSpPr>
        <p:grpSpPr>
          <a:xfrm rot="10800000">
            <a:off x="-2809076" y="0"/>
            <a:ext cx="11953076" cy="5143500"/>
            <a:chOff x="-2776147" y="-72000"/>
            <a:chExt cx="11953076" cy="5308045"/>
          </a:xfrm>
        </p:grpSpPr>
        <p:sp>
          <p:nvSpPr>
            <p:cNvPr id="23" name="3 Rectángulo"/>
            <p:cNvSpPr/>
            <p:nvPr/>
          </p:nvSpPr>
          <p:spPr>
            <a:xfrm flipH="1" flipV="1">
              <a:off x="-2776147" y="-63560"/>
              <a:ext cx="11953076" cy="5299605"/>
            </a:xfrm>
            <a:custGeom>
              <a:avLst/>
              <a:gdLst>
                <a:gd name="connsiteX0" fmla="*/ 0 w 9152751"/>
                <a:gd name="connsiteY0" fmla="*/ 0 h 6858000"/>
                <a:gd name="connsiteX1" fmla="*/ 9152751 w 9152751"/>
                <a:gd name="connsiteY1" fmla="*/ 0 h 6858000"/>
                <a:gd name="connsiteX2" fmla="*/ 9152751 w 9152751"/>
                <a:gd name="connsiteY2" fmla="*/ 6858000 h 6858000"/>
                <a:gd name="connsiteX3" fmla="*/ 0 w 9152751"/>
                <a:gd name="connsiteY3" fmla="*/ 6858000 h 6858000"/>
                <a:gd name="connsiteX4" fmla="*/ 0 w 9152751"/>
                <a:gd name="connsiteY4" fmla="*/ 0 h 6858000"/>
                <a:gd name="connsiteX0" fmla="*/ 0 w 9152751"/>
                <a:gd name="connsiteY0" fmla="*/ 0 h 6858000"/>
                <a:gd name="connsiteX1" fmla="*/ 9152751 w 9152751"/>
                <a:gd name="connsiteY1" fmla="*/ 0 h 6858000"/>
                <a:gd name="connsiteX2" fmla="*/ 9152751 w 9152751"/>
                <a:gd name="connsiteY2" fmla="*/ 6858000 h 6858000"/>
                <a:gd name="connsiteX3" fmla="*/ 0 w 9152751"/>
                <a:gd name="connsiteY3" fmla="*/ 6858000 h 6858000"/>
                <a:gd name="connsiteX4" fmla="*/ 0 w 91527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52751" h="6858000">
                  <a:moveTo>
                    <a:pt x="0" y="0"/>
                  </a:moveTo>
                  <a:lnTo>
                    <a:pt x="9152751" y="0"/>
                  </a:lnTo>
                  <a:lnTo>
                    <a:pt x="9152751" y="6858000"/>
                  </a:lnTo>
                  <a:lnTo>
                    <a:pt x="0" y="6858000"/>
                  </a:lnTo>
                  <a:cubicBezTo>
                    <a:pt x="0" y="4572000"/>
                    <a:pt x="11449318" y="1577662"/>
                    <a:pt x="0" y="0"/>
                  </a:cubicBezTo>
                  <a:close/>
                </a:path>
              </a:pathLst>
            </a:custGeom>
            <a:gradFill>
              <a:gsLst>
                <a:gs pos="66000">
                  <a:srgbClr val="71F9F9">
                    <a:lumMod val="34000"/>
                    <a:lumOff val="66000"/>
                    <a:alpha val="37000"/>
                  </a:srgbClr>
                </a:gs>
                <a:gs pos="35000">
                  <a:srgbClr val="7030A0">
                    <a:lumMod val="30000"/>
                    <a:lumOff val="70000"/>
                    <a:alpha val="47000"/>
                  </a:srgbClr>
                </a:gs>
                <a:gs pos="86000">
                  <a:schemeClr val="accent2">
                    <a:lumMod val="60000"/>
                    <a:lumOff val="40000"/>
                    <a:alpha val="32000"/>
                  </a:schemeClr>
                </a:gs>
                <a:gs pos="16000">
                  <a:srgbClr val="0070C0">
                    <a:lumMod val="14000"/>
                    <a:lumOff val="86000"/>
                    <a:alpha val="57000"/>
                  </a:srgbClr>
                </a:gs>
                <a:gs pos="52000">
                  <a:schemeClr val="tx1">
                    <a:lumMod val="82000"/>
                    <a:lumOff val="18000"/>
                    <a:alpha val="36000"/>
                  </a:schemeClr>
                </a:gs>
              </a:gsLst>
              <a:lin ang="18900000" scaled="1"/>
            </a:gradFill>
            <a:ln w="38100">
              <a:solidFill>
                <a:schemeClr val="accent1">
                  <a:lumMod val="60000"/>
                  <a:lumOff val="40000"/>
                  <a:alpha val="47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4" name="3 Rectángulo"/>
            <p:cNvSpPr/>
            <p:nvPr/>
          </p:nvSpPr>
          <p:spPr>
            <a:xfrm flipH="1" flipV="1">
              <a:off x="1187624" y="-72000"/>
              <a:ext cx="7169667" cy="5307837"/>
            </a:xfrm>
            <a:custGeom>
              <a:avLst/>
              <a:gdLst>
                <a:gd name="connsiteX0" fmla="*/ 0 w 9152751"/>
                <a:gd name="connsiteY0" fmla="*/ 0 h 6858000"/>
                <a:gd name="connsiteX1" fmla="*/ 9152751 w 9152751"/>
                <a:gd name="connsiteY1" fmla="*/ 0 h 6858000"/>
                <a:gd name="connsiteX2" fmla="*/ 9152751 w 9152751"/>
                <a:gd name="connsiteY2" fmla="*/ 6858000 h 6858000"/>
                <a:gd name="connsiteX3" fmla="*/ 0 w 9152751"/>
                <a:gd name="connsiteY3" fmla="*/ 6858000 h 6858000"/>
                <a:gd name="connsiteX4" fmla="*/ 0 w 9152751"/>
                <a:gd name="connsiteY4" fmla="*/ 0 h 6858000"/>
                <a:gd name="connsiteX0" fmla="*/ 0 w 9152751"/>
                <a:gd name="connsiteY0" fmla="*/ 0 h 6858000"/>
                <a:gd name="connsiteX1" fmla="*/ 9152751 w 9152751"/>
                <a:gd name="connsiteY1" fmla="*/ 0 h 6858000"/>
                <a:gd name="connsiteX2" fmla="*/ 9152751 w 9152751"/>
                <a:gd name="connsiteY2" fmla="*/ 6858000 h 6858000"/>
                <a:gd name="connsiteX3" fmla="*/ 0 w 9152751"/>
                <a:gd name="connsiteY3" fmla="*/ 6858000 h 6858000"/>
                <a:gd name="connsiteX4" fmla="*/ 0 w 9152751"/>
                <a:gd name="connsiteY4" fmla="*/ 0 h 6858000"/>
                <a:gd name="connsiteX0" fmla="*/ 0 w 9152751"/>
                <a:gd name="connsiteY0" fmla="*/ 0 h 6858000"/>
                <a:gd name="connsiteX1" fmla="*/ 8726031 w 9152751"/>
                <a:gd name="connsiteY1" fmla="*/ 0 h 6858000"/>
                <a:gd name="connsiteX2" fmla="*/ 9152751 w 9152751"/>
                <a:gd name="connsiteY2" fmla="*/ 6858000 h 6858000"/>
                <a:gd name="connsiteX3" fmla="*/ 0 w 9152751"/>
                <a:gd name="connsiteY3" fmla="*/ 6858000 h 6858000"/>
                <a:gd name="connsiteX4" fmla="*/ 0 w 9152751"/>
                <a:gd name="connsiteY4" fmla="*/ 0 h 6858000"/>
                <a:gd name="connsiteX0" fmla="*/ 0 w 8726031"/>
                <a:gd name="connsiteY0" fmla="*/ 0 h 6858000"/>
                <a:gd name="connsiteX1" fmla="*/ 8726031 w 8726031"/>
                <a:gd name="connsiteY1" fmla="*/ 0 h 6858000"/>
                <a:gd name="connsiteX2" fmla="*/ 8726031 w 8726031"/>
                <a:gd name="connsiteY2" fmla="*/ 6837680 h 6858000"/>
                <a:gd name="connsiteX3" fmla="*/ 0 w 8726031"/>
                <a:gd name="connsiteY3" fmla="*/ 6858000 h 6858000"/>
                <a:gd name="connsiteX4" fmla="*/ 0 w 8726031"/>
                <a:gd name="connsiteY4" fmla="*/ 0 h 6858000"/>
                <a:gd name="connsiteX0" fmla="*/ 0 w 8726031"/>
                <a:gd name="connsiteY0" fmla="*/ 0 h 6858000"/>
                <a:gd name="connsiteX1" fmla="*/ 8726031 w 8726031"/>
                <a:gd name="connsiteY1" fmla="*/ 0 h 6858000"/>
                <a:gd name="connsiteX2" fmla="*/ 8299311 w 8726031"/>
                <a:gd name="connsiteY2" fmla="*/ 6858000 h 6858000"/>
                <a:gd name="connsiteX3" fmla="*/ 0 w 8726031"/>
                <a:gd name="connsiteY3" fmla="*/ 6858000 h 6858000"/>
                <a:gd name="connsiteX4" fmla="*/ 0 w 8726031"/>
                <a:gd name="connsiteY4" fmla="*/ 0 h 6858000"/>
                <a:gd name="connsiteX0" fmla="*/ 0 w 8299311"/>
                <a:gd name="connsiteY0" fmla="*/ 0 h 6858000"/>
                <a:gd name="connsiteX1" fmla="*/ 8284071 w 8299311"/>
                <a:gd name="connsiteY1" fmla="*/ 40640 h 6858000"/>
                <a:gd name="connsiteX2" fmla="*/ 8299311 w 8299311"/>
                <a:gd name="connsiteY2" fmla="*/ 6858000 h 6858000"/>
                <a:gd name="connsiteX3" fmla="*/ 0 w 8299311"/>
                <a:gd name="connsiteY3" fmla="*/ 6858000 h 6858000"/>
                <a:gd name="connsiteX4" fmla="*/ 0 w 8299311"/>
                <a:gd name="connsiteY4" fmla="*/ 0 h 6858000"/>
                <a:gd name="connsiteX0" fmla="*/ 0 w 8299311"/>
                <a:gd name="connsiteY0" fmla="*/ 4763 h 6862763"/>
                <a:gd name="connsiteX1" fmla="*/ 4994557 w 8299311"/>
                <a:gd name="connsiteY1" fmla="*/ 0 h 6862763"/>
                <a:gd name="connsiteX2" fmla="*/ 8299311 w 8299311"/>
                <a:gd name="connsiteY2" fmla="*/ 6862763 h 6862763"/>
                <a:gd name="connsiteX3" fmla="*/ 0 w 8299311"/>
                <a:gd name="connsiteY3" fmla="*/ 6862763 h 6862763"/>
                <a:gd name="connsiteX4" fmla="*/ 0 w 8299311"/>
                <a:gd name="connsiteY4" fmla="*/ 4763 h 6862763"/>
                <a:gd name="connsiteX0" fmla="*/ 0 w 6066670"/>
                <a:gd name="connsiteY0" fmla="*/ 4763 h 6862763"/>
                <a:gd name="connsiteX1" fmla="*/ 4994557 w 6066670"/>
                <a:gd name="connsiteY1" fmla="*/ 0 h 6862763"/>
                <a:gd name="connsiteX2" fmla="*/ 6066670 w 6066670"/>
                <a:gd name="connsiteY2" fmla="*/ 6703851 h 6862763"/>
                <a:gd name="connsiteX3" fmla="*/ 0 w 6066670"/>
                <a:gd name="connsiteY3" fmla="*/ 6862763 h 6862763"/>
                <a:gd name="connsiteX4" fmla="*/ 0 w 6066670"/>
                <a:gd name="connsiteY4" fmla="*/ 4763 h 6862763"/>
                <a:gd name="connsiteX0" fmla="*/ 0 w 6066670"/>
                <a:gd name="connsiteY0" fmla="*/ 4763 h 6862763"/>
                <a:gd name="connsiteX1" fmla="*/ 4994557 w 6066670"/>
                <a:gd name="connsiteY1" fmla="*/ 0 h 6862763"/>
                <a:gd name="connsiteX2" fmla="*/ 6066670 w 6066670"/>
                <a:gd name="connsiteY2" fmla="*/ 6703851 h 6862763"/>
                <a:gd name="connsiteX3" fmla="*/ 0 w 6066670"/>
                <a:gd name="connsiteY3" fmla="*/ 6862763 h 6862763"/>
                <a:gd name="connsiteX4" fmla="*/ 0 w 6066670"/>
                <a:gd name="connsiteY4" fmla="*/ 4763 h 6862763"/>
                <a:gd name="connsiteX0" fmla="*/ 0 w 6395327"/>
                <a:gd name="connsiteY0" fmla="*/ 850010 h 7708010"/>
                <a:gd name="connsiteX1" fmla="*/ 4994557 w 6395327"/>
                <a:gd name="connsiteY1" fmla="*/ 845247 h 7708010"/>
                <a:gd name="connsiteX2" fmla="*/ 6066670 w 6395327"/>
                <a:gd name="connsiteY2" fmla="*/ 7549098 h 7708010"/>
                <a:gd name="connsiteX3" fmla="*/ 0 w 6395327"/>
                <a:gd name="connsiteY3" fmla="*/ 7708010 h 7708010"/>
                <a:gd name="connsiteX4" fmla="*/ 0 w 6395327"/>
                <a:gd name="connsiteY4" fmla="*/ 850010 h 7708010"/>
                <a:gd name="connsiteX0" fmla="*/ 0 w 6629790"/>
                <a:gd name="connsiteY0" fmla="*/ 614680 h 7472680"/>
                <a:gd name="connsiteX1" fmla="*/ 4994557 w 6629790"/>
                <a:gd name="connsiteY1" fmla="*/ 609917 h 7472680"/>
                <a:gd name="connsiteX2" fmla="*/ 6066670 w 6629790"/>
                <a:gd name="connsiteY2" fmla="*/ 7313768 h 7472680"/>
                <a:gd name="connsiteX3" fmla="*/ 0 w 6629790"/>
                <a:gd name="connsiteY3" fmla="*/ 7472680 h 7472680"/>
                <a:gd name="connsiteX4" fmla="*/ 0 w 6629790"/>
                <a:gd name="connsiteY4" fmla="*/ 614680 h 7472680"/>
                <a:gd name="connsiteX0" fmla="*/ 0 w 6438261"/>
                <a:gd name="connsiteY0" fmla="*/ 614679 h 7472679"/>
                <a:gd name="connsiteX1" fmla="*/ 4994557 w 6438261"/>
                <a:gd name="connsiteY1" fmla="*/ 609916 h 7472679"/>
                <a:gd name="connsiteX2" fmla="*/ 6066670 w 6438261"/>
                <a:gd name="connsiteY2" fmla="*/ 7313767 h 7472679"/>
                <a:gd name="connsiteX3" fmla="*/ 2731024 w 6438261"/>
                <a:gd name="connsiteY3" fmla="*/ 7443418 h 7472679"/>
                <a:gd name="connsiteX4" fmla="*/ 0 w 6438261"/>
                <a:gd name="connsiteY4" fmla="*/ 7472679 h 7472679"/>
                <a:gd name="connsiteX5" fmla="*/ 0 w 6438261"/>
                <a:gd name="connsiteY5" fmla="*/ 614679 h 7472679"/>
                <a:gd name="connsiteX0" fmla="*/ 0 w 6438261"/>
                <a:gd name="connsiteY0" fmla="*/ 614679 h 7472679"/>
                <a:gd name="connsiteX1" fmla="*/ 4994557 w 6438261"/>
                <a:gd name="connsiteY1" fmla="*/ 609916 h 7472679"/>
                <a:gd name="connsiteX2" fmla="*/ 6066670 w 6438261"/>
                <a:gd name="connsiteY2" fmla="*/ 7313767 h 7472679"/>
                <a:gd name="connsiteX3" fmla="*/ 775811 w 6438261"/>
                <a:gd name="connsiteY3" fmla="*/ 7329910 h 7472679"/>
                <a:gd name="connsiteX4" fmla="*/ 0 w 6438261"/>
                <a:gd name="connsiteY4" fmla="*/ 7472679 h 7472679"/>
                <a:gd name="connsiteX5" fmla="*/ 0 w 6438261"/>
                <a:gd name="connsiteY5" fmla="*/ 614679 h 7472679"/>
                <a:gd name="connsiteX0" fmla="*/ 0 w 6438261"/>
                <a:gd name="connsiteY0" fmla="*/ 614679 h 7472679"/>
                <a:gd name="connsiteX1" fmla="*/ 4994557 w 6438261"/>
                <a:gd name="connsiteY1" fmla="*/ 609916 h 7472679"/>
                <a:gd name="connsiteX2" fmla="*/ 6066670 w 6438261"/>
                <a:gd name="connsiteY2" fmla="*/ 7313767 h 7472679"/>
                <a:gd name="connsiteX3" fmla="*/ 775811 w 6438261"/>
                <a:gd name="connsiteY3" fmla="*/ 7329910 h 7472679"/>
                <a:gd name="connsiteX4" fmla="*/ 0 w 6438261"/>
                <a:gd name="connsiteY4" fmla="*/ 7472679 h 7472679"/>
                <a:gd name="connsiteX5" fmla="*/ 0 w 6438261"/>
                <a:gd name="connsiteY5" fmla="*/ 614679 h 7472679"/>
                <a:gd name="connsiteX0" fmla="*/ 0 w 6438261"/>
                <a:gd name="connsiteY0" fmla="*/ 614679 h 7472679"/>
                <a:gd name="connsiteX1" fmla="*/ 4994557 w 6438261"/>
                <a:gd name="connsiteY1" fmla="*/ 609916 h 7472679"/>
                <a:gd name="connsiteX2" fmla="*/ 6066670 w 6438261"/>
                <a:gd name="connsiteY2" fmla="*/ 7313767 h 7472679"/>
                <a:gd name="connsiteX3" fmla="*/ 775811 w 6438261"/>
                <a:gd name="connsiteY3" fmla="*/ 7329910 h 7472679"/>
                <a:gd name="connsiteX4" fmla="*/ 0 w 6438261"/>
                <a:gd name="connsiteY4" fmla="*/ 7472679 h 7472679"/>
                <a:gd name="connsiteX5" fmla="*/ 0 w 6438261"/>
                <a:gd name="connsiteY5" fmla="*/ 614679 h 7472679"/>
                <a:gd name="connsiteX0" fmla="*/ 0 w 5476061"/>
                <a:gd name="connsiteY0" fmla="*/ 733592 h 7591592"/>
                <a:gd name="connsiteX1" fmla="*/ 4994557 w 5476061"/>
                <a:gd name="connsiteY1" fmla="*/ 728829 h 7591592"/>
                <a:gd name="connsiteX2" fmla="*/ 5023009 w 5476061"/>
                <a:gd name="connsiteY2" fmla="*/ 5480341 h 7591592"/>
                <a:gd name="connsiteX3" fmla="*/ 775811 w 5476061"/>
                <a:gd name="connsiteY3" fmla="*/ 7448823 h 7591592"/>
                <a:gd name="connsiteX4" fmla="*/ 0 w 5476061"/>
                <a:gd name="connsiteY4" fmla="*/ 7591592 h 7591592"/>
                <a:gd name="connsiteX5" fmla="*/ 0 w 5476061"/>
                <a:gd name="connsiteY5" fmla="*/ 733592 h 7591592"/>
                <a:gd name="connsiteX0" fmla="*/ 0 w 6016848"/>
                <a:gd name="connsiteY0" fmla="*/ 733592 h 7591592"/>
                <a:gd name="connsiteX1" fmla="*/ 4994557 w 6016848"/>
                <a:gd name="connsiteY1" fmla="*/ 728829 h 7591592"/>
                <a:gd name="connsiteX2" fmla="*/ 5023009 w 6016848"/>
                <a:gd name="connsiteY2" fmla="*/ 5480341 h 7591592"/>
                <a:gd name="connsiteX3" fmla="*/ 775811 w 6016848"/>
                <a:gd name="connsiteY3" fmla="*/ 7448823 h 7591592"/>
                <a:gd name="connsiteX4" fmla="*/ 0 w 6016848"/>
                <a:gd name="connsiteY4" fmla="*/ 7591592 h 7591592"/>
                <a:gd name="connsiteX5" fmla="*/ 0 w 6016848"/>
                <a:gd name="connsiteY5" fmla="*/ 733592 h 7591592"/>
                <a:gd name="connsiteX0" fmla="*/ 0 w 5816821"/>
                <a:gd name="connsiteY0" fmla="*/ 733592 h 7591592"/>
                <a:gd name="connsiteX1" fmla="*/ 4994557 w 5816821"/>
                <a:gd name="connsiteY1" fmla="*/ 728829 h 7591592"/>
                <a:gd name="connsiteX2" fmla="*/ 5023009 w 5816821"/>
                <a:gd name="connsiteY2" fmla="*/ 5480341 h 7591592"/>
                <a:gd name="connsiteX3" fmla="*/ 775811 w 5816821"/>
                <a:gd name="connsiteY3" fmla="*/ 7448823 h 7591592"/>
                <a:gd name="connsiteX4" fmla="*/ 0 w 5816821"/>
                <a:gd name="connsiteY4" fmla="*/ 7591592 h 7591592"/>
                <a:gd name="connsiteX5" fmla="*/ 0 w 5816821"/>
                <a:gd name="connsiteY5" fmla="*/ 733592 h 7591592"/>
                <a:gd name="connsiteX0" fmla="*/ 0 w 5927148"/>
                <a:gd name="connsiteY0" fmla="*/ 733592 h 7591592"/>
                <a:gd name="connsiteX1" fmla="*/ 4994557 w 5927148"/>
                <a:gd name="connsiteY1" fmla="*/ 728829 h 7591592"/>
                <a:gd name="connsiteX2" fmla="*/ 5023009 w 5927148"/>
                <a:gd name="connsiteY2" fmla="*/ 5480341 h 7591592"/>
                <a:gd name="connsiteX3" fmla="*/ 775811 w 5927148"/>
                <a:gd name="connsiteY3" fmla="*/ 7448823 h 7591592"/>
                <a:gd name="connsiteX4" fmla="*/ 0 w 5927148"/>
                <a:gd name="connsiteY4" fmla="*/ 7591592 h 7591592"/>
                <a:gd name="connsiteX5" fmla="*/ 0 w 5927148"/>
                <a:gd name="connsiteY5" fmla="*/ 733592 h 7591592"/>
                <a:gd name="connsiteX0" fmla="*/ 0 w 5567847"/>
                <a:gd name="connsiteY0" fmla="*/ 678785 h 7536785"/>
                <a:gd name="connsiteX1" fmla="*/ 4994557 w 5567847"/>
                <a:gd name="connsiteY1" fmla="*/ 674022 h 7536785"/>
                <a:gd name="connsiteX2" fmla="*/ 4415308 w 5567847"/>
                <a:gd name="connsiteY2" fmla="*/ 4426663 h 7536785"/>
                <a:gd name="connsiteX3" fmla="*/ 775811 w 5567847"/>
                <a:gd name="connsiteY3" fmla="*/ 7394016 h 7536785"/>
                <a:gd name="connsiteX4" fmla="*/ 0 w 5567847"/>
                <a:gd name="connsiteY4" fmla="*/ 7536785 h 7536785"/>
                <a:gd name="connsiteX5" fmla="*/ 0 w 5567847"/>
                <a:gd name="connsiteY5" fmla="*/ 678785 h 7536785"/>
                <a:gd name="connsiteX0" fmla="*/ 0 w 5567847"/>
                <a:gd name="connsiteY0" fmla="*/ 678785 h 7536785"/>
                <a:gd name="connsiteX1" fmla="*/ 4994557 w 5567847"/>
                <a:gd name="connsiteY1" fmla="*/ 674022 h 7536785"/>
                <a:gd name="connsiteX2" fmla="*/ 4415308 w 5567847"/>
                <a:gd name="connsiteY2" fmla="*/ 4426663 h 7536785"/>
                <a:gd name="connsiteX3" fmla="*/ 775811 w 5567847"/>
                <a:gd name="connsiteY3" fmla="*/ 7394016 h 7536785"/>
                <a:gd name="connsiteX4" fmla="*/ 0 w 5567847"/>
                <a:gd name="connsiteY4" fmla="*/ 7536785 h 7536785"/>
                <a:gd name="connsiteX5" fmla="*/ 0 w 5567847"/>
                <a:gd name="connsiteY5" fmla="*/ 678785 h 7536785"/>
                <a:gd name="connsiteX0" fmla="*/ 0 w 5567847"/>
                <a:gd name="connsiteY0" fmla="*/ 678785 h 7536785"/>
                <a:gd name="connsiteX1" fmla="*/ 4994557 w 5567847"/>
                <a:gd name="connsiteY1" fmla="*/ 674022 h 7536785"/>
                <a:gd name="connsiteX2" fmla="*/ 4415308 w 5567847"/>
                <a:gd name="connsiteY2" fmla="*/ 4426663 h 7536785"/>
                <a:gd name="connsiteX3" fmla="*/ 775811 w 5567847"/>
                <a:gd name="connsiteY3" fmla="*/ 7394016 h 7536785"/>
                <a:gd name="connsiteX4" fmla="*/ 0 w 5567847"/>
                <a:gd name="connsiteY4" fmla="*/ 7536785 h 7536785"/>
                <a:gd name="connsiteX5" fmla="*/ 0 w 5567847"/>
                <a:gd name="connsiteY5" fmla="*/ 678785 h 7536785"/>
                <a:gd name="connsiteX0" fmla="*/ 0 w 5567847"/>
                <a:gd name="connsiteY0" fmla="*/ 678785 h 7445978"/>
                <a:gd name="connsiteX1" fmla="*/ 4994557 w 5567847"/>
                <a:gd name="connsiteY1" fmla="*/ 674022 h 7445978"/>
                <a:gd name="connsiteX2" fmla="*/ 4415308 w 5567847"/>
                <a:gd name="connsiteY2" fmla="*/ 4426663 h 7445978"/>
                <a:gd name="connsiteX3" fmla="*/ 775811 w 5567847"/>
                <a:gd name="connsiteY3" fmla="*/ 7394016 h 7445978"/>
                <a:gd name="connsiteX4" fmla="*/ 0 w 5567847"/>
                <a:gd name="connsiteY4" fmla="*/ 7445978 h 7445978"/>
                <a:gd name="connsiteX5" fmla="*/ 0 w 5567847"/>
                <a:gd name="connsiteY5" fmla="*/ 678785 h 7445978"/>
                <a:gd name="connsiteX0" fmla="*/ 0 w 5467272"/>
                <a:gd name="connsiteY0" fmla="*/ 427394 h 7194587"/>
                <a:gd name="connsiteX1" fmla="*/ 5166299 w 5467272"/>
                <a:gd name="connsiteY1" fmla="*/ 1353397 h 7194587"/>
                <a:gd name="connsiteX2" fmla="*/ 4415308 w 5467272"/>
                <a:gd name="connsiteY2" fmla="*/ 4175272 h 7194587"/>
                <a:gd name="connsiteX3" fmla="*/ 775811 w 5467272"/>
                <a:gd name="connsiteY3" fmla="*/ 7142625 h 7194587"/>
                <a:gd name="connsiteX4" fmla="*/ 0 w 5467272"/>
                <a:gd name="connsiteY4" fmla="*/ 7194587 h 7194587"/>
                <a:gd name="connsiteX5" fmla="*/ 0 w 5467272"/>
                <a:gd name="connsiteY5" fmla="*/ 427394 h 7194587"/>
                <a:gd name="connsiteX0" fmla="*/ 0 w 5276321"/>
                <a:gd name="connsiteY0" fmla="*/ 435589 h 7202782"/>
                <a:gd name="connsiteX1" fmla="*/ 4928503 w 5276321"/>
                <a:gd name="connsiteY1" fmla="*/ 1316188 h 7202782"/>
                <a:gd name="connsiteX2" fmla="*/ 4415308 w 5276321"/>
                <a:gd name="connsiteY2" fmla="*/ 4183467 h 7202782"/>
                <a:gd name="connsiteX3" fmla="*/ 775811 w 5276321"/>
                <a:gd name="connsiteY3" fmla="*/ 7150820 h 7202782"/>
                <a:gd name="connsiteX4" fmla="*/ 0 w 5276321"/>
                <a:gd name="connsiteY4" fmla="*/ 7202782 h 7202782"/>
                <a:gd name="connsiteX5" fmla="*/ 0 w 5276321"/>
                <a:gd name="connsiteY5" fmla="*/ 435589 h 7202782"/>
                <a:gd name="connsiteX0" fmla="*/ 0 w 5552280"/>
                <a:gd name="connsiteY0" fmla="*/ 501566 h 7268759"/>
                <a:gd name="connsiteX1" fmla="*/ 4928503 w 5552280"/>
                <a:gd name="connsiteY1" fmla="*/ 1382165 h 7268759"/>
                <a:gd name="connsiteX2" fmla="*/ 4415308 w 5552280"/>
                <a:gd name="connsiteY2" fmla="*/ 4249444 h 7268759"/>
                <a:gd name="connsiteX3" fmla="*/ 775811 w 5552280"/>
                <a:gd name="connsiteY3" fmla="*/ 7216797 h 7268759"/>
                <a:gd name="connsiteX4" fmla="*/ 0 w 5552280"/>
                <a:gd name="connsiteY4" fmla="*/ 7268759 h 7268759"/>
                <a:gd name="connsiteX5" fmla="*/ 0 w 5552280"/>
                <a:gd name="connsiteY5" fmla="*/ 501566 h 7268759"/>
                <a:gd name="connsiteX0" fmla="*/ 0 w 5552280"/>
                <a:gd name="connsiteY0" fmla="*/ 1 h 6767194"/>
                <a:gd name="connsiteX1" fmla="*/ 4928503 w 5552280"/>
                <a:gd name="connsiteY1" fmla="*/ 880600 h 6767194"/>
                <a:gd name="connsiteX2" fmla="*/ 4415308 w 5552280"/>
                <a:gd name="connsiteY2" fmla="*/ 3747879 h 6767194"/>
                <a:gd name="connsiteX3" fmla="*/ 775811 w 5552280"/>
                <a:gd name="connsiteY3" fmla="*/ 6715232 h 6767194"/>
                <a:gd name="connsiteX4" fmla="*/ 0 w 5552280"/>
                <a:gd name="connsiteY4" fmla="*/ 6767194 h 6767194"/>
                <a:gd name="connsiteX5" fmla="*/ 0 w 5552280"/>
                <a:gd name="connsiteY5" fmla="*/ 1 h 6767194"/>
                <a:gd name="connsiteX0" fmla="*/ 0 w 5315220"/>
                <a:gd name="connsiteY0" fmla="*/ 0 h 6726994"/>
                <a:gd name="connsiteX1" fmla="*/ 4964719 w 5315220"/>
                <a:gd name="connsiteY1" fmla="*/ 840400 h 6726994"/>
                <a:gd name="connsiteX2" fmla="*/ 4451524 w 5315220"/>
                <a:gd name="connsiteY2" fmla="*/ 3707679 h 6726994"/>
                <a:gd name="connsiteX3" fmla="*/ 812027 w 5315220"/>
                <a:gd name="connsiteY3" fmla="*/ 6675032 h 6726994"/>
                <a:gd name="connsiteX4" fmla="*/ 36216 w 5315220"/>
                <a:gd name="connsiteY4" fmla="*/ 6726994 h 6726994"/>
                <a:gd name="connsiteX5" fmla="*/ 0 w 5315220"/>
                <a:gd name="connsiteY5" fmla="*/ 0 h 6726994"/>
                <a:gd name="connsiteX0" fmla="*/ 0 w 5354118"/>
                <a:gd name="connsiteY0" fmla="*/ 0 h 6686795"/>
                <a:gd name="connsiteX1" fmla="*/ 5000935 w 5354118"/>
                <a:gd name="connsiteY1" fmla="*/ 800201 h 6686795"/>
                <a:gd name="connsiteX2" fmla="*/ 4487740 w 5354118"/>
                <a:gd name="connsiteY2" fmla="*/ 3667480 h 6686795"/>
                <a:gd name="connsiteX3" fmla="*/ 848243 w 5354118"/>
                <a:gd name="connsiteY3" fmla="*/ 6634833 h 6686795"/>
                <a:gd name="connsiteX4" fmla="*/ 72432 w 5354118"/>
                <a:gd name="connsiteY4" fmla="*/ 6686795 h 6686795"/>
                <a:gd name="connsiteX5" fmla="*/ 0 w 5354118"/>
                <a:gd name="connsiteY5" fmla="*/ 0 h 6686795"/>
                <a:gd name="connsiteX0" fmla="*/ 0 w 5354118"/>
                <a:gd name="connsiteY0" fmla="*/ 0 h 6686795"/>
                <a:gd name="connsiteX1" fmla="*/ 5000935 w 5354118"/>
                <a:gd name="connsiteY1" fmla="*/ 800201 h 6686795"/>
                <a:gd name="connsiteX2" fmla="*/ 4487740 w 5354118"/>
                <a:gd name="connsiteY2" fmla="*/ 3667480 h 6686795"/>
                <a:gd name="connsiteX3" fmla="*/ 848243 w 5354118"/>
                <a:gd name="connsiteY3" fmla="*/ 6634833 h 6686795"/>
                <a:gd name="connsiteX4" fmla="*/ 72432 w 5354118"/>
                <a:gd name="connsiteY4" fmla="*/ 6686795 h 6686795"/>
                <a:gd name="connsiteX5" fmla="*/ 5099497 w 5354118"/>
                <a:gd name="connsiteY5" fmla="*/ 2135549 h 6686795"/>
                <a:gd name="connsiteX6" fmla="*/ 0 w 5354118"/>
                <a:gd name="connsiteY6" fmla="*/ 0 h 6686795"/>
                <a:gd name="connsiteX0" fmla="*/ 0 w 5354118"/>
                <a:gd name="connsiteY0" fmla="*/ 0 h 6686795"/>
                <a:gd name="connsiteX1" fmla="*/ 5000935 w 5354118"/>
                <a:gd name="connsiteY1" fmla="*/ 800201 h 6686795"/>
                <a:gd name="connsiteX2" fmla="*/ 4487740 w 5354118"/>
                <a:gd name="connsiteY2" fmla="*/ 3667480 h 6686795"/>
                <a:gd name="connsiteX3" fmla="*/ 848243 w 5354118"/>
                <a:gd name="connsiteY3" fmla="*/ 6634833 h 6686795"/>
                <a:gd name="connsiteX4" fmla="*/ 72432 w 5354118"/>
                <a:gd name="connsiteY4" fmla="*/ 6686795 h 6686795"/>
                <a:gd name="connsiteX5" fmla="*/ 5099497 w 5354118"/>
                <a:gd name="connsiteY5" fmla="*/ 2135549 h 6686795"/>
                <a:gd name="connsiteX6" fmla="*/ 0 w 5354118"/>
                <a:gd name="connsiteY6" fmla="*/ 0 h 6686795"/>
                <a:gd name="connsiteX0" fmla="*/ 0 w 5354118"/>
                <a:gd name="connsiteY0" fmla="*/ 0 h 6686795"/>
                <a:gd name="connsiteX1" fmla="*/ 5000935 w 5354118"/>
                <a:gd name="connsiteY1" fmla="*/ 800201 h 6686795"/>
                <a:gd name="connsiteX2" fmla="*/ 4487740 w 5354118"/>
                <a:gd name="connsiteY2" fmla="*/ 3667480 h 6686795"/>
                <a:gd name="connsiteX3" fmla="*/ 848243 w 5354118"/>
                <a:gd name="connsiteY3" fmla="*/ 6634833 h 6686795"/>
                <a:gd name="connsiteX4" fmla="*/ 72432 w 5354118"/>
                <a:gd name="connsiteY4" fmla="*/ 6686795 h 6686795"/>
                <a:gd name="connsiteX5" fmla="*/ 4990850 w 5354118"/>
                <a:gd name="connsiteY5" fmla="*/ 1934556 h 6686795"/>
                <a:gd name="connsiteX6" fmla="*/ 0 w 5354118"/>
                <a:gd name="connsiteY6" fmla="*/ 0 h 6686795"/>
                <a:gd name="connsiteX0" fmla="*/ 0 w 5354118"/>
                <a:gd name="connsiteY0" fmla="*/ 0 h 6686795"/>
                <a:gd name="connsiteX1" fmla="*/ 5000935 w 5354118"/>
                <a:gd name="connsiteY1" fmla="*/ 800201 h 6686795"/>
                <a:gd name="connsiteX2" fmla="*/ 4487740 w 5354118"/>
                <a:gd name="connsiteY2" fmla="*/ 3667480 h 6686795"/>
                <a:gd name="connsiteX3" fmla="*/ 848243 w 5354118"/>
                <a:gd name="connsiteY3" fmla="*/ 6634833 h 6686795"/>
                <a:gd name="connsiteX4" fmla="*/ 72432 w 5354118"/>
                <a:gd name="connsiteY4" fmla="*/ 6686795 h 6686795"/>
                <a:gd name="connsiteX5" fmla="*/ 4990850 w 5354118"/>
                <a:gd name="connsiteY5" fmla="*/ 1934556 h 6686795"/>
                <a:gd name="connsiteX6" fmla="*/ 0 w 5354118"/>
                <a:gd name="connsiteY6" fmla="*/ 0 h 6686795"/>
                <a:gd name="connsiteX0" fmla="*/ 0 w 5538259"/>
                <a:gd name="connsiteY0" fmla="*/ 0 h 6686795"/>
                <a:gd name="connsiteX1" fmla="*/ 5000935 w 5538259"/>
                <a:gd name="connsiteY1" fmla="*/ 800201 h 6686795"/>
                <a:gd name="connsiteX2" fmla="*/ 5340938 w 5538259"/>
                <a:gd name="connsiteY2" fmla="*/ 1914458 h 6686795"/>
                <a:gd name="connsiteX3" fmla="*/ 4487740 w 5538259"/>
                <a:gd name="connsiteY3" fmla="*/ 3667480 h 6686795"/>
                <a:gd name="connsiteX4" fmla="*/ 848243 w 5538259"/>
                <a:gd name="connsiteY4" fmla="*/ 6634833 h 6686795"/>
                <a:gd name="connsiteX5" fmla="*/ 72432 w 5538259"/>
                <a:gd name="connsiteY5" fmla="*/ 6686795 h 6686795"/>
                <a:gd name="connsiteX6" fmla="*/ 4990850 w 5538259"/>
                <a:gd name="connsiteY6" fmla="*/ 1934556 h 6686795"/>
                <a:gd name="connsiteX7" fmla="*/ 0 w 5538259"/>
                <a:gd name="connsiteY7" fmla="*/ 0 h 6686795"/>
                <a:gd name="connsiteX0" fmla="*/ 0 w 5538259"/>
                <a:gd name="connsiteY0" fmla="*/ 0 h 6686795"/>
                <a:gd name="connsiteX1" fmla="*/ 5000935 w 5538259"/>
                <a:gd name="connsiteY1" fmla="*/ 800201 h 6686795"/>
                <a:gd name="connsiteX2" fmla="*/ 5340938 w 5538259"/>
                <a:gd name="connsiteY2" fmla="*/ 1914458 h 6686795"/>
                <a:gd name="connsiteX3" fmla="*/ 4487740 w 5538259"/>
                <a:gd name="connsiteY3" fmla="*/ 3667480 h 6686795"/>
                <a:gd name="connsiteX4" fmla="*/ 848243 w 5538259"/>
                <a:gd name="connsiteY4" fmla="*/ 6634833 h 6686795"/>
                <a:gd name="connsiteX5" fmla="*/ 72432 w 5538259"/>
                <a:gd name="connsiteY5" fmla="*/ 6686795 h 6686795"/>
                <a:gd name="connsiteX6" fmla="*/ 4990850 w 5538259"/>
                <a:gd name="connsiteY6" fmla="*/ 1934556 h 6686795"/>
                <a:gd name="connsiteX7" fmla="*/ 0 w 5538259"/>
                <a:gd name="connsiteY7" fmla="*/ 0 h 6686795"/>
                <a:gd name="connsiteX0" fmla="*/ 0 w 5620241"/>
                <a:gd name="connsiteY0" fmla="*/ 0 h 6686795"/>
                <a:gd name="connsiteX1" fmla="*/ 5000935 w 5620241"/>
                <a:gd name="connsiteY1" fmla="*/ 800201 h 6686795"/>
                <a:gd name="connsiteX2" fmla="*/ 5485802 w 5620241"/>
                <a:gd name="connsiteY2" fmla="*/ 2014955 h 6686795"/>
                <a:gd name="connsiteX3" fmla="*/ 4487740 w 5620241"/>
                <a:gd name="connsiteY3" fmla="*/ 3667480 h 6686795"/>
                <a:gd name="connsiteX4" fmla="*/ 848243 w 5620241"/>
                <a:gd name="connsiteY4" fmla="*/ 6634833 h 6686795"/>
                <a:gd name="connsiteX5" fmla="*/ 72432 w 5620241"/>
                <a:gd name="connsiteY5" fmla="*/ 6686795 h 6686795"/>
                <a:gd name="connsiteX6" fmla="*/ 4990850 w 5620241"/>
                <a:gd name="connsiteY6" fmla="*/ 1934556 h 6686795"/>
                <a:gd name="connsiteX7" fmla="*/ 0 w 5620241"/>
                <a:gd name="connsiteY7" fmla="*/ 0 h 6686795"/>
                <a:gd name="connsiteX0" fmla="*/ 0 w 5507029"/>
                <a:gd name="connsiteY0" fmla="*/ 0 h 6686795"/>
                <a:gd name="connsiteX1" fmla="*/ 5000935 w 5507029"/>
                <a:gd name="connsiteY1" fmla="*/ 800201 h 6686795"/>
                <a:gd name="connsiteX2" fmla="*/ 5485802 w 5507029"/>
                <a:gd name="connsiteY2" fmla="*/ 2014955 h 6686795"/>
                <a:gd name="connsiteX3" fmla="*/ 4487740 w 5507029"/>
                <a:gd name="connsiteY3" fmla="*/ 3667480 h 6686795"/>
                <a:gd name="connsiteX4" fmla="*/ 848243 w 5507029"/>
                <a:gd name="connsiteY4" fmla="*/ 6634833 h 6686795"/>
                <a:gd name="connsiteX5" fmla="*/ 72432 w 5507029"/>
                <a:gd name="connsiteY5" fmla="*/ 6686795 h 6686795"/>
                <a:gd name="connsiteX6" fmla="*/ 4990850 w 5507029"/>
                <a:gd name="connsiteY6" fmla="*/ 1934556 h 6686795"/>
                <a:gd name="connsiteX7" fmla="*/ 0 w 5507029"/>
                <a:gd name="connsiteY7" fmla="*/ 0 h 6686795"/>
                <a:gd name="connsiteX0" fmla="*/ 0 w 5507029"/>
                <a:gd name="connsiteY0" fmla="*/ 0 h 6686795"/>
                <a:gd name="connsiteX1" fmla="*/ 5000935 w 5507029"/>
                <a:gd name="connsiteY1" fmla="*/ 800201 h 6686795"/>
                <a:gd name="connsiteX2" fmla="*/ 5485802 w 5507029"/>
                <a:gd name="connsiteY2" fmla="*/ 2014955 h 6686795"/>
                <a:gd name="connsiteX3" fmla="*/ 4487740 w 5507029"/>
                <a:gd name="connsiteY3" fmla="*/ 3667480 h 6686795"/>
                <a:gd name="connsiteX4" fmla="*/ 848243 w 5507029"/>
                <a:gd name="connsiteY4" fmla="*/ 6634833 h 6686795"/>
                <a:gd name="connsiteX5" fmla="*/ 72432 w 5507029"/>
                <a:gd name="connsiteY5" fmla="*/ 6686795 h 6686795"/>
                <a:gd name="connsiteX6" fmla="*/ 4990850 w 5507029"/>
                <a:gd name="connsiteY6" fmla="*/ 1934556 h 6686795"/>
                <a:gd name="connsiteX7" fmla="*/ 0 w 5507029"/>
                <a:gd name="connsiteY7" fmla="*/ 0 h 6686795"/>
                <a:gd name="connsiteX0" fmla="*/ 0 w 5504083"/>
                <a:gd name="connsiteY0" fmla="*/ 0 h 6686795"/>
                <a:gd name="connsiteX1" fmla="*/ 5000935 w 5504083"/>
                <a:gd name="connsiteY1" fmla="*/ 800201 h 6686795"/>
                <a:gd name="connsiteX2" fmla="*/ 5485802 w 5504083"/>
                <a:gd name="connsiteY2" fmla="*/ 2014955 h 6686795"/>
                <a:gd name="connsiteX3" fmla="*/ 4487740 w 5504083"/>
                <a:gd name="connsiteY3" fmla="*/ 3667480 h 6686795"/>
                <a:gd name="connsiteX4" fmla="*/ 848243 w 5504083"/>
                <a:gd name="connsiteY4" fmla="*/ 6634833 h 6686795"/>
                <a:gd name="connsiteX5" fmla="*/ 72432 w 5504083"/>
                <a:gd name="connsiteY5" fmla="*/ 6686795 h 6686795"/>
                <a:gd name="connsiteX6" fmla="*/ 4990850 w 5504083"/>
                <a:gd name="connsiteY6" fmla="*/ 1934556 h 6686795"/>
                <a:gd name="connsiteX7" fmla="*/ 0 w 5504083"/>
                <a:gd name="connsiteY7" fmla="*/ 0 h 6686795"/>
                <a:gd name="connsiteX0" fmla="*/ 0 w 5499168"/>
                <a:gd name="connsiteY0" fmla="*/ 0 h 6686795"/>
                <a:gd name="connsiteX1" fmla="*/ 5000935 w 5499168"/>
                <a:gd name="connsiteY1" fmla="*/ 800201 h 6686795"/>
                <a:gd name="connsiteX2" fmla="*/ 5485802 w 5499168"/>
                <a:gd name="connsiteY2" fmla="*/ 2014955 h 6686795"/>
                <a:gd name="connsiteX3" fmla="*/ 4487740 w 5499168"/>
                <a:gd name="connsiteY3" fmla="*/ 3667480 h 6686795"/>
                <a:gd name="connsiteX4" fmla="*/ 848243 w 5499168"/>
                <a:gd name="connsiteY4" fmla="*/ 6634833 h 6686795"/>
                <a:gd name="connsiteX5" fmla="*/ 72432 w 5499168"/>
                <a:gd name="connsiteY5" fmla="*/ 6686795 h 6686795"/>
                <a:gd name="connsiteX6" fmla="*/ 4990850 w 5499168"/>
                <a:gd name="connsiteY6" fmla="*/ 1934556 h 6686795"/>
                <a:gd name="connsiteX7" fmla="*/ 0 w 5499168"/>
                <a:gd name="connsiteY7" fmla="*/ 0 h 6686795"/>
                <a:gd name="connsiteX0" fmla="*/ 0 w 5499168"/>
                <a:gd name="connsiteY0" fmla="*/ 0 h 6686795"/>
                <a:gd name="connsiteX1" fmla="*/ 5000935 w 5499168"/>
                <a:gd name="connsiteY1" fmla="*/ 800201 h 6686795"/>
                <a:gd name="connsiteX2" fmla="*/ 5485802 w 5499168"/>
                <a:gd name="connsiteY2" fmla="*/ 2014955 h 6686795"/>
                <a:gd name="connsiteX3" fmla="*/ 4487740 w 5499168"/>
                <a:gd name="connsiteY3" fmla="*/ 3667480 h 6686795"/>
                <a:gd name="connsiteX4" fmla="*/ 848243 w 5499168"/>
                <a:gd name="connsiteY4" fmla="*/ 6634833 h 6686795"/>
                <a:gd name="connsiteX5" fmla="*/ 72432 w 5499168"/>
                <a:gd name="connsiteY5" fmla="*/ 6686795 h 6686795"/>
                <a:gd name="connsiteX6" fmla="*/ 4990850 w 5499168"/>
                <a:gd name="connsiteY6" fmla="*/ 1934556 h 6686795"/>
                <a:gd name="connsiteX7" fmla="*/ 0 w 5499168"/>
                <a:gd name="connsiteY7" fmla="*/ 0 h 6686795"/>
                <a:gd name="connsiteX0" fmla="*/ 0 w 5499168"/>
                <a:gd name="connsiteY0" fmla="*/ 0 h 6686795"/>
                <a:gd name="connsiteX1" fmla="*/ 5000935 w 5499168"/>
                <a:gd name="connsiteY1" fmla="*/ 800201 h 6686795"/>
                <a:gd name="connsiteX2" fmla="*/ 5485802 w 5499168"/>
                <a:gd name="connsiteY2" fmla="*/ 2014955 h 6686795"/>
                <a:gd name="connsiteX3" fmla="*/ 4487740 w 5499168"/>
                <a:gd name="connsiteY3" fmla="*/ 3667480 h 6686795"/>
                <a:gd name="connsiteX4" fmla="*/ 848243 w 5499168"/>
                <a:gd name="connsiteY4" fmla="*/ 6634833 h 6686795"/>
                <a:gd name="connsiteX5" fmla="*/ 72432 w 5499168"/>
                <a:gd name="connsiteY5" fmla="*/ 6686795 h 6686795"/>
                <a:gd name="connsiteX6" fmla="*/ 3578422 w 5499168"/>
                <a:gd name="connsiteY6" fmla="*/ 3622900 h 6686795"/>
                <a:gd name="connsiteX7" fmla="*/ 4990850 w 5499168"/>
                <a:gd name="connsiteY7" fmla="*/ 1934556 h 6686795"/>
                <a:gd name="connsiteX8" fmla="*/ 0 w 5499168"/>
                <a:gd name="connsiteY8" fmla="*/ 0 h 6686795"/>
                <a:gd name="connsiteX0" fmla="*/ 0 w 5499168"/>
                <a:gd name="connsiteY0" fmla="*/ 0 h 6686795"/>
                <a:gd name="connsiteX1" fmla="*/ 5000935 w 5499168"/>
                <a:gd name="connsiteY1" fmla="*/ 800201 h 6686795"/>
                <a:gd name="connsiteX2" fmla="*/ 5485802 w 5499168"/>
                <a:gd name="connsiteY2" fmla="*/ 2014955 h 6686795"/>
                <a:gd name="connsiteX3" fmla="*/ 4487740 w 5499168"/>
                <a:gd name="connsiteY3" fmla="*/ 3667480 h 6686795"/>
                <a:gd name="connsiteX4" fmla="*/ 848243 w 5499168"/>
                <a:gd name="connsiteY4" fmla="*/ 6634833 h 6686795"/>
                <a:gd name="connsiteX5" fmla="*/ 72432 w 5499168"/>
                <a:gd name="connsiteY5" fmla="*/ 6686795 h 6686795"/>
                <a:gd name="connsiteX6" fmla="*/ 3578422 w 5499168"/>
                <a:gd name="connsiteY6" fmla="*/ 3622900 h 6686795"/>
                <a:gd name="connsiteX7" fmla="*/ 4990850 w 5499168"/>
                <a:gd name="connsiteY7" fmla="*/ 1934556 h 6686795"/>
                <a:gd name="connsiteX8" fmla="*/ 0 w 5499168"/>
                <a:gd name="connsiteY8" fmla="*/ 0 h 6686795"/>
                <a:gd name="connsiteX0" fmla="*/ 0 w 5499168"/>
                <a:gd name="connsiteY0" fmla="*/ 0 h 6686795"/>
                <a:gd name="connsiteX1" fmla="*/ 5000935 w 5499168"/>
                <a:gd name="connsiteY1" fmla="*/ 800201 h 6686795"/>
                <a:gd name="connsiteX2" fmla="*/ 5485802 w 5499168"/>
                <a:gd name="connsiteY2" fmla="*/ 2014955 h 6686795"/>
                <a:gd name="connsiteX3" fmla="*/ 4487740 w 5499168"/>
                <a:gd name="connsiteY3" fmla="*/ 3667480 h 6686795"/>
                <a:gd name="connsiteX4" fmla="*/ 848243 w 5499168"/>
                <a:gd name="connsiteY4" fmla="*/ 6634833 h 6686795"/>
                <a:gd name="connsiteX5" fmla="*/ 72432 w 5499168"/>
                <a:gd name="connsiteY5" fmla="*/ 6686795 h 6686795"/>
                <a:gd name="connsiteX6" fmla="*/ 2600588 w 5499168"/>
                <a:gd name="connsiteY6" fmla="*/ 4487171 h 6686795"/>
                <a:gd name="connsiteX7" fmla="*/ 3578422 w 5499168"/>
                <a:gd name="connsiteY7" fmla="*/ 3622900 h 6686795"/>
                <a:gd name="connsiteX8" fmla="*/ 4990850 w 5499168"/>
                <a:gd name="connsiteY8" fmla="*/ 1934556 h 6686795"/>
                <a:gd name="connsiteX9" fmla="*/ 0 w 5499168"/>
                <a:gd name="connsiteY9" fmla="*/ 0 h 6686795"/>
                <a:gd name="connsiteX0" fmla="*/ 0 w 5499168"/>
                <a:gd name="connsiteY0" fmla="*/ 0 h 6686795"/>
                <a:gd name="connsiteX1" fmla="*/ 5000935 w 5499168"/>
                <a:gd name="connsiteY1" fmla="*/ 800201 h 6686795"/>
                <a:gd name="connsiteX2" fmla="*/ 5485802 w 5499168"/>
                <a:gd name="connsiteY2" fmla="*/ 2014955 h 6686795"/>
                <a:gd name="connsiteX3" fmla="*/ 4487740 w 5499168"/>
                <a:gd name="connsiteY3" fmla="*/ 3667480 h 6686795"/>
                <a:gd name="connsiteX4" fmla="*/ 848243 w 5499168"/>
                <a:gd name="connsiteY4" fmla="*/ 6634833 h 6686795"/>
                <a:gd name="connsiteX5" fmla="*/ 72432 w 5499168"/>
                <a:gd name="connsiteY5" fmla="*/ 6686795 h 6686795"/>
                <a:gd name="connsiteX6" fmla="*/ 2600588 w 5499168"/>
                <a:gd name="connsiteY6" fmla="*/ 4487171 h 6686795"/>
                <a:gd name="connsiteX7" fmla="*/ 3578422 w 5499168"/>
                <a:gd name="connsiteY7" fmla="*/ 3622900 h 6686795"/>
                <a:gd name="connsiteX8" fmla="*/ 4954635 w 5499168"/>
                <a:gd name="connsiteY8" fmla="*/ 2075251 h 6686795"/>
                <a:gd name="connsiteX9" fmla="*/ 0 w 5499168"/>
                <a:gd name="connsiteY9" fmla="*/ 0 h 6686795"/>
                <a:gd name="connsiteX0" fmla="*/ 0 w 5499168"/>
                <a:gd name="connsiteY0" fmla="*/ 0 h 6686795"/>
                <a:gd name="connsiteX1" fmla="*/ 5000935 w 5499168"/>
                <a:gd name="connsiteY1" fmla="*/ 800201 h 6686795"/>
                <a:gd name="connsiteX2" fmla="*/ 5485802 w 5499168"/>
                <a:gd name="connsiteY2" fmla="*/ 2014955 h 6686795"/>
                <a:gd name="connsiteX3" fmla="*/ 4487740 w 5499168"/>
                <a:gd name="connsiteY3" fmla="*/ 3667480 h 6686795"/>
                <a:gd name="connsiteX4" fmla="*/ 848243 w 5499168"/>
                <a:gd name="connsiteY4" fmla="*/ 6634833 h 6686795"/>
                <a:gd name="connsiteX5" fmla="*/ 72432 w 5499168"/>
                <a:gd name="connsiteY5" fmla="*/ 6686795 h 6686795"/>
                <a:gd name="connsiteX6" fmla="*/ 2600588 w 5499168"/>
                <a:gd name="connsiteY6" fmla="*/ 4487171 h 6686795"/>
                <a:gd name="connsiteX7" fmla="*/ 3578422 w 5499168"/>
                <a:gd name="connsiteY7" fmla="*/ 3622900 h 6686795"/>
                <a:gd name="connsiteX8" fmla="*/ 4954635 w 5499168"/>
                <a:gd name="connsiteY8" fmla="*/ 2075251 h 6686795"/>
                <a:gd name="connsiteX9" fmla="*/ 0 w 5499168"/>
                <a:gd name="connsiteY9" fmla="*/ 0 h 6686795"/>
                <a:gd name="connsiteX0" fmla="*/ 0 w 5498809"/>
                <a:gd name="connsiteY0" fmla="*/ 0 h 6686795"/>
                <a:gd name="connsiteX1" fmla="*/ 5000935 w 5498809"/>
                <a:gd name="connsiteY1" fmla="*/ 800201 h 6686795"/>
                <a:gd name="connsiteX2" fmla="*/ 5485802 w 5498809"/>
                <a:gd name="connsiteY2" fmla="*/ 2014955 h 6686795"/>
                <a:gd name="connsiteX3" fmla="*/ 4487740 w 5498809"/>
                <a:gd name="connsiteY3" fmla="*/ 3667480 h 6686795"/>
                <a:gd name="connsiteX4" fmla="*/ 848243 w 5498809"/>
                <a:gd name="connsiteY4" fmla="*/ 6634833 h 6686795"/>
                <a:gd name="connsiteX5" fmla="*/ 72432 w 5498809"/>
                <a:gd name="connsiteY5" fmla="*/ 6686795 h 6686795"/>
                <a:gd name="connsiteX6" fmla="*/ 2600588 w 5498809"/>
                <a:gd name="connsiteY6" fmla="*/ 4487171 h 6686795"/>
                <a:gd name="connsiteX7" fmla="*/ 3578422 w 5498809"/>
                <a:gd name="connsiteY7" fmla="*/ 3622900 h 6686795"/>
                <a:gd name="connsiteX8" fmla="*/ 4954635 w 5498809"/>
                <a:gd name="connsiteY8" fmla="*/ 2075251 h 6686795"/>
                <a:gd name="connsiteX9" fmla="*/ 0 w 5498809"/>
                <a:gd name="connsiteY9" fmla="*/ 0 h 6686795"/>
                <a:gd name="connsiteX0" fmla="*/ 3603 w 5502564"/>
                <a:gd name="connsiteY0" fmla="*/ 62396 h 6749191"/>
                <a:gd name="connsiteX1" fmla="*/ 4173555 w 5502564"/>
                <a:gd name="connsiteY1" fmla="*/ 569900 h 6749191"/>
                <a:gd name="connsiteX2" fmla="*/ 5004538 w 5502564"/>
                <a:gd name="connsiteY2" fmla="*/ 862597 h 6749191"/>
                <a:gd name="connsiteX3" fmla="*/ 5489405 w 5502564"/>
                <a:gd name="connsiteY3" fmla="*/ 2077351 h 6749191"/>
                <a:gd name="connsiteX4" fmla="*/ 4491343 w 5502564"/>
                <a:gd name="connsiteY4" fmla="*/ 3729876 h 6749191"/>
                <a:gd name="connsiteX5" fmla="*/ 851846 w 5502564"/>
                <a:gd name="connsiteY5" fmla="*/ 6697229 h 6749191"/>
                <a:gd name="connsiteX6" fmla="*/ 76035 w 5502564"/>
                <a:gd name="connsiteY6" fmla="*/ 6749191 h 6749191"/>
                <a:gd name="connsiteX7" fmla="*/ 2604191 w 5502564"/>
                <a:gd name="connsiteY7" fmla="*/ 4549567 h 6749191"/>
                <a:gd name="connsiteX8" fmla="*/ 3582025 w 5502564"/>
                <a:gd name="connsiteY8" fmla="*/ 3685296 h 6749191"/>
                <a:gd name="connsiteX9" fmla="*/ 4958238 w 5502564"/>
                <a:gd name="connsiteY9" fmla="*/ 2137647 h 6749191"/>
                <a:gd name="connsiteX10" fmla="*/ 3603 w 5502564"/>
                <a:gd name="connsiteY10" fmla="*/ 62396 h 6749191"/>
                <a:gd name="connsiteX0" fmla="*/ 3686 w 5495761"/>
                <a:gd name="connsiteY0" fmla="*/ 80122 h 6766917"/>
                <a:gd name="connsiteX1" fmla="*/ 4173638 w 5495761"/>
                <a:gd name="connsiteY1" fmla="*/ 587626 h 6766917"/>
                <a:gd name="connsiteX2" fmla="*/ 5489488 w 5495761"/>
                <a:gd name="connsiteY2" fmla="*/ 2095077 h 6766917"/>
                <a:gd name="connsiteX3" fmla="*/ 4491426 w 5495761"/>
                <a:gd name="connsiteY3" fmla="*/ 3747602 h 6766917"/>
                <a:gd name="connsiteX4" fmla="*/ 851929 w 5495761"/>
                <a:gd name="connsiteY4" fmla="*/ 6714955 h 6766917"/>
                <a:gd name="connsiteX5" fmla="*/ 76118 w 5495761"/>
                <a:gd name="connsiteY5" fmla="*/ 6766917 h 6766917"/>
                <a:gd name="connsiteX6" fmla="*/ 2604274 w 5495761"/>
                <a:gd name="connsiteY6" fmla="*/ 4567293 h 6766917"/>
                <a:gd name="connsiteX7" fmla="*/ 3582108 w 5495761"/>
                <a:gd name="connsiteY7" fmla="*/ 3703022 h 6766917"/>
                <a:gd name="connsiteX8" fmla="*/ 4958321 w 5495761"/>
                <a:gd name="connsiteY8" fmla="*/ 2155373 h 6766917"/>
                <a:gd name="connsiteX9" fmla="*/ 3686 w 5495761"/>
                <a:gd name="connsiteY9" fmla="*/ 80122 h 6766917"/>
                <a:gd name="connsiteX0" fmla="*/ 3686 w 5495761"/>
                <a:gd name="connsiteY0" fmla="*/ 80122 h 6766917"/>
                <a:gd name="connsiteX1" fmla="*/ 4173638 w 5495761"/>
                <a:gd name="connsiteY1" fmla="*/ 587626 h 6766917"/>
                <a:gd name="connsiteX2" fmla="*/ 5489488 w 5495761"/>
                <a:gd name="connsiteY2" fmla="*/ 2095077 h 6766917"/>
                <a:gd name="connsiteX3" fmla="*/ 4491426 w 5495761"/>
                <a:gd name="connsiteY3" fmla="*/ 3747602 h 6766917"/>
                <a:gd name="connsiteX4" fmla="*/ 851929 w 5495761"/>
                <a:gd name="connsiteY4" fmla="*/ 6714955 h 6766917"/>
                <a:gd name="connsiteX5" fmla="*/ 76118 w 5495761"/>
                <a:gd name="connsiteY5" fmla="*/ 6766917 h 6766917"/>
                <a:gd name="connsiteX6" fmla="*/ 2604274 w 5495761"/>
                <a:gd name="connsiteY6" fmla="*/ 4567293 h 6766917"/>
                <a:gd name="connsiteX7" fmla="*/ 3582108 w 5495761"/>
                <a:gd name="connsiteY7" fmla="*/ 3703022 h 6766917"/>
                <a:gd name="connsiteX8" fmla="*/ 4958321 w 5495761"/>
                <a:gd name="connsiteY8" fmla="*/ 2155373 h 6766917"/>
                <a:gd name="connsiteX9" fmla="*/ 3686 w 5495761"/>
                <a:gd name="connsiteY9" fmla="*/ 80122 h 6766917"/>
                <a:gd name="connsiteX0" fmla="*/ 3686 w 5495761"/>
                <a:gd name="connsiteY0" fmla="*/ 80122 h 6766917"/>
                <a:gd name="connsiteX1" fmla="*/ 4173638 w 5495761"/>
                <a:gd name="connsiteY1" fmla="*/ 587626 h 6766917"/>
                <a:gd name="connsiteX2" fmla="*/ 5489488 w 5495761"/>
                <a:gd name="connsiteY2" fmla="*/ 2095077 h 6766917"/>
                <a:gd name="connsiteX3" fmla="*/ 4491426 w 5495761"/>
                <a:gd name="connsiteY3" fmla="*/ 3747602 h 6766917"/>
                <a:gd name="connsiteX4" fmla="*/ 851929 w 5495761"/>
                <a:gd name="connsiteY4" fmla="*/ 6714955 h 6766917"/>
                <a:gd name="connsiteX5" fmla="*/ 76118 w 5495761"/>
                <a:gd name="connsiteY5" fmla="*/ 6766917 h 6766917"/>
                <a:gd name="connsiteX6" fmla="*/ 2604274 w 5495761"/>
                <a:gd name="connsiteY6" fmla="*/ 4567293 h 6766917"/>
                <a:gd name="connsiteX7" fmla="*/ 3582108 w 5495761"/>
                <a:gd name="connsiteY7" fmla="*/ 3703022 h 6766917"/>
                <a:gd name="connsiteX8" fmla="*/ 4958321 w 5495761"/>
                <a:gd name="connsiteY8" fmla="*/ 2155373 h 6766917"/>
                <a:gd name="connsiteX9" fmla="*/ 3686 w 5495761"/>
                <a:gd name="connsiteY9" fmla="*/ 80122 h 6766917"/>
                <a:gd name="connsiteX0" fmla="*/ 3686 w 5495761"/>
                <a:gd name="connsiteY0" fmla="*/ 80122 h 6766917"/>
                <a:gd name="connsiteX1" fmla="*/ 4173638 w 5495761"/>
                <a:gd name="connsiteY1" fmla="*/ 587626 h 6766917"/>
                <a:gd name="connsiteX2" fmla="*/ 5489488 w 5495761"/>
                <a:gd name="connsiteY2" fmla="*/ 2095077 h 6766917"/>
                <a:gd name="connsiteX3" fmla="*/ 4491426 w 5495761"/>
                <a:gd name="connsiteY3" fmla="*/ 3747602 h 6766917"/>
                <a:gd name="connsiteX4" fmla="*/ 851929 w 5495761"/>
                <a:gd name="connsiteY4" fmla="*/ 6714955 h 6766917"/>
                <a:gd name="connsiteX5" fmla="*/ 76118 w 5495761"/>
                <a:gd name="connsiteY5" fmla="*/ 6766917 h 6766917"/>
                <a:gd name="connsiteX6" fmla="*/ 2604274 w 5495761"/>
                <a:gd name="connsiteY6" fmla="*/ 4567293 h 6766917"/>
                <a:gd name="connsiteX7" fmla="*/ 3678685 w 5495761"/>
                <a:gd name="connsiteY7" fmla="*/ 3662824 h 6766917"/>
                <a:gd name="connsiteX8" fmla="*/ 4958321 w 5495761"/>
                <a:gd name="connsiteY8" fmla="*/ 2155373 h 6766917"/>
                <a:gd name="connsiteX9" fmla="*/ 3686 w 5495761"/>
                <a:gd name="connsiteY9" fmla="*/ 80122 h 6766917"/>
                <a:gd name="connsiteX0" fmla="*/ 3686 w 5495761"/>
                <a:gd name="connsiteY0" fmla="*/ 80122 h 6766917"/>
                <a:gd name="connsiteX1" fmla="*/ 4173638 w 5495761"/>
                <a:gd name="connsiteY1" fmla="*/ 587626 h 6766917"/>
                <a:gd name="connsiteX2" fmla="*/ 5489488 w 5495761"/>
                <a:gd name="connsiteY2" fmla="*/ 2095077 h 6766917"/>
                <a:gd name="connsiteX3" fmla="*/ 4491426 w 5495761"/>
                <a:gd name="connsiteY3" fmla="*/ 3747602 h 6766917"/>
                <a:gd name="connsiteX4" fmla="*/ 851929 w 5495761"/>
                <a:gd name="connsiteY4" fmla="*/ 6714955 h 6766917"/>
                <a:gd name="connsiteX5" fmla="*/ 76118 w 5495761"/>
                <a:gd name="connsiteY5" fmla="*/ 6766917 h 6766917"/>
                <a:gd name="connsiteX6" fmla="*/ 2604274 w 5495761"/>
                <a:gd name="connsiteY6" fmla="*/ 4567293 h 6766917"/>
                <a:gd name="connsiteX7" fmla="*/ 3678685 w 5495761"/>
                <a:gd name="connsiteY7" fmla="*/ 3662824 h 6766917"/>
                <a:gd name="connsiteX8" fmla="*/ 4958321 w 5495761"/>
                <a:gd name="connsiteY8" fmla="*/ 2155373 h 6766917"/>
                <a:gd name="connsiteX9" fmla="*/ 3686 w 5495761"/>
                <a:gd name="connsiteY9" fmla="*/ 80122 h 6766917"/>
                <a:gd name="connsiteX0" fmla="*/ 3686 w 5495761"/>
                <a:gd name="connsiteY0" fmla="*/ 80122 h 6766917"/>
                <a:gd name="connsiteX1" fmla="*/ 4173638 w 5495761"/>
                <a:gd name="connsiteY1" fmla="*/ 587626 h 6766917"/>
                <a:gd name="connsiteX2" fmla="*/ 5489488 w 5495761"/>
                <a:gd name="connsiteY2" fmla="*/ 2095077 h 6766917"/>
                <a:gd name="connsiteX3" fmla="*/ 4491426 w 5495761"/>
                <a:gd name="connsiteY3" fmla="*/ 3747602 h 6766917"/>
                <a:gd name="connsiteX4" fmla="*/ 851929 w 5495761"/>
                <a:gd name="connsiteY4" fmla="*/ 6714955 h 6766917"/>
                <a:gd name="connsiteX5" fmla="*/ 76118 w 5495761"/>
                <a:gd name="connsiteY5" fmla="*/ 6766917 h 6766917"/>
                <a:gd name="connsiteX6" fmla="*/ 2604274 w 5495761"/>
                <a:gd name="connsiteY6" fmla="*/ 4567293 h 6766917"/>
                <a:gd name="connsiteX7" fmla="*/ 3678685 w 5495761"/>
                <a:gd name="connsiteY7" fmla="*/ 3662824 h 6766917"/>
                <a:gd name="connsiteX8" fmla="*/ 4958321 w 5495761"/>
                <a:gd name="connsiteY8" fmla="*/ 2155373 h 6766917"/>
                <a:gd name="connsiteX9" fmla="*/ 3686 w 5495761"/>
                <a:gd name="connsiteY9" fmla="*/ 80122 h 6766917"/>
                <a:gd name="connsiteX0" fmla="*/ 3686 w 5495761"/>
                <a:gd name="connsiteY0" fmla="*/ 80122 h 6766917"/>
                <a:gd name="connsiteX1" fmla="*/ 4173638 w 5495761"/>
                <a:gd name="connsiteY1" fmla="*/ 587626 h 6766917"/>
                <a:gd name="connsiteX2" fmla="*/ 5489488 w 5495761"/>
                <a:gd name="connsiteY2" fmla="*/ 2095077 h 6766917"/>
                <a:gd name="connsiteX3" fmla="*/ 4491426 w 5495761"/>
                <a:gd name="connsiteY3" fmla="*/ 3747602 h 6766917"/>
                <a:gd name="connsiteX4" fmla="*/ 851929 w 5495761"/>
                <a:gd name="connsiteY4" fmla="*/ 6714955 h 6766917"/>
                <a:gd name="connsiteX5" fmla="*/ 76118 w 5495761"/>
                <a:gd name="connsiteY5" fmla="*/ 6766917 h 6766917"/>
                <a:gd name="connsiteX6" fmla="*/ 2061033 w 5495761"/>
                <a:gd name="connsiteY6" fmla="*/ 5049676 h 6766917"/>
                <a:gd name="connsiteX7" fmla="*/ 2604274 w 5495761"/>
                <a:gd name="connsiteY7" fmla="*/ 4567293 h 6766917"/>
                <a:gd name="connsiteX8" fmla="*/ 3678685 w 5495761"/>
                <a:gd name="connsiteY8" fmla="*/ 3662824 h 6766917"/>
                <a:gd name="connsiteX9" fmla="*/ 4958321 w 5495761"/>
                <a:gd name="connsiteY9" fmla="*/ 2155373 h 6766917"/>
                <a:gd name="connsiteX10" fmla="*/ 3686 w 5495761"/>
                <a:gd name="connsiteY10" fmla="*/ 80122 h 6766917"/>
                <a:gd name="connsiteX0" fmla="*/ 3686 w 5495761"/>
                <a:gd name="connsiteY0" fmla="*/ 80122 h 6766917"/>
                <a:gd name="connsiteX1" fmla="*/ 4173638 w 5495761"/>
                <a:gd name="connsiteY1" fmla="*/ 587626 h 6766917"/>
                <a:gd name="connsiteX2" fmla="*/ 5489488 w 5495761"/>
                <a:gd name="connsiteY2" fmla="*/ 2095077 h 6766917"/>
                <a:gd name="connsiteX3" fmla="*/ 4491426 w 5495761"/>
                <a:gd name="connsiteY3" fmla="*/ 3747602 h 6766917"/>
                <a:gd name="connsiteX4" fmla="*/ 851929 w 5495761"/>
                <a:gd name="connsiteY4" fmla="*/ 6714955 h 6766917"/>
                <a:gd name="connsiteX5" fmla="*/ 76118 w 5495761"/>
                <a:gd name="connsiteY5" fmla="*/ 6766917 h 6766917"/>
                <a:gd name="connsiteX6" fmla="*/ 2061033 w 5495761"/>
                <a:gd name="connsiteY6" fmla="*/ 5049676 h 6766917"/>
                <a:gd name="connsiteX7" fmla="*/ 2604274 w 5495761"/>
                <a:gd name="connsiteY7" fmla="*/ 4567293 h 6766917"/>
                <a:gd name="connsiteX8" fmla="*/ 3678685 w 5495761"/>
                <a:gd name="connsiteY8" fmla="*/ 3662824 h 6766917"/>
                <a:gd name="connsiteX9" fmla="*/ 4958321 w 5495761"/>
                <a:gd name="connsiteY9" fmla="*/ 2155373 h 6766917"/>
                <a:gd name="connsiteX10" fmla="*/ 3686 w 5495761"/>
                <a:gd name="connsiteY10" fmla="*/ 80122 h 6766917"/>
                <a:gd name="connsiteX0" fmla="*/ 3686 w 5495761"/>
                <a:gd name="connsiteY0" fmla="*/ 80122 h 6766917"/>
                <a:gd name="connsiteX1" fmla="*/ 4173638 w 5495761"/>
                <a:gd name="connsiteY1" fmla="*/ 587626 h 6766917"/>
                <a:gd name="connsiteX2" fmla="*/ 5489488 w 5495761"/>
                <a:gd name="connsiteY2" fmla="*/ 2095077 h 6766917"/>
                <a:gd name="connsiteX3" fmla="*/ 4491426 w 5495761"/>
                <a:gd name="connsiteY3" fmla="*/ 3747602 h 6766917"/>
                <a:gd name="connsiteX4" fmla="*/ 851929 w 5495761"/>
                <a:gd name="connsiteY4" fmla="*/ 6714955 h 6766917"/>
                <a:gd name="connsiteX5" fmla="*/ 76118 w 5495761"/>
                <a:gd name="connsiteY5" fmla="*/ 6766917 h 6766917"/>
                <a:gd name="connsiteX6" fmla="*/ 2061033 w 5495761"/>
                <a:gd name="connsiteY6" fmla="*/ 5049676 h 6766917"/>
                <a:gd name="connsiteX7" fmla="*/ 2604274 w 5495761"/>
                <a:gd name="connsiteY7" fmla="*/ 4567293 h 6766917"/>
                <a:gd name="connsiteX8" fmla="*/ 3678685 w 5495761"/>
                <a:gd name="connsiteY8" fmla="*/ 3662824 h 6766917"/>
                <a:gd name="connsiteX9" fmla="*/ 4958321 w 5495761"/>
                <a:gd name="connsiteY9" fmla="*/ 2155373 h 6766917"/>
                <a:gd name="connsiteX10" fmla="*/ 3686 w 5495761"/>
                <a:gd name="connsiteY10" fmla="*/ 80122 h 6766917"/>
                <a:gd name="connsiteX0" fmla="*/ 3686 w 5495761"/>
                <a:gd name="connsiteY0" fmla="*/ 80122 h 6766917"/>
                <a:gd name="connsiteX1" fmla="*/ 4173638 w 5495761"/>
                <a:gd name="connsiteY1" fmla="*/ 587626 h 6766917"/>
                <a:gd name="connsiteX2" fmla="*/ 5489488 w 5495761"/>
                <a:gd name="connsiteY2" fmla="*/ 2095077 h 6766917"/>
                <a:gd name="connsiteX3" fmla="*/ 4491426 w 5495761"/>
                <a:gd name="connsiteY3" fmla="*/ 3747602 h 6766917"/>
                <a:gd name="connsiteX4" fmla="*/ 851929 w 5495761"/>
                <a:gd name="connsiteY4" fmla="*/ 6714955 h 6766917"/>
                <a:gd name="connsiteX5" fmla="*/ 76118 w 5495761"/>
                <a:gd name="connsiteY5" fmla="*/ 6766917 h 6766917"/>
                <a:gd name="connsiteX6" fmla="*/ 1602296 w 5495761"/>
                <a:gd name="connsiteY6" fmla="*/ 5290868 h 6766917"/>
                <a:gd name="connsiteX7" fmla="*/ 2604274 w 5495761"/>
                <a:gd name="connsiteY7" fmla="*/ 4567293 h 6766917"/>
                <a:gd name="connsiteX8" fmla="*/ 3678685 w 5495761"/>
                <a:gd name="connsiteY8" fmla="*/ 3662824 h 6766917"/>
                <a:gd name="connsiteX9" fmla="*/ 4958321 w 5495761"/>
                <a:gd name="connsiteY9" fmla="*/ 2155373 h 6766917"/>
                <a:gd name="connsiteX10" fmla="*/ 3686 w 5495761"/>
                <a:gd name="connsiteY10" fmla="*/ 80122 h 6766917"/>
                <a:gd name="connsiteX0" fmla="*/ 3686 w 5495761"/>
                <a:gd name="connsiteY0" fmla="*/ 80122 h 6766917"/>
                <a:gd name="connsiteX1" fmla="*/ 4173638 w 5495761"/>
                <a:gd name="connsiteY1" fmla="*/ 587626 h 6766917"/>
                <a:gd name="connsiteX2" fmla="*/ 5489488 w 5495761"/>
                <a:gd name="connsiteY2" fmla="*/ 2095077 h 6766917"/>
                <a:gd name="connsiteX3" fmla="*/ 4491426 w 5495761"/>
                <a:gd name="connsiteY3" fmla="*/ 3747602 h 6766917"/>
                <a:gd name="connsiteX4" fmla="*/ 851929 w 5495761"/>
                <a:gd name="connsiteY4" fmla="*/ 6714955 h 6766917"/>
                <a:gd name="connsiteX5" fmla="*/ 76118 w 5495761"/>
                <a:gd name="connsiteY5" fmla="*/ 6766917 h 6766917"/>
                <a:gd name="connsiteX6" fmla="*/ 1602296 w 5495761"/>
                <a:gd name="connsiteY6" fmla="*/ 5290868 h 6766917"/>
                <a:gd name="connsiteX7" fmla="*/ 2604274 w 5495761"/>
                <a:gd name="connsiteY7" fmla="*/ 4567293 h 6766917"/>
                <a:gd name="connsiteX8" fmla="*/ 3678685 w 5495761"/>
                <a:gd name="connsiteY8" fmla="*/ 3662824 h 6766917"/>
                <a:gd name="connsiteX9" fmla="*/ 4958321 w 5495761"/>
                <a:gd name="connsiteY9" fmla="*/ 2155373 h 6766917"/>
                <a:gd name="connsiteX10" fmla="*/ 3686 w 5495761"/>
                <a:gd name="connsiteY10" fmla="*/ 80122 h 6766917"/>
                <a:gd name="connsiteX0" fmla="*/ 3686 w 5495761"/>
                <a:gd name="connsiteY0" fmla="*/ 80122 h 6766917"/>
                <a:gd name="connsiteX1" fmla="*/ 4173638 w 5495761"/>
                <a:gd name="connsiteY1" fmla="*/ 587626 h 6766917"/>
                <a:gd name="connsiteX2" fmla="*/ 5489488 w 5495761"/>
                <a:gd name="connsiteY2" fmla="*/ 2095077 h 6766917"/>
                <a:gd name="connsiteX3" fmla="*/ 4491426 w 5495761"/>
                <a:gd name="connsiteY3" fmla="*/ 3747602 h 6766917"/>
                <a:gd name="connsiteX4" fmla="*/ 851929 w 5495761"/>
                <a:gd name="connsiteY4" fmla="*/ 6714955 h 6766917"/>
                <a:gd name="connsiteX5" fmla="*/ 76118 w 5495761"/>
                <a:gd name="connsiteY5" fmla="*/ 6766917 h 6766917"/>
                <a:gd name="connsiteX6" fmla="*/ 1602296 w 5495761"/>
                <a:gd name="connsiteY6" fmla="*/ 5290868 h 6766917"/>
                <a:gd name="connsiteX7" fmla="*/ 3678685 w 5495761"/>
                <a:gd name="connsiteY7" fmla="*/ 3662824 h 6766917"/>
                <a:gd name="connsiteX8" fmla="*/ 4958321 w 5495761"/>
                <a:gd name="connsiteY8" fmla="*/ 2155373 h 6766917"/>
                <a:gd name="connsiteX9" fmla="*/ 3686 w 5495761"/>
                <a:gd name="connsiteY9" fmla="*/ 80122 h 6766917"/>
                <a:gd name="connsiteX0" fmla="*/ 3686 w 5495761"/>
                <a:gd name="connsiteY0" fmla="*/ 80122 h 6766917"/>
                <a:gd name="connsiteX1" fmla="*/ 4173638 w 5495761"/>
                <a:gd name="connsiteY1" fmla="*/ 587626 h 6766917"/>
                <a:gd name="connsiteX2" fmla="*/ 5489488 w 5495761"/>
                <a:gd name="connsiteY2" fmla="*/ 2095077 h 6766917"/>
                <a:gd name="connsiteX3" fmla="*/ 4491426 w 5495761"/>
                <a:gd name="connsiteY3" fmla="*/ 3747602 h 6766917"/>
                <a:gd name="connsiteX4" fmla="*/ 851929 w 5495761"/>
                <a:gd name="connsiteY4" fmla="*/ 6714955 h 6766917"/>
                <a:gd name="connsiteX5" fmla="*/ 76118 w 5495761"/>
                <a:gd name="connsiteY5" fmla="*/ 6766917 h 6766917"/>
                <a:gd name="connsiteX6" fmla="*/ 1602296 w 5495761"/>
                <a:gd name="connsiteY6" fmla="*/ 5290868 h 6766917"/>
                <a:gd name="connsiteX7" fmla="*/ 3690758 w 5495761"/>
                <a:gd name="connsiteY7" fmla="*/ 3743221 h 6766917"/>
                <a:gd name="connsiteX8" fmla="*/ 4958321 w 5495761"/>
                <a:gd name="connsiteY8" fmla="*/ 2155373 h 6766917"/>
                <a:gd name="connsiteX9" fmla="*/ 3686 w 5495761"/>
                <a:gd name="connsiteY9" fmla="*/ 80122 h 6766917"/>
                <a:gd name="connsiteX0" fmla="*/ 3686 w 5495761"/>
                <a:gd name="connsiteY0" fmla="*/ 80122 h 6766917"/>
                <a:gd name="connsiteX1" fmla="*/ 4173638 w 5495761"/>
                <a:gd name="connsiteY1" fmla="*/ 587626 h 6766917"/>
                <a:gd name="connsiteX2" fmla="*/ 5489488 w 5495761"/>
                <a:gd name="connsiteY2" fmla="*/ 2095077 h 6766917"/>
                <a:gd name="connsiteX3" fmla="*/ 4491426 w 5495761"/>
                <a:gd name="connsiteY3" fmla="*/ 3747602 h 6766917"/>
                <a:gd name="connsiteX4" fmla="*/ 851929 w 5495761"/>
                <a:gd name="connsiteY4" fmla="*/ 6714955 h 6766917"/>
                <a:gd name="connsiteX5" fmla="*/ 76118 w 5495761"/>
                <a:gd name="connsiteY5" fmla="*/ 6766917 h 6766917"/>
                <a:gd name="connsiteX6" fmla="*/ 1602296 w 5495761"/>
                <a:gd name="connsiteY6" fmla="*/ 5290868 h 6766917"/>
                <a:gd name="connsiteX7" fmla="*/ 3690758 w 5495761"/>
                <a:gd name="connsiteY7" fmla="*/ 3743221 h 6766917"/>
                <a:gd name="connsiteX8" fmla="*/ 4958321 w 5495761"/>
                <a:gd name="connsiteY8" fmla="*/ 2155373 h 6766917"/>
                <a:gd name="connsiteX9" fmla="*/ 3686 w 5495761"/>
                <a:gd name="connsiteY9" fmla="*/ 80122 h 6766917"/>
                <a:gd name="connsiteX0" fmla="*/ 3686 w 5489825"/>
                <a:gd name="connsiteY0" fmla="*/ 80122 h 6766917"/>
                <a:gd name="connsiteX1" fmla="*/ 4173638 w 5489825"/>
                <a:gd name="connsiteY1" fmla="*/ 587626 h 6766917"/>
                <a:gd name="connsiteX2" fmla="*/ 5489488 w 5489825"/>
                <a:gd name="connsiteY2" fmla="*/ 2095077 h 6766917"/>
                <a:gd name="connsiteX3" fmla="*/ 4262059 w 5489825"/>
                <a:gd name="connsiteY3" fmla="*/ 3948596 h 6766917"/>
                <a:gd name="connsiteX4" fmla="*/ 851929 w 5489825"/>
                <a:gd name="connsiteY4" fmla="*/ 6714955 h 6766917"/>
                <a:gd name="connsiteX5" fmla="*/ 76118 w 5489825"/>
                <a:gd name="connsiteY5" fmla="*/ 6766917 h 6766917"/>
                <a:gd name="connsiteX6" fmla="*/ 1602296 w 5489825"/>
                <a:gd name="connsiteY6" fmla="*/ 5290868 h 6766917"/>
                <a:gd name="connsiteX7" fmla="*/ 3690758 w 5489825"/>
                <a:gd name="connsiteY7" fmla="*/ 3743221 h 6766917"/>
                <a:gd name="connsiteX8" fmla="*/ 4958321 w 5489825"/>
                <a:gd name="connsiteY8" fmla="*/ 2155373 h 6766917"/>
                <a:gd name="connsiteX9" fmla="*/ 3686 w 5489825"/>
                <a:gd name="connsiteY9" fmla="*/ 80122 h 6766917"/>
                <a:gd name="connsiteX0" fmla="*/ 3686 w 5489895"/>
                <a:gd name="connsiteY0" fmla="*/ 80122 h 6766917"/>
                <a:gd name="connsiteX1" fmla="*/ 4173638 w 5489895"/>
                <a:gd name="connsiteY1" fmla="*/ 587626 h 6766917"/>
                <a:gd name="connsiteX2" fmla="*/ 5489488 w 5489895"/>
                <a:gd name="connsiteY2" fmla="*/ 2095077 h 6766917"/>
                <a:gd name="connsiteX3" fmla="*/ 4262059 w 5489895"/>
                <a:gd name="connsiteY3" fmla="*/ 3948596 h 6766917"/>
                <a:gd name="connsiteX4" fmla="*/ 851929 w 5489895"/>
                <a:gd name="connsiteY4" fmla="*/ 6714955 h 6766917"/>
                <a:gd name="connsiteX5" fmla="*/ 76118 w 5489895"/>
                <a:gd name="connsiteY5" fmla="*/ 6766917 h 6766917"/>
                <a:gd name="connsiteX6" fmla="*/ 1602296 w 5489895"/>
                <a:gd name="connsiteY6" fmla="*/ 5290868 h 6766917"/>
                <a:gd name="connsiteX7" fmla="*/ 3690758 w 5489895"/>
                <a:gd name="connsiteY7" fmla="*/ 3743221 h 6766917"/>
                <a:gd name="connsiteX8" fmla="*/ 4958321 w 5489895"/>
                <a:gd name="connsiteY8" fmla="*/ 2155373 h 6766917"/>
                <a:gd name="connsiteX9" fmla="*/ 3686 w 5489895"/>
                <a:gd name="connsiteY9" fmla="*/ 80122 h 6766917"/>
                <a:gd name="connsiteX0" fmla="*/ 3686 w 5489982"/>
                <a:gd name="connsiteY0" fmla="*/ 80122 h 6766917"/>
                <a:gd name="connsiteX1" fmla="*/ 4173638 w 5489982"/>
                <a:gd name="connsiteY1" fmla="*/ 587626 h 6766917"/>
                <a:gd name="connsiteX2" fmla="*/ 5489488 w 5489982"/>
                <a:gd name="connsiteY2" fmla="*/ 2095077 h 6766917"/>
                <a:gd name="connsiteX3" fmla="*/ 4262059 w 5489982"/>
                <a:gd name="connsiteY3" fmla="*/ 3948596 h 6766917"/>
                <a:gd name="connsiteX4" fmla="*/ 851929 w 5489982"/>
                <a:gd name="connsiteY4" fmla="*/ 6714955 h 6766917"/>
                <a:gd name="connsiteX5" fmla="*/ 76118 w 5489982"/>
                <a:gd name="connsiteY5" fmla="*/ 6766917 h 6766917"/>
                <a:gd name="connsiteX6" fmla="*/ 1602296 w 5489982"/>
                <a:gd name="connsiteY6" fmla="*/ 5290868 h 6766917"/>
                <a:gd name="connsiteX7" fmla="*/ 3690758 w 5489982"/>
                <a:gd name="connsiteY7" fmla="*/ 3743221 h 6766917"/>
                <a:gd name="connsiteX8" fmla="*/ 4958321 w 5489982"/>
                <a:gd name="connsiteY8" fmla="*/ 2155373 h 6766917"/>
                <a:gd name="connsiteX9" fmla="*/ 3686 w 5489982"/>
                <a:gd name="connsiteY9" fmla="*/ 80122 h 6766917"/>
                <a:gd name="connsiteX0" fmla="*/ 3686 w 5489982"/>
                <a:gd name="connsiteY0" fmla="*/ 80122 h 6766917"/>
                <a:gd name="connsiteX1" fmla="*/ 4173638 w 5489982"/>
                <a:gd name="connsiteY1" fmla="*/ 587626 h 6766917"/>
                <a:gd name="connsiteX2" fmla="*/ 5489488 w 5489982"/>
                <a:gd name="connsiteY2" fmla="*/ 2095077 h 6766917"/>
                <a:gd name="connsiteX3" fmla="*/ 4262059 w 5489982"/>
                <a:gd name="connsiteY3" fmla="*/ 3948596 h 6766917"/>
                <a:gd name="connsiteX4" fmla="*/ 851929 w 5489982"/>
                <a:gd name="connsiteY4" fmla="*/ 6714955 h 6766917"/>
                <a:gd name="connsiteX5" fmla="*/ 76118 w 5489982"/>
                <a:gd name="connsiteY5" fmla="*/ 6766917 h 6766917"/>
                <a:gd name="connsiteX6" fmla="*/ 1602296 w 5489982"/>
                <a:gd name="connsiteY6" fmla="*/ 5290868 h 6766917"/>
                <a:gd name="connsiteX7" fmla="*/ 3690758 w 5489982"/>
                <a:gd name="connsiteY7" fmla="*/ 3743221 h 6766917"/>
                <a:gd name="connsiteX8" fmla="*/ 4958321 w 5489982"/>
                <a:gd name="connsiteY8" fmla="*/ 2155373 h 6766917"/>
                <a:gd name="connsiteX9" fmla="*/ 3686 w 5489982"/>
                <a:gd name="connsiteY9" fmla="*/ 80122 h 6766917"/>
                <a:gd name="connsiteX0" fmla="*/ 3686 w 5489982"/>
                <a:gd name="connsiteY0" fmla="*/ 80122 h 6766917"/>
                <a:gd name="connsiteX1" fmla="*/ 4173638 w 5489982"/>
                <a:gd name="connsiteY1" fmla="*/ 587626 h 6766917"/>
                <a:gd name="connsiteX2" fmla="*/ 5489488 w 5489982"/>
                <a:gd name="connsiteY2" fmla="*/ 2095077 h 6766917"/>
                <a:gd name="connsiteX3" fmla="*/ 4262059 w 5489982"/>
                <a:gd name="connsiteY3" fmla="*/ 3948596 h 6766917"/>
                <a:gd name="connsiteX4" fmla="*/ 851929 w 5489982"/>
                <a:gd name="connsiteY4" fmla="*/ 6714955 h 6766917"/>
                <a:gd name="connsiteX5" fmla="*/ 76118 w 5489982"/>
                <a:gd name="connsiteY5" fmla="*/ 6766917 h 6766917"/>
                <a:gd name="connsiteX6" fmla="*/ 1602296 w 5489982"/>
                <a:gd name="connsiteY6" fmla="*/ 5290868 h 6766917"/>
                <a:gd name="connsiteX7" fmla="*/ 3690758 w 5489982"/>
                <a:gd name="connsiteY7" fmla="*/ 3743221 h 6766917"/>
                <a:gd name="connsiteX8" fmla="*/ 4958321 w 5489982"/>
                <a:gd name="connsiteY8" fmla="*/ 2155373 h 6766917"/>
                <a:gd name="connsiteX9" fmla="*/ 3686 w 5489982"/>
                <a:gd name="connsiteY9" fmla="*/ 80122 h 6766917"/>
                <a:gd name="connsiteX0" fmla="*/ 3686 w 5489982"/>
                <a:gd name="connsiteY0" fmla="*/ 80122 h 6766917"/>
                <a:gd name="connsiteX1" fmla="*/ 4173638 w 5489982"/>
                <a:gd name="connsiteY1" fmla="*/ 587626 h 6766917"/>
                <a:gd name="connsiteX2" fmla="*/ 5489488 w 5489982"/>
                <a:gd name="connsiteY2" fmla="*/ 2095077 h 6766917"/>
                <a:gd name="connsiteX3" fmla="*/ 4262059 w 5489982"/>
                <a:gd name="connsiteY3" fmla="*/ 3948596 h 6766917"/>
                <a:gd name="connsiteX4" fmla="*/ 851929 w 5489982"/>
                <a:gd name="connsiteY4" fmla="*/ 6714955 h 6766917"/>
                <a:gd name="connsiteX5" fmla="*/ 76118 w 5489982"/>
                <a:gd name="connsiteY5" fmla="*/ 6766917 h 6766917"/>
                <a:gd name="connsiteX6" fmla="*/ 1602296 w 5489982"/>
                <a:gd name="connsiteY6" fmla="*/ 5290868 h 6766917"/>
                <a:gd name="connsiteX7" fmla="*/ 3690758 w 5489982"/>
                <a:gd name="connsiteY7" fmla="*/ 3743221 h 6766917"/>
                <a:gd name="connsiteX8" fmla="*/ 4958321 w 5489982"/>
                <a:gd name="connsiteY8" fmla="*/ 2155373 h 6766917"/>
                <a:gd name="connsiteX9" fmla="*/ 3686 w 5489982"/>
                <a:gd name="connsiteY9" fmla="*/ 80122 h 6766917"/>
                <a:gd name="connsiteX0" fmla="*/ 3686 w 5489982"/>
                <a:gd name="connsiteY0" fmla="*/ 80122 h 6766917"/>
                <a:gd name="connsiteX1" fmla="*/ 4173638 w 5489982"/>
                <a:gd name="connsiteY1" fmla="*/ 587626 h 6766917"/>
                <a:gd name="connsiteX2" fmla="*/ 5489488 w 5489982"/>
                <a:gd name="connsiteY2" fmla="*/ 2095077 h 6766917"/>
                <a:gd name="connsiteX3" fmla="*/ 4262059 w 5489982"/>
                <a:gd name="connsiteY3" fmla="*/ 3948596 h 6766917"/>
                <a:gd name="connsiteX4" fmla="*/ 851929 w 5489982"/>
                <a:gd name="connsiteY4" fmla="*/ 6714955 h 6766917"/>
                <a:gd name="connsiteX5" fmla="*/ 76118 w 5489982"/>
                <a:gd name="connsiteY5" fmla="*/ 6766917 h 6766917"/>
                <a:gd name="connsiteX6" fmla="*/ 1602296 w 5489982"/>
                <a:gd name="connsiteY6" fmla="*/ 5290868 h 6766917"/>
                <a:gd name="connsiteX7" fmla="*/ 3690758 w 5489982"/>
                <a:gd name="connsiteY7" fmla="*/ 3743221 h 6766917"/>
                <a:gd name="connsiteX8" fmla="*/ 4958321 w 5489982"/>
                <a:gd name="connsiteY8" fmla="*/ 2155373 h 6766917"/>
                <a:gd name="connsiteX9" fmla="*/ 3686 w 5489982"/>
                <a:gd name="connsiteY9" fmla="*/ 80122 h 6766917"/>
                <a:gd name="connsiteX0" fmla="*/ 3686 w 5489982"/>
                <a:gd name="connsiteY0" fmla="*/ 80122 h 6766917"/>
                <a:gd name="connsiteX1" fmla="*/ 4173638 w 5489982"/>
                <a:gd name="connsiteY1" fmla="*/ 587626 h 6766917"/>
                <a:gd name="connsiteX2" fmla="*/ 5489488 w 5489982"/>
                <a:gd name="connsiteY2" fmla="*/ 2095077 h 6766917"/>
                <a:gd name="connsiteX3" fmla="*/ 4262059 w 5489982"/>
                <a:gd name="connsiteY3" fmla="*/ 3948596 h 6766917"/>
                <a:gd name="connsiteX4" fmla="*/ 851929 w 5489982"/>
                <a:gd name="connsiteY4" fmla="*/ 6714955 h 6766917"/>
                <a:gd name="connsiteX5" fmla="*/ 76118 w 5489982"/>
                <a:gd name="connsiteY5" fmla="*/ 6766917 h 6766917"/>
                <a:gd name="connsiteX6" fmla="*/ 1602296 w 5489982"/>
                <a:gd name="connsiteY6" fmla="*/ 5290868 h 6766917"/>
                <a:gd name="connsiteX7" fmla="*/ 3690758 w 5489982"/>
                <a:gd name="connsiteY7" fmla="*/ 3743221 h 6766917"/>
                <a:gd name="connsiteX8" fmla="*/ 4958321 w 5489982"/>
                <a:gd name="connsiteY8" fmla="*/ 2155373 h 6766917"/>
                <a:gd name="connsiteX9" fmla="*/ 3686 w 5489982"/>
                <a:gd name="connsiteY9" fmla="*/ 80122 h 6766917"/>
                <a:gd name="connsiteX0" fmla="*/ 3686 w 5489982"/>
                <a:gd name="connsiteY0" fmla="*/ 80122 h 6766917"/>
                <a:gd name="connsiteX1" fmla="*/ 4173638 w 5489982"/>
                <a:gd name="connsiteY1" fmla="*/ 587626 h 6766917"/>
                <a:gd name="connsiteX2" fmla="*/ 5489488 w 5489982"/>
                <a:gd name="connsiteY2" fmla="*/ 2095077 h 6766917"/>
                <a:gd name="connsiteX3" fmla="*/ 4262059 w 5489982"/>
                <a:gd name="connsiteY3" fmla="*/ 3948596 h 6766917"/>
                <a:gd name="connsiteX4" fmla="*/ 851929 w 5489982"/>
                <a:gd name="connsiteY4" fmla="*/ 6714955 h 6766917"/>
                <a:gd name="connsiteX5" fmla="*/ 76118 w 5489982"/>
                <a:gd name="connsiteY5" fmla="*/ 6766917 h 6766917"/>
                <a:gd name="connsiteX6" fmla="*/ 1602296 w 5489982"/>
                <a:gd name="connsiteY6" fmla="*/ 5290868 h 6766917"/>
                <a:gd name="connsiteX7" fmla="*/ 3690758 w 5489982"/>
                <a:gd name="connsiteY7" fmla="*/ 3743221 h 6766917"/>
                <a:gd name="connsiteX8" fmla="*/ 4958321 w 5489982"/>
                <a:gd name="connsiteY8" fmla="*/ 2155373 h 6766917"/>
                <a:gd name="connsiteX9" fmla="*/ 3686 w 5489982"/>
                <a:gd name="connsiteY9" fmla="*/ 80122 h 67669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489982" h="6766917">
                  <a:moveTo>
                    <a:pt x="3686" y="80122"/>
                  </a:moveTo>
                  <a:cubicBezTo>
                    <a:pt x="-127094" y="-181169"/>
                    <a:pt x="3259338" y="251800"/>
                    <a:pt x="4173638" y="587626"/>
                  </a:cubicBezTo>
                  <a:cubicBezTo>
                    <a:pt x="5087938" y="923452"/>
                    <a:pt x="5474751" y="1534916"/>
                    <a:pt x="5489488" y="2095077"/>
                  </a:cubicBezTo>
                  <a:cubicBezTo>
                    <a:pt x="5504225" y="2655238"/>
                    <a:pt x="5191922" y="3198715"/>
                    <a:pt x="4262059" y="3948596"/>
                  </a:cubicBezTo>
                  <a:cubicBezTo>
                    <a:pt x="3332196" y="4698477"/>
                    <a:pt x="1415181" y="5839107"/>
                    <a:pt x="851929" y="6714955"/>
                  </a:cubicBezTo>
                  <a:cubicBezTo>
                    <a:pt x="566903" y="6739845"/>
                    <a:pt x="334722" y="6719327"/>
                    <a:pt x="76118" y="6766917"/>
                  </a:cubicBezTo>
                  <a:cubicBezTo>
                    <a:pt x="128746" y="6355376"/>
                    <a:pt x="999856" y="5734519"/>
                    <a:pt x="1602296" y="5290868"/>
                  </a:cubicBezTo>
                  <a:cubicBezTo>
                    <a:pt x="2204736" y="4847217"/>
                    <a:pt x="3143491" y="4185407"/>
                    <a:pt x="3690758" y="3743221"/>
                  </a:cubicBezTo>
                  <a:cubicBezTo>
                    <a:pt x="4238025" y="3301035"/>
                    <a:pt x="4945088" y="2926685"/>
                    <a:pt x="4958321" y="2155373"/>
                  </a:cubicBezTo>
                  <a:cubicBezTo>
                    <a:pt x="4971554" y="1384061"/>
                    <a:pt x="4667844" y="342878"/>
                    <a:pt x="3686" y="80122"/>
                  </a:cubicBezTo>
                  <a:close/>
                </a:path>
              </a:pathLst>
            </a:custGeom>
            <a:gradFill>
              <a:gsLst>
                <a:gs pos="0">
                  <a:srgbClr val="FFFFFF"/>
                </a:gs>
                <a:gs pos="7001">
                  <a:srgbClr val="E6E6E6"/>
                </a:gs>
                <a:gs pos="32001">
                  <a:schemeClr val="accent1">
                    <a:lumMod val="75000"/>
                    <a:alpha val="74000"/>
                  </a:schemeClr>
                </a:gs>
                <a:gs pos="47000">
                  <a:srgbClr val="E6E6E6"/>
                </a:gs>
                <a:gs pos="85001">
                  <a:schemeClr val="accent1">
                    <a:lumMod val="72000"/>
                    <a:lumOff val="28000"/>
                    <a:alpha val="68000"/>
                  </a:schemeClr>
                </a:gs>
                <a:gs pos="100000">
                  <a:srgbClr val="E6E6E6"/>
                </a:gs>
              </a:gsLst>
              <a:lin ang="18900000" scaled="0"/>
            </a:gradFill>
            <a:ln w="38100">
              <a:noFill/>
            </a:ln>
            <a:effectLst>
              <a:outerShdw blurRad="50800" dist="50800" dir="5400000" algn="ctr" rotWithShape="0">
                <a:schemeClr val="bg2">
                  <a:lumMod val="75000"/>
                  <a:alpha val="50000"/>
                </a:scheme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25" name="24 Grupo"/>
          <p:cNvGrpSpPr/>
          <p:nvPr/>
        </p:nvGrpSpPr>
        <p:grpSpPr>
          <a:xfrm>
            <a:off x="0" y="-36000"/>
            <a:ext cx="11700792" cy="5179500"/>
            <a:chOff x="-2776147" y="-109152"/>
            <a:chExt cx="11953076" cy="5345197"/>
          </a:xfrm>
        </p:grpSpPr>
        <p:sp>
          <p:nvSpPr>
            <p:cNvPr id="26" name="3 Rectángulo"/>
            <p:cNvSpPr/>
            <p:nvPr/>
          </p:nvSpPr>
          <p:spPr>
            <a:xfrm flipH="1" flipV="1">
              <a:off x="-2776147" y="-63560"/>
              <a:ext cx="11953076" cy="5299605"/>
            </a:xfrm>
            <a:custGeom>
              <a:avLst/>
              <a:gdLst>
                <a:gd name="connsiteX0" fmla="*/ 0 w 9152751"/>
                <a:gd name="connsiteY0" fmla="*/ 0 h 6858000"/>
                <a:gd name="connsiteX1" fmla="*/ 9152751 w 9152751"/>
                <a:gd name="connsiteY1" fmla="*/ 0 h 6858000"/>
                <a:gd name="connsiteX2" fmla="*/ 9152751 w 9152751"/>
                <a:gd name="connsiteY2" fmla="*/ 6858000 h 6858000"/>
                <a:gd name="connsiteX3" fmla="*/ 0 w 9152751"/>
                <a:gd name="connsiteY3" fmla="*/ 6858000 h 6858000"/>
                <a:gd name="connsiteX4" fmla="*/ 0 w 9152751"/>
                <a:gd name="connsiteY4" fmla="*/ 0 h 6858000"/>
                <a:gd name="connsiteX0" fmla="*/ 0 w 9152751"/>
                <a:gd name="connsiteY0" fmla="*/ 0 h 6858000"/>
                <a:gd name="connsiteX1" fmla="*/ 9152751 w 9152751"/>
                <a:gd name="connsiteY1" fmla="*/ 0 h 6858000"/>
                <a:gd name="connsiteX2" fmla="*/ 9152751 w 9152751"/>
                <a:gd name="connsiteY2" fmla="*/ 6858000 h 6858000"/>
                <a:gd name="connsiteX3" fmla="*/ 0 w 9152751"/>
                <a:gd name="connsiteY3" fmla="*/ 6858000 h 6858000"/>
                <a:gd name="connsiteX4" fmla="*/ 0 w 91527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52751" h="6858000">
                  <a:moveTo>
                    <a:pt x="0" y="0"/>
                  </a:moveTo>
                  <a:lnTo>
                    <a:pt x="9152751" y="0"/>
                  </a:lnTo>
                  <a:lnTo>
                    <a:pt x="9152751" y="6858000"/>
                  </a:lnTo>
                  <a:lnTo>
                    <a:pt x="0" y="6858000"/>
                  </a:lnTo>
                  <a:cubicBezTo>
                    <a:pt x="0" y="4572000"/>
                    <a:pt x="11449318" y="1577662"/>
                    <a:pt x="0" y="0"/>
                  </a:cubicBezTo>
                  <a:close/>
                </a:path>
              </a:pathLst>
            </a:custGeom>
            <a:gradFill>
              <a:gsLst>
                <a:gs pos="66000">
                  <a:srgbClr val="71F9F9">
                    <a:lumMod val="34000"/>
                    <a:lumOff val="66000"/>
                    <a:alpha val="37000"/>
                  </a:srgbClr>
                </a:gs>
                <a:gs pos="35000">
                  <a:srgbClr val="7030A0">
                    <a:lumMod val="30000"/>
                    <a:lumOff val="70000"/>
                    <a:alpha val="47000"/>
                  </a:srgbClr>
                </a:gs>
                <a:gs pos="86000">
                  <a:schemeClr val="accent2">
                    <a:lumMod val="60000"/>
                    <a:lumOff val="40000"/>
                    <a:alpha val="32000"/>
                  </a:schemeClr>
                </a:gs>
                <a:gs pos="16000">
                  <a:srgbClr val="0070C0">
                    <a:lumMod val="14000"/>
                    <a:lumOff val="86000"/>
                    <a:alpha val="57000"/>
                  </a:srgbClr>
                </a:gs>
                <a:gs pos="52000">
                  <a:schemeClr val="tx1">
                    <a:lumMod val="82000"/>
                    <a:lumOff val="18000"/>
                    <a:alpha val="36000"/>
                  </a:schemeClr>
                </a:gs>
              </a:gsLst>
              <a:lin ang="18900000" scaled="1"/>
            </a:gradFill>
            <a:ln w="38100">
              <a:solidFill>
                <a:schemeClr val="accent1">
                  <a:lumMod val="60000"/>
                  <a:lumOff val="40000"/>
                  <a:alpha val="48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" name="3 Rectángulo"/>
            <p:cNvSpPr/>
            <p:nvPr/>
          </p:nvSpPr>
          <p:spPr>
            <a:xfrm flipH="1" flipV="1">
              <a:off x="1187624" y="-109152"/>
              <a:ext cx="7169667" cy="5307837"/>
            </a:xfrm>
            <a:custGeom>
              <a:avLst/>
              <a:gdLst>
                <a:gd name="connsiteX0" fmla="*/ 0 w 9152751"/>
                <a:gd name="connsiteY0" fmla="*/ 0 h 6858000"/>
                <a:gd name="connsiteX1" fmla="*/ 9152751 w 9152751"/>
                <a:gd name="connsiteY1" fmla="*/ 0 h 6858000"/>
                <a:gd name="connsiteX2" fmla="*/ 9152751 w 9152751"/>
                <a:gd name="connsiteY2" fmla="*/ 6858000 h 6858000"/>
                <a:gd name="connsiteX3" fmla="*/ 0 w 9152751"/>
                <a:gd name="connsiteY3" fmla="*/ 6858000 h 6858000"/>
                <a:gd name="connsiteX4" fmla="*/ 0 w 9152751"/>
                <a:gd name="connsiteY4" fmla="*/ 0 h 6858000"/>
                <a:gd name="connsiteX0" fmla="*/ 0 w 9152751"/>
                <a:gd name="connsiteY0" fmla="*/ 0 h 6858000"/>
                <a:gd name="connsiteX1" fmla="*/ 9152751 w 9152751"/>
                <a:gd name="connsiteY1" fmla="*/ 0 h 6858000"/>
                <a:gd name="connsiteX2" fmla="*/ 9152751 w 9152751"/>
                <a:gd name="connsiteY2" fmla="*/ 6858000 h 6858000"/>
                <a:gd name="connsiteX3" fmla="*/ 0 w 9152751"/>
                <a:gd name="connsiteY3" fmla="*/ 6858000 h 6858000"/>
                <a:gd name="connsiteX4" fmla="*/ 0 w 9152751"/>
                <a:gd name="connsiteY4" fmla="*/ 0 h 6858000"/>
                <a:gd name="connsiteX0" fmla="*/ 0 w 9152751"/>
                <a:gd name="connsiteY0" fmla="*/ 0 h 6858000"/>
                <a:gd name="connsiteX1" fmla="*/ 8726031 w 9152751"/>
                <a:gd name="connsiteY1" fmla="*/ 0 h 6858000"/>
                <a:gd name="connsiteX2" fmla="*/ 9152751 w 9152751"/>
                <a:gd name="connsiteY2" fmla="*/ 6858000 h 6858000"/>
                <a:gd name="connsiteX3" fmla="*/ 0 w 9152751"/>
                <a:gd name="connsiteY3" fmla="*/ 6858000 h 6858000"/>
                <a:gd name="connsiteX4" fmla="*/ 0 w 9152751"/>
                <a:gd name="connsiteY4" fmla="*/ 0 h 6858000"/>
                <a:gd name="connsiteX0" fmla="*/ 0 w 8726031"/>
                <a:gd name="connsiteY0" fmla="*/ 0 h 6858000"/>
                <a:gd name="connsiteX1" fmla="*/ 8726031 w 8726031"/>
                <a:gd name="connsiteY1" fmla="*/ 0 h 6858000"/>
                <a:gd name="connsiteX2" fmla="*/ 8726031 w 8726031"/>
                <a:gd name="connsiteY2" fmla="*/ 6837680 h 6858000"/>
                <a:gd name="connsiteX3" fmla="*/ 0 w 8726031"/>
                <a:gd name="connsiteY3" fmla="*/ 6858000 h 6858000"/>
                <a:gd name="connsiteX4" fmla="*/ 0 w 8726031"/>
                <a:gd name="connsiteY4" fmla="*/ 0 h 6858000"/>
                <a:gd name="connsiteX0" fmla="*/ 0 w 8726031"/>
                <a:gd name="connsiteY0" fmla="*/ 0 h 6858000"/>
                <a:gd name="connsiteX1" fmla="*/ 8726031 w 8726031"/>
                <a:gd name="connsiteY1" fmla="*/ 0 h 6858000"/>
                <a:gd name="connsiteX2" fmla="*/ 8299311 w 8726031"/>
                <a:gd name="connsiteY2" fmla="*/ 6858000 h 6858000"/>
                <a:gd name="connsiteX3" fmla="*/ 0 w 8726031"/>
                <a:gd name="connsiteY3" fmla="*/ 6858000 h 6858000"/>
                <a:gd name="connsiteX4" fmla="*/ 0 w 8726031"/>
                <a:gd name="connsiteY4" fmla="*/ 0 h 6858000"/>
                <a:gd name="connsiteX0" fmla="*/ 0 w 8299311"/>
                <a:gd name="connsiteY0" fmla="*/ 0 h 6858000"/>
                <a:gd name="connsiteX1" fmla="*/ 8284071 w 8299311"/>
                <a:gd name="connsiteY1" fmla="*/ 40640 h 6858000"/>
                <a:gd name="connsiteX2" fmla="*/ 8299311 w 8299311"/>
                <a:gd name="connsiteY2" fmla="*/ 6858000 h 6858000"/>
                <a:gd name="connsiteX3" fmla="*/ 0 w 8299311"/>
                <a:gd name="connsiteY3" fmla="*/ 6858000 h 6858000"/>
                <a:gd name="connsiteX4" fmla="*/ 0 w 8299311"/>
                <a:gd name="connsiteY4" fmla="*/ 0 h 6858000"/>
                <a:gd name="connsiteX0" fmla="*/ 0 w 8299311"/>
                <a:gd name="connsiteY0" fmla="*/ 4763 h 6862763"/>
                <a:gd name="connsiteX1" fmla="*/ 4994557 w 8299311"/>
                <a:gd name="connsiteY1" fmla="*/ 0 h 6862763"/>
                <a:gd name="connsiteX2" fmla="*/ 8299311 w 8299311"/>
                <a:gd name="connsiteY2" fmla="*/ 6862763 h 6862763"/>
                <a:gd name="connsiteX3" fmla="*/ 0 w 8299311"/>
                <a:gd name="connsiteY3" fmla="*/ 6862763 h 6862763"/>
                <a:gd name="connsiteX4" fmla="*/ 0 w 8299311"/>
                <a:gd name="connsiteY4" fmla="*/ 4763 h 6862763"/>
                <a:gd name="connsiteX0" fmla="*/ 0 w 6066670"/>
                <a:gd name="connsiteY0" fmla="*/ 4763 h 6862763"/>
                <a:gd name="connsiteX1" fmla="*/ 4994557 w 6066670"/>
                <a:gd name="connsiteY1" fmla="*/ 0 h 6862763"/>
                <a:gd name="connsiteX2" fmla="*/ 6066670 w 6066670"/>
                <a:gd name="connsiteY2" fmla="*/ 6703851 h 6862763"/>
                <a:gd name="connsiteX3" fmla="*/ 0 w 6066670"/>
                <a:gd name="connsiteY3" fmla="*/ 6862763 h 6862763"/>
                <a:gd name="connsiteX4" fmla="*/ 0 w 6066670"/>
                <a:gd name="connsiteY4" fmla="*/ 4763 h 6862763"/>
                <a:gd name="connsiteX0" fmla="*/ 0 w 6066670"/>
                <a:gd name="connsiteY0" fmla="*/ 4763 h 6862763"/>
                <a:gd name="connsiteX1" fmla="*/ 4994557 w 6066670"/>
                <a:gd name="connsiteY1" fmla="*/ 0 h 6862763"/>
                <a:gd name="connsiteX2" fmla="*/ 6066670 w 6066670"/>
                <a:gd name="connsiteY2" fmla="*/ 6703851 h 6862763"/>
                <a:gd name="connsiteX3" fmla="*/ 0 w 6066670"/>
                <a:gd name="connsiteY3" fmla="*/ 6862763 h 6862763"/>
                <a:gd name="connsiteX4" fmla="*/ 0 w 6066670"/>
                <a:gd name="connsiteY4" fmla="*/ 4763 h 6862763"/>
                <a:gd name="connsiteX0" fmla="*/ 0 w 6395327"/>
                <a:gd name="connsiteY0" fmla="*/ 850010 h 7708010"/>
                <a:gd name="connsiteX1" fmla="*/ 4994557 w 6395327"/>
                <a:gd name="connsiteY1" fmla="*/ 845247 h 7708010"/>
                <a:gd name="connsiteX2" fmla="*/ 6066670 w 6395327"/>
                <a:gd name="connsiteY2" fmla="*/ 7549098 h 7708010"/>
                <a:gd name="connsiteX3" fmla="*/ 0 w 6395327"/>
                <a:gd name="connsiteY3" fmla="*/ 7708010 h 7708010"/>
                <a:gd name="connsiteX4" fmla="*/ 0 w 6395327"/>
                <a:gd name="connsiteY4" fmla="*/ 850010 h 7708010"/>
                <a:gd name="connsiteX0" fmla="*/ 0 w 6629790"/>
                <a:gd name="connsiteY0" fmla="*/ 614680 h 7472680"/>
                <a:gd name="connsiteX1" fmla="*/ 4994557 w 6629790"/>
                <a:gd name="connsiteY1" fmla="*/ 609917 h 7472680"/>
                <a:gd name="connsiteX2" fmla="*/ 6066670 w 6629790"/>
                <a:gd name="connsiteY2" fmla="*/ 7313768 h 7472680"/>
                <a:gd name="connsiteX3" fmla="*/ 0 w 6629790"/>
                <a:gd name="connsiteY3" fmla="*/ 7472680 h 7472680"/>
                <a:gd name="connsiteX4" fmla="*/ 0 w 6629790"/>
                <a:gd name="connsiteY4" fmla="*/ 614680 h 7472680"/>
                <a:gd name="connsiteX0" fmla="*/ 0 w 6438261"/>
                <a:gd name="connsiteY0" fmla="*/ 614679 h 7472679"/>
                <a:gd name="connsiteX1" fmla="*/ 4994557 w 6438261"/>
                <a:gd name="connsiteY1" fmla="*/ 609916 h 7472679"/>
                <a:gd name="connsiteX2" fmla="*/ 6066670 w 6438261"/>
                <a:gd name="connsiteY2" fmla="*/ 7313767 h 7472679"/>
                <a:gd name="connsiteX3" fmla="*/ 2731024 w 6438261"/>
                <a:gd name="connsiteY3" fmla="*/ 7443418 h 7472679"/>
                <a:gd name="connsiteX4" fmla="*/ 0 w 6438261"/>
                <a:gd name="connsiteY4" fmla="*/ 7472679 h 7472679"/>
                <a:gd name="connsiteX5" fmla="*/ 0 w 6438261"/>
                <a:gd name="connsiteY5" fmla="*/ 614679 h 7472679"/>
                <a:gd name="connsiteX0" fmla="*/ 0 w 6438261"/>
                <a:gd name="connsiteY0" fmla="*/ 614679 h 7472679"/>
                <a:gd name="connsiteX1" fmla="*/ 4994557 w 6438261"/>
                <a:gd name="connsiteY1" fmla="*/ 609916 h 7472679"/>
                <a:gd name="connsiteX2" fmla="*/ 6066670 w 6438261"/>
                <a:gd name="connsiteY2" fmla="*/ 7313767 h 7472679"/>
                <a:gd name="connsiteX3" fmla="*/ 775811 w 6438261"/>
                <a:gd name="connsiteY3" fmla="*/ 7329910 h 7472679"/>
                <a:gd name="connsiteX4" fmla="*/ 0 w 6438261"/>
                <a:gd name="connsiteY4" fmla="*/ 7472679 h 7472679"/>
                <a:gd name="connsiteX5" fmla="*/ 0 w 6438261"/>
                <a:gd name="connsiteY5" fmla="*/ 614679 h 7472679"/>
                <a:gd name="connsiteX0" fmla="*/ 0 w 6438261"/>
                <a:gd name="connsiteY0" fmla="*/ 614679 h 7472679"/>
                <a:gd name="connsiteX1" fmla="*/ 4994557 w 6438261"/>
                <a:gd name="connsiteY1" fmla="*/ 609916 h 7472679"/>
                <a:gd name="connsiteX2" fmla="*/ 6066670 w 6438261"/>
                <a:gd name="connsiteY2" fmla="*/ 7313767 h 7472679"/>
                <a:gd name="connsiteX3" fmla="*/ 775811 w 6438261"/>
                <a:gd name="connsiteY3" fmla="*/ 7329910 h 7472679"/>
                <a:gd name="connsiteX4" fmla="*/ 0 w 6438261"/>
                <a:gd name="connsiteY4" fmla="*/ 7472679 h 7472679"/>
                <a:gd name="connsiteX5" fmla="*/ 0 w 6438261"/>
                <a:gd name="connsiteY5" fmla="*/ 614679 h 7472679"/>
                <a:gd name="connsiteX0" fmla="*/ 0 w 6438261"/>
                <a:gd name="connsiteY0" fmla="*/ 614679 h 7472679"/>
                <a:gd name="connsiteX1" fmla="*/ 4994557 w 6438261"/>
                <a:gd name="connsiteY1" fmla="*/ 609916 h 7472679"/>
                <a:gd name="connsiteX2" fmla="*/ 6066670 w 6438261"/>
                <a:gd name="connsiteY2" fmla="*/ 7313767 h 7472679"/>
                <a:gd name="connsiteX3" fmla="*/ 775811 w 6438261"/>
                <a:gd name="connsiteY3" fmla="*/ 7329910 h 7472679"/>
                <a:gd name="connsiteX4" fmla="*/ 0 w 6438261"/>
                <a:gd name="connsiteY4" fmla="*/ 7472679 h 7472679"/>
                <a:gd name="connsiteX5" fmla="*/ 0 w 6438261"/>
                <a:gd name="connsiteY5" fmla="*/ 614679 h 7472679"/>
                <a:gd name="connsiteX0" fmla="*/ 0 w 5476061"/>
                <a:gd name="connsiteY0" fmla="*/ 733592 h 7591592"/>
                <a:gd name="connsiteX1" fmla="*/ 4994557 w 5476061"/>
                <a:gd name="connsiteY1" fmla="*/ 728829 h 7591592"/>
                <a:gd name="connsiteX2" fmla="*/ 5023009 w 5476061"/>
                <a:gd name="connsiteY2" fmla="*/ 5480341 h 7591592"/>
                <a:gd name="connsiteX3" fmla="*/ 775811 w 5476061"/>
                <a:gd name="connsiteY3" fmla="*/ 7448823 h 7591592"/>
                <a:gd name="connsiteX4" fmla="*/ 0 w 5476061"/>
                <a:gd name="connsiteY4" fmla="*/ 7591592 h 7591592"/>
                <a:gd name="connsiteX5" fmla="*/ 0 w 5476061"/>
                <a:gd name="connsiteY5" fmla="*/ 733592 h 7591592"/>
                <a:gd name="connsiteX0" fmla="*/ 0 w 6016848"/>
                <a:gd name="connsiteY0" fmla="*/ 733592 h 7591592"/>
                <a:gd name="connsiteX1" fmla="*/ 4994557 w 6016848"/>
                <a:gd name="connsiteY1" fmla="*/ 728829 h 7591592"/>
                <a:gd name="connsiteX2" fmla="*/ 5023009 w 6016848"/>
                <a:gd name="connsiteY2" fmla="*/ 5480341 h 7591592"/>
                <a:gd name="connsiteX3" fmla="*/ 775811 w 6016848"/>
                <a:gd name="connsiteY3" fmla="*/ 7448823 h 7591592"/>
                <a:gd name="connsiteX4" fmla="*/ 0 w 6016848"/>
                <a:gd name="connsiteY4" fmla="*/ 7591592 h 7591592"/>
                <a:gd name="connsiteX5" fmla="*/ 0 w 6016848"/>
                <a:gd name="connsiteY5" fmla="*/ 733592 h 7591592"/>
                <a:gd name="connsiteX0" fmla="*/ 0 w 5816821"/>
                <a:gd name="connsiteY0" fmla="*/ 733592 h 7591592"/>
                <a:gd name="connsiteX1" fmla="*/ 4994557 w 5816821"/>
                <a:gd name="connsiteY1" fmla="*/ 728829 h 7591592"/>
                <a:gd name="connsiteX2" fmla="*/ 5023009 w 5816821"/>
                <a:gd name="connsiteY2" fmla="*/ 5480341 h 7591592"/>
                <a:gd name="connsiteX3" fmla="*/ 775811 w 5816821"/>
                <a:gd name="connsiteY3" fmla="*/ 7448823 h 7591592"/>
                <a:gd name="connsiteX4" fmla="*/ 0 w 5816821"/>
                <a:gd name="connsiteY4" fmla="*/ 7591592 h 7591592"/>
                <a:gd name="connsiteX5" fmla="*/ 0 w 5816821"/>
                <a:gd name="connsiteY5" fmla="*/ 733592 h 7591592"/>
                <a:gd name="connsiteX0" fmla="*/ 0 w 5927148"/>
                <a:gd name="connsiteY0" fmla="*/ 733592 h 7591592"/>
                <a:gd name="connsiteX1" fmla="*/ 4994557 w 5927148"/>
                <a:gd name="connsiteY1" fmla="*/ 728829 h 7591592"/>
                <a:gd name="connsiteX2" fmla="*/ 5023009 w 5927148"/>
                <a:gd name="connsiteY2" fmla="*/ 5480341 h 7591592"/>
                <a:gd name="connsiteX3" fmla="*/ 775811 w 5927148"/>
                <a:gd name="connsiteY3" fmla="*/ 7448823 h 7591592"/>
                <a:gd name="connsiteX4" fmla="*/ 0 w 5927148"/>
                <a:gd name="connsiteY4" fmla="*/ 7591592 h 7591592"/>
                <a:gd name="connsiteX5" fmla="*/ 0 w 5927148"/>
                <a:gd name="connsiteY5" fmla="*/ 733592 h 7591592"/>
                <a:gd name="connsiteX0" fmla="*/ 0 w 5567847"/>
                <a:gd name="connsiteY0" fmla="*/ 678785 h 7536785"/>
                <a:gd name="connsiteX1" fmla="*/ 4994557 w 5567847"/>
                <a:gd name="connsiteY1" fmla="*/ 674022 h 7536785"/>
                <a:gd name="connsiteX2" fmla="*/ 4415308 w 5567847"/>
                <a:gd name="connsiteY2" fmla="*/ 4426663 h 7536785"/>
                <a:gd name="connsiteX3" fmla="*/ 775811 w 5567847"/>
                <a:gd name="connsiteY3" fmla="*/ 7394016 h 7536785"/>
                <a:gd name="connsiteX4" fmla="*/ 0 w 5567847"/>
                <a:gd name="connsiteY4" fmla="*/ 7536785 h 7536785"/>
                <a:gd name="connsiteX5" fmla="*/ 0 w 5567847"/>
                <a:gd name="connsiteY5" fmla="*/ 678785 h 7536785"/>
                <a:gd name="connsiteX0" fmla="*/ 0 w 5567847"/>
                <a:gd name="connsiteY0" fmla="*/ 678785 h 7536785"/>
                <a:gd name="connsiteX1" fmla="*/ 4994557 w 5567847"/>
                <a:gd name="connsiteY1" fmla="*/ 674022 h 7536785"/>
                <a:gd name="connsiteX2" fmla="*/ 4415308 w 5567847"/>
                <a:gd name="connsiteY2" fmla="*/ 4426663 h 7536785"/>
                <a:gd name="connsiteX3" fmla="*/ 775811 w 5567847"/>
                <a:gd name="connsiteY3" fmla="*/ 7394016 h 7536785"/>
                <a:gd name="connsiteX4" fmla="*/ 0 w 5567847"/>
                <a:gd name="connsiteY4" fmla="*/ 7536785 h 7536785"/>
                <a:gd name="connsiteX5" fmla="*/ 0 w 5567847"/>
                <a:gd name="connsiteY5" fmla="*/ 678785 h 7536785"/>
                <a:gd name="connsiteX0" fmla="*/ 0 w 5567847"/>
                <a:gd name="connsiteY0" fmla="*/ 678785 h 7536785"/>
                <a:gd name="connsiteX1" fmla="*/ 4994557 w 5567847"/>
                <a:gd name="connsiteY1" fmla="*/ 674022 h 7536785"/>
                <a:gd name="connsiteX2" fmla="*/ 4415308 w 5567847"/>
                <a:gd name="connsiteY2" fmla="*/ 4426663 h 7536785"/>
                <a:gd name="connsiteX3" fmla="*/ 775811 w 5567847"/>
                <a:gd name="connsiteY3" fmla="*/ 7394016 h 7536785"/>
                <a:gd name="connsiteX4" fmla="*/ 0 w 5567847"/>
                <a:gd name="connsiteY4" fmla="*/ 7536785 h 7536785"/>
                <a:gd name="connsiteX5" fmla="*/ 0 w 5567847"/>
                <a:gd name="connsiteY5" fmla="*/ 678785 h 7536785"/>
                <a:gd name="connsiteX0" fmla="*/ 0 w 5567847"/>
                <a:gd name="connsiteY0" fmla="*/ 678785 h 7445978"/>
                <a:gd name="connsiteX1" fmla="*/ 4994557 w 5567847"/>
                <a:gd name="connsiteY1" fmla="*/ 674022 h 7445978"/>
                <a:gd name="connsiteX2" fmla="*/ 4415308 w 5567847"/>
                <a:gd name="connsiteY2" fmla="*/ 4426663 h 7445978"/>
                <a:gd name="connsiteX3" fmla="*/ 775811 w 5567847"/>
                <a:gd name="connsiteY3" fmla="*/ 7394016 h 7445978"/>
                <a:gd name="connsiteX4" fmla="*/ 0 w 5567847"/>
                <a:gd name="connsiteY4" fmla="*/ 7445978 h 7445978"/>
                <a:gd name="connsiteX5" fmla="*/ 0 w 5567847"/>
                <a:gd name="connsiteY5" fmla="*/ 678785 h 7445978"/>
                <a:gd name="connsiteX0" fmla="*/ 0 w 5467272"/>
                <a:gd name="connsiteY0" fmla="*/ 427394 h 7194587"/>
                <a:gd name="connsiteX1" fmla="*/ 5166299 w 5467272"/>
                <a:gd name="connsiteY1" fmla="*/ 1353397 h 7194587"/>
                <a:gd name="connsiteX2" fmla="*/ 4415308 w 5467272"/>
                <a:gd name="connsiteY2" fmla="*/ 4175272 h 7194587"/>
                <a:gd name="connsiteX3" fmla="*/ 775811 w 5467272"/>
                <a:gd name="connsiteY3" fmla="*/ 7142625 h 7194587"/>
                <a:gd name="connsiteX4" fmla="*/ 0 w 5467272"/>
                <a:gd name="connsiteY4" fmla="*/ 7194587 h 7194587"/>
                <a:gd name="connsiteX5" fmla="*/ 0 w 5467272"/>
                <a:gd name="connsiteY5" fmla="*/ 427394 h 7194587"/>
                <a:gd name="connsiteX0" fmla="*/ 0 w 5276321"/>
                <a:gd name="connsiteY0" fmla="*/ 435589 h 7202782"/>
                <a:gd name="connsiteX1" fmla="*/ 4928503 w 5276321"/>
                <a:gd name="connsiteY1" fmla="*/ 1316188 h 7202782"/>
                <a:gd name="connsiteX2" fmla="*/ 4415308 w 5276321"/>
                <a:gd name="connsiteY2" fmla="*/ 4183467 h 7202782"/>
                <a:gd name="connsiteX3" fmla="*/ 775811 w 5276321"/>
                <a:gd name="connsiteY3" fmla="*/ 7150820 h 7202782"/>
                <a:gd name="connsiteX4" fmla="*/ 0 w 5276321"/>
                <a:gd name="connsiteY4" fmla="*/ 7202782 h 7202782"/>
                <a:gd name="connsiteX5" fmla="*/ 0 w 5276321"/>
                <a:gd name="connsiteY5" fmla="*/ 435589 h 7202782"/>
                <a:gd name="connsiteX0" fmla="*/ 0 w 5552280"/>
                <a:gd name="connsiteY0" fmla="*/ 501566 h 7268759"/>
                <a:gd name="connsiteX1" fmla="*/ 4928503 w 5552280"/>
                <a:gd name="connsiteY1" fmla="*/ 1382165 h 7268759"/>
                <a:gd name="connsiteX2" fmla="*/ 4415308 w 5552280"/>
                <a:gd name="connsiteY2" fmla="*/ 4249444 h 7268759"/>
                <a:gd name="connsiteX3" fmla="*/ 775811 w 5552280"/>
                <a:gd name="connsiteY3" fmla="*/ 7216797 h 7268759"/>
                <a:gd name="connsiteX4" fmla="*/ 0 w 5552280"/>
                <a:gd name="connsiteY4" fmla="*/ 7268759 h 7268759"/>
                <a:gd name="connsiteX5" fmla="*/ 0 w 5552280"/>
                <a:gd name="connsiteY5" fmla="*/ 501566 h 7268759"/>
                <a:gd name="connsiteX0" fmla="*/ 0 w 5552280"/>
                <a:gd name="connsiteY0" fmla="*/ 1 h 6767194"/>
                <a:gd name="connsiteX1" fmla="*/ 4928503 w 5552280"/>
                <a:gd name="connsiteY1" fmla="*/ 880600 h 6767194"/>
                <a:gd name="connsiteX2" fmla="*/ 4415308 w 5552280"/>
                <a:gd name="connsiteY2" fmla="*/ 3747879 h 6767194"/>
                <a:gd name="connsiteX3" fmla="*/ 775811 w 5552280"/>
                <a:gd name="connsiteY3" fmla="*/ 6715232 h 6767194"/>
                <a:gd name="connsiteX4" fmla="*/ 0 w 5552280"/>
                <a:gd name="connsiteY4" fmla="*/ 6767194 h 6767194"/>
                <a:gd name="connsiteX5" fmla="*/ 0 w 5552280"/>
                <a:gd name="connsiteY5" fmla="*/ 1 h 6767194"/>
                <a:gd name="connsiteX0" fmla="*/ 0 w 5315220"/>
                <a:gd name="connsiteY0" fmla="*/ 0 h 6726994"/>
                <a:gd name="connsiteX1" fmla="*/ 4964719 w 5315220"/>
                <a:gd name="connsiteY1" fmla="*/ 840400 h 6726994"/>
                <a:gd name="connsiteX2" fmla="*/ 4451524 w 5315220"/>
                <a:gd name="connsiteY2" fmla="*/ 3707679 h 6726994"/>
                <a:gd name="connsiteX3" fmla="*/ 812027 w 5315220"/>
                <a:gd name="connsiteY3" fmla="*/ 6675032 h 6726994"/>
                <a:gd name="connsiteX4" fmla="*/ 36216 w 5315220"/>
                <a:gd name="connsiteY4" fmla="*/ 6726994 h 6726994"/>
                <a:gd name="connsiteX5" fmla="*/ 0 w 5315220"/>
                <a:gd name="connsiteY5" fmla="*/ 0 h 6726994"/>
                <a:gd name="connsiteX0" fmla="*/ 0 w 5354118"/>
                <a:gd name="connsiteY0" fmla="*/ 0 h 6686795"/>
                <a:gd name="connsiteX1" fmla="*/ 5000935 w 5354118"/>
                <a:gd name="connsiteY1" fmla="*/ 800201 h 6686795"/>
                <a:gd name="connsiteX2" fmla="*/ 4487740 w 5354118"/>
                <a:gd name="connsiteY2" fmla="*/ 3667480 h 6686795"/>
                <a:gd name="connsiteX3" fmla="*/ 848243 w 5354118"/>
                <a:gd name="connsiteY3" fmla="*/ 6634833 h 6686795"/>
                <a:gd name="connsiteX4" fmla="*/ 72432 w 5354118"/>
                <a:gd name="connsiteY4" fmla="*/ 6686795 h 6686795"/>
                <a:gd name="connsiteX5" fmla="*/ 0 w 5354118"/>
                <a:gd name="connsiteY5" fmla="*/ 0 h 6686795"/>
                <a:gd name="connsiteX0" fmla="*/ 0 w 5354118"/>
                <a:gd name="connsiteY0" fmla="*/ 0 h 6686795"/>
                <a:gd name="connsiteX1" fmla="*/ 5000935 w 5354118"/>
                <a:gd name="connsiteY1" fmla="*/ 800201 h 6686795"/>
                <a:gd name="connsiteX2" fmla="*/ 4487740 w 5354118"/>
                <a:gd name="connsiteY2" fmla="*/ 3667480 h 6686795"/>
                <a:gd name="connsiteX3" fmla="*/ 848243 w 5354118"/>
                <a:gd name="connsiteY3" fmla="*/ 6634833 h 6686795"/>
                <a:gd name="connsiteX4" fmla="*/ 72432 w 5354118"/>
                <a:gd name="connsiteY4" fmla="*/ 6686795 h 6686795"/>
                <a:gd name="connsiteX5" fmla="*/ 5099497 w 5354118"/>
                <a:gd name="connsiteY5" fmla="*/ 2135549 h 6686795"/>
                <a:gd name="connsiteX6" fmla="*/ 0 w 5354118"/>
                <a:gd name="connsiteY6" fmla="*/ 0 h 6686795"/>
                <a:gd name="connsiteX0" fmla="*/ 0 w 5354118"/>
                <a:gd name="connsiteY0" fmla="*/ 0 h 6686795"/>
                <a:gd name="connsiteX1" fmla="*/ 5000935 w 5354118"/>
                <a:gd name="connsiteY1" fmla="*/ 800201 h 6686795"/>
                <a:gd name="connsiteX2" fmla="*/ 4487740 w 5354118"/>
                <a:gd name="connsiteY2" fmla="*/ 3667480 h 6686795"/>
                <a:gd name="connsiteX3" fmla="*/ 848243 w 5354118"/>
                <a:gd name="connsiteY3" fmla="*/ 6634833 h 6686795"/>
                <a:gd name="connsiteX4" fmla="*/ 72432 w 5354118"/>
                <a:gd name="connsiteY4" fmla="*/ 6686795 h 6686795"/>
                <a:gd name="connsiteX5" fmla="*/ 5099497 w 5354118"/>
                <a:gd name="connsiteY5" fmla="*/ 2135549 h 6686795"/>
                <a:gd name="connsiteX6" fmla="*/ 0 w 5354118"/>
                <a:gd name="connsiteY6" fmla="*/ 0 h 6686795"/>
                <a:gd name="connsiteX0" fmla="*/ 0 w 5354118"/>
                <a:gd name="connsiteY0" fmla="*/ 0 h 6686795"/>
                <a:gd name="connsiteX1" fmla="*/ 5000935 w 5354118"/>
                <a:gd name="connsiteY1" fmla="*/ 800201 h 6686795"/>
                <a:gd name="connsiteX2" fmla="*/ 4487740 w 5354118"/>
                <a:gd name="connsiteY2" fmla="*/ 3667480 h 6686795"/>
                <a:gd name="connsiteX3" fmla="*/ 848243 w 5354118"/>
                <a:gd name="connsiteY3" fmla="*/ 6634833 h 6686795"/>
                <a:gd name="connsiteX4" fmla="*/ 72432 w 5354118"/>
                <a:gd name="connsiteY4" fmla="*/ 6686795 h 6686795"/>
                <a:gd name="connsiteX5" fmla="*/ 4990850 w 5354118"/>
                <a:gd name="connsiteY5" fmla="*/ 1934556 h 6686795"/>
                <a:gd name="connsiteX6" fmla="*/ 0 w 5354118"/>
                <a:gd name="connsiteY6" fmla="*/ 0 h 6686795"/>
                <a:gd name="connsiteX0" fmla="*/ 0 w 5354118"/>
                <a:gd name="connsiteY0" fmla="*/ 0 h 6686795"/>
                <a:gd name="connsiteX1" fmla="*/ 5000935 w 5354118"/>
                <a:gd name="connsiteY1" fmla="*/ 800201 h 6686795"/>
                <a:gd name="connsiteX2" fmla="*/ 4487740 w 5354118"/>
                <a:gd name="connsiteY2" fmla="*/ 3667480 h 6686795"/>
                <a:gd name="connsiteX3" fmla="*/ 848243 w 5354118"/>
                <a:gd name="connsiteY3" fmla="*/ 6634833 h 6686795"/>
                <a:gd name="connsiteX4" fmla="*/ 72432 w 5354118"/>
                <a:gd name="connsiteY4" fmla="*/ 6686795 h 6686795"/>
                <a:gd name="connsiteX5" fmla="*/ 4990850 w 5354118"/>
                <a:gd name="connsiteY5" fmla="*/ 1934556 h 6686795"/>
                <a:gd name="connsiteX6" fmla="*/ 0 w 5354118"/>
                <a:gd name="connsiteY6" fmla="*/ 0 h 6686795"/>
                <a:gd name="connsiteX0" fmla="*/ 0 w 5538259"/>
                <a:gd name="connsiteY0" fmla="*/ 0 h 6686795"/>
                <a:gd name="connsiteX1" fmla="*/ 5000935 w 5538259"/>
                <a:gd name="connsiteY1" fmla="*/ 800201 h 6686795"/>
                <a:gd name="connsiteX2" fmla="*/ 5340938 w 5538259"/>
                <a:gd name="connsiteY2" fmla="*/ 1914458 h 6686795"/>
                <a:gd name="connsiteX3" fmla="*/ 4487740 w 5538259"/>
                <a:gd name="connsiteY3" fmla="*/ 3667480 h 6686795"/>
                <a:gd name="connsiteX4" fmla="*/ 848243 w 5538259"/>
                <a:gd name="connsiteY4" fmla="*/ 6634833 h 6686795"/>
                <a:gd name="connsiteX5" fmla="*/ 72432 w 5538259"/>
                <a:gd name="connsiteY5" fmla="*/ 6686795 h 6686795"/>
                <a:gd name="connsiteX6" fmla="*/ 4990850 w 5538259"/>
                <a:gd name="connsiteY6" fmla="*/ 1934556 h 6686795"/>
                <a:gd name="connsiteX7" fmla="*/ 0 w 5538259"/>
                <a:gd name="connsiteY7" fmla="*/ 0 h 6686795"/>
                <a:gd name="connsiteX0" fmla="*/ 0 w 5538259"/>
                <a:gd name="connsiteY0" fmla="*/ 0 h 6686795"/>
                <a:gd name="connsiteX1" fmla="*/ 5000935 w 5538259"/>
                <a:gd name="connsiteY1" fmla="*/ 800201 h 6686795"/>
                <a:gd name="connsiteX2" fmla="*/ 5340938 w 5538259"/>
                <a:gd name="connsiteY2" fmla="*/ 1914458 h 6686795"/>
                <a:gd name="connsiteX3" fmla="*/ 4487740 w 5538259"/>
                <a:gd name="connsiteY3" fmla="*/ 3667480 h 6686795"/>
                <a:gd name="connsiteX4" fmla="*/ 848243 w 5538259"/>
                <a:gd name="connsiteY4" fmla="*/ 6634833 h 6686795"/>
                <a:gd name="connsiteX5" fmla="*/ 72432 w 5538259"/>
                <a:gd name="connsiteY5" fmla="*/ 6686795 h 6686795"/>
                <a:gd name="connsiteX6" fmla="*/ 4990850 w 5538259"/>
                <a:gd name="connsiteY6" fmla="*/ 1934556 h 6686795"/>
                <a:gd name="connsiteX7" fmla="*/ 0 w 5538259"/>
                <a:gd name="connsiteY7" fmla="*/ 0 h 6686795"/>
                <a:gd name="connsiteX0" fmla="*/ 0 w 5620241"/>
                <a:gd name="connsiteY0" fmla="*/ 0 h 6686795"/>
                <a:gd name="connsiteX1" fmla="*/ 5000935 w 5620241"/>
                <a:gd name="connsiteY1" fmla="*/ 800201 h 6686795"/>
                <a:gd name="connsiteX2" fmla="*/ 5485802 w 5620241"/>
                <a:gd name="connsiteY2" fmla="*/ 2014955 h 6686795"/>
                <a:gd name="connsiteX3" fmla="*/ 4487740 w 5620241"/>
                <a:gd name="connsiteY3" fmla="*/ 3667480 h 6686795"/>
                <a:gd name="connsiteX4" fmla="*/ 848243 w 5620241"/>
                <a:gd name="connsiteY4" fmla="*/ 6634833 h 6686795"/>
                <a:gd name="connsiteX5" fmla="*/ 72432 w 5620241"/>
                <a:gd name="connsiteY5" fmla="*/ 6686795 h 6686795"/>
                <a:gd name="connsiteX6" fmla="*/ 4990850 w 5620241"/>
                <a:gd name="connsiteY6" fmla="*/ 1934556 h 6686795"/>
                <a:gd name="connsiteX7" fmla="*/ 0 w 5620241"/>
                <a:gd name="connsiteY7" fmla="*/ 0 h 6686795"/>
                <a:gd name="connsiteX0" fmla="*/ 0 w 5507029"/>
                <a:gd name="connsiteY0" fmla="*/ 0 h 6686795"/>
                <a:gd name="connsiteX1" fmla="*/ 5000935 w 5507029"/>
                <a:gd name="connsiteY1" fmla="*/ 800201 h 6686795"/>
                <a:gd name="connsiteX2" fmla="*/ 5485802 w 5507029"/>
                <a:gd name="connsiteY2" fmla="*/ 2014955 h 6686795"/>
                <a:gd name="connsiteX3" fmla="*/ 4487740 w 5507029"/>
                <a:gd name="connsiteY3" fmla="*/ 3667480 h 6686795"/>
                <a:gd name="connsiteX4" fmla="*/ 848243 w 5507029"/>
                <a:gd name="connsiteY4" fmla="*/ 6634833 h 6686795"/>
                <a:gd name="connsiteX5" fmla="*/ 72432 w 5507029"/>
                <a:gd name="connsiteY5" fmla="*/ 6686795 h 6686795"/>
                <a:gd name="connsiteX6" fmla="*/ 4990850 w 5507029"/>
                <a:gd name="connsiteY6" fmla="*/ 1934556 h 6686795"/>
                <a:gd name="connsiteX7" fmla="*/ 0 w 5507029"/>
                <a:gd name="connsiteY7" fmla="*/ 0 h 6686795"/>
                <a:gd name="connsiteX0" fmla="*/ 0 w 5507029"/>
                <a:gd name="connsiteY0" fmla="*/ 0 h 6686795"/>
                <a:gd name="connsiteX1" fmla="*/ 5000935 w 5507029"/>
                <a:gd name="connsiteY1" fmla="*/ 800201 h 6686795"/>
                <a:gd name="connsiteX2" fmla="*/ 5485802 w 5507029"/>
                <a:gd name="connsiteY2" fmla="*/ 2014955 h 6686795"/>
                <a:gd name="connsiteX3" fmla="*/ 4487740 w 5507029"/>
                <a:gd name="connsiteY3" fmla="*/ 3667480 h 6686795"/>
                <a:gd name="connsiteX4" fmla="*/ 848243 w 5507029"/>
                <a:gd name="connsiteY4" fmla="*/ 6634833 h 6686795"/>
                <a:gd name="connsiteX5" fmla="*/ 72432 w 5507029"/>
                <a:gd name="connsiteY5" fmla="*/ 6686795 h 6686795"/>
                <a:gd name="connsiteX6" fmla="*/ 4990850 w 5507029"/>
                <a:gd name="connsiteY6" fmla="*/ 1934556 h 6686795"/>
                <a:gd name="connsiteX7" fmla="*/ 0 w 5507029"/>
                <a:gd name="connsiteY7" fmla="*/ 0 h 6686795"/>
                <a:gd name="connsiteX0" fmla="*/ 0 w 5504083"/>
                <a:gd name="connsiteY0" fmla="*/ 0 h 6686795"/>
                <a:gd name="connsiteX1" fmla="*/ 5000935 w 5504083"/>
                <a:gd name="connsiteY1" fmla="*/ 800201 h 6686795"/>
                <a:gd name="connsiteX2" fmla="*/ 5485802 w 5504083"/>
                <a:gd name="connsiteY2" fmla="*/ 2014955 h 6686795"/>
                <a:gd name="connsiteX3" fmla="*/ 4487740 w 5504083"/>
                <a:gd name="connsiteY3" fmla="*/ 3667480 h 6686795"/>
                <a:gd name="connsiteX4" fmla="*/ 848243 w 5504083"/>
                <a:gd name="connsiteY4" fmla="*/ 6634833 h 6686795"/>
                <a:gd name="connsiteX5" fmla="*/ 72432 w 5504083"/>
                <a:gd name="connsiteY5" fmla="*/ 6686795 h 6686795"/>
                <a:gd name="connsiteX6" fmla="*/ 4990850 w 5504083"/>
                <a:gd name="connsiteY6" fmla="*/ 1934556 h 6686795"/>
                <a:gd name="connsiteX7" fmla="*/ 0 w 5504083"/>
                <a:gd name="connsiteY7" fmla="*/ 0 h 6686795"/>
                <a:gd name="connsiteX0" fmla="*/ 0 w 5499168"/>
                <a:gd name="connsiteY0" fmla="*/ 0 h 6686795"/>
                <a:gd name="connsiteX1" fmla="*/ 5000935 w 5499168"/>
                <a:gd name="connsiteY1" fmla="*/ 800201 h 6686795"/>
                <a:gd name="connsiteX2" fmla="*/ 5485802 w 5499168"/>
                <a:gd name="connsiteY2" fmla="*/ 2014955 h 6686795"/>
                <a:gd name="connsiteX3" fmla="*/ 4487740 w 5499168"/>
                <a:gd name="connsiteY3" fmla="*/ 3667480 h 6686795"/>
                <a:gd name="connsiteX4" fmla="*/ 848243 w 5499168"/>
                <a:gd name="connsiteY4" fmla="*/ 6634833 h 6686795"/>
                <a:gd name="connsiteX5" fmla="*/ 72432 w 5499168"/>
                <a:gd name="connsiteY5" fmla="*/ 6686795 h 6686795"/>
                <a:gd name="connsiteX6" fmla="*/ 4990850 w 5499168"/>
                <a:gd name="connsiteY6" fmla="*/ 1934556 h 6686795"/>
                <a:gd name="connsiteX7" fmla="*/ 0 w 5499168"/>
                <a:gd name="connsiteY7" fmla="*/ 0 h 6686795"/>
                <a:gd name="connsiteX0" fmla="*/ 0 w 5499168"/>
                <a:gd name="connsiteY0" fmla="*/ 0 h 6686795"/>
                <a:gd name="connsiteX1" fmla="*/ 5000935 w 5499168"/>
                <a:gd name="connsiteY1" fmla="*/ 800201 h 6686795"/>
                <a:gd name="connsiteX2" fmla="*/ 5485802 w 5499168"/>
                <a:gd name="connsiteY2" fmla="*/ 2014955 h 6686795"/>
                <a:gd name="connsiteX3" fmla="*/ 4487740 w 5499168"/>
                <a:gd name="connsiteY3" fmla="*/ 3667480 h 6686795"/>
                <a:gd name="connsiteX4" fmla="*/ 848243 w 5499168"/>
                <a:gd name="connsiteY4" fmla="*/ 6634833 h 6686795"/>
                <a:gd name="connsiteX5" fmla="*/ 72432 w 5499168"/>
                <a:gd name="connsiteY5" fmla="*/ 6686795 h 6686795"/>
                <a:gd name="connsiteX6" fmla="*/ 4990850 w 5499168"/>
                <a:gd name="connsiteY6" fmla="*/ 1934556 h 6686795"/>
                <a:gd name="connsiteX7" fmla="*/ 0 w 5499168"/>
                <a:gd name="connsiteY7" fmla="*/ 0 h 6686795"/>
                <a:gd name="connsiteX0" fmla="*/ 0 w 5499168"/>
                <a:gd name="connsiteY0" fmla="*/ 0 h 6686795"/>
                <a:gd name="connsiteX1" fmla="*/ 5000935 w 5499168"/>
                <a:gd name="connsiteY1" fmla="*/ 800201 h 6686795"/>
                <a:gd name="connsiteX2" fmla="*/ 5485802 w 5499168"/>
                <a:gd name="connsiteY2" fmla="*/ 2014955 h 6686795"/>
                <a:gd name="connsiteX3" fmla="*/ 4487740 w 5499168"/>
                <a:gd name="connsiteY3" fmla="*/ 3667480 h 6686795"/>
                <a:gd name="connsiteX4" fmla="*/ 848243 w 5499168"/>
                <a:gd name="connsiteY4" fmla="*/ 6634833 h 6686795"/>
                <a:gd name="connsiteX5" fmla="*/ 72432 w 5499168"/>
                <a:gd name="connsiteY5" fmla="*/ 6686795 h 6686795"/>
                <a:gd name="connsiteX6" fmla="*/ 3578422 w 5499168"/>
                <a:gd name="connsiteY6" fmla="*/ 3622900 h 6686795"/>
                <a:gd name="connsiteX7" fmla="*/ 4990850 w 5499168"/>
                <a:gd name="connsiteY7" fmla="*/ 1934556 h 6686795"/>
                <a:gd name="connsiteX8" fmla="*/ 0 w 5499168"/>
                <a:gd name="connsiteY8" fmla="*/ 0 h 6686795"/>
                <a:gd name="connsiteX0" fmla="*/ 0 w 5499168"/>
                <a:gd name="connsiteY0" fmla="*/ 0 h 6686795"/>
                <a:gd name="connsiteX1" fmla="*/ 5000935 w 5499168"/>
                <a:gd name="connsiteY1" fmla="*/ 800201 h 6686795"/>
                <a:gd name="connsiteX2" fmla="*/ 5485802 w 5499168"/>
                <a:gd name="connsiteY2" fmla="*/ 2014955 h 6686795"/>
                <a:gd name="connsiteX3" fmla="*/ 4487740 w 5499168"/>
                <a:gd name="connsiteY3" fmla="*/ 3667480 h 6686795"/>
                <a:gd name="connsiteX4" fmla="*/ 848243 w 5499168"/>
                <a:gd name="connsiteY4" fmla="*/ 6634833 h 6686795"/>
                <a:gd name="connsiteX5" fmla="*/ 72432 w 5499168"/>
                <a:gd name="connsiteY5" fmla="*/ 6686795 h 6686795"/>
                <a:gd name="connsiteX6" fmla="*/ 3578422 w 5499168"/>
                <a:gd name="connsiteY6" fmla="*/ 3622900 h 6686795"/>
                <a:gd name="connsiteX7" fmla="*/ 4990850 w 5499168"/>
                <a:gd name="connsiteY7" fmla="*/ 1934556 h 6686795"/>
                <a:gd name="connsiteX8" fmla="*/ 0 w 5499168"/>
                <a:gd name="connsiteY8" fmla="*/ 0 h 6686795"/>
                <a:gd name="connsiteX0" fmla="*/ 0 w 5499168"/>
                <a:gd name="connsiteY0" fmla="*/ 0 h 6686795"/>
                <a:gd name="connsiteX1" fmla="*/ 5000935 w 5499168"/>
                <a:gd name="connsiteY1" fmla="*/ 800201 h 6686795"/>
                <a:gd name="connsiteX2" fmla="*/ 5485802 w 5499168"/>
                <a:gd name="connsiteY2" fmla="*/ 2014955 h 6686795"/>
                <a:gd name="connsiteX3" fmla="*/ 4487740 w 5499168"/>
                <a:gd name="connsiteY3" fmla="*/ 3667480 h 6686795"/>
                <a:gd name="connsiteX4" fmla="*/ 848243 w 5499168"/>
                <a:gd name="connsiteY4" fmla="*/ 6634833 h 6686795"/>
                <a:gd name="connsiteX5" fmla="*/ 72432 w 5499168"/>
                <a:gd name="connsiteY5" fmla="*/ 6686795 h 6686795"/>
                <a:gd name="connsiteX6" fmla="*/ 2600588 w 5499168"/>
                <a:gd name="connsiteY6" fmla="*/ 4487171 h 6686795"/>
                <a:gd name="connsiteX7" fmla="*/ 3578422 w 5499168"/>
                <a:gd name="connsiteY7" fmla="*/ 3622900 h 6686795"/>
                <a:gd name="connsiteX8" fmla="*/ 4990850 w 5499168"/>
                <a:gd name="connsiteY8" fmla="*/ 1934556 h 6686795"/>
                <a:gd name="connsiteX9" fmla="*/ 0 w 5499168"/>
                <a:gd name="connsiteY9" fmla="*/ 0 h 6686795"/>
                <a:gd name="connsiteX0" fmla="*/ 0 w 5499168"/>
                <a:gd name="connsiteY0" fmla="*/ 0 h 6686795"/>
                <a:gd name="connsiteX1" fmla="*/ 5000935 w 5499168"/>
                <a:gd name="connsiteY1" fmla="*/ 800201 h 6686795"/>
                <a:gd name="connsiteX2" fmla="*/ 5485802 w 5499168"/>
                <a:gd name="connsiteY2" fmla="*/ 2014955 h 6686795"/>
                <a:gd name="connsiteX3" fmla="*/ 4487740 w 5499168"/>
                <a:gd name="connsiteY3" fmla="*/ 3667480 h 6686795"/>
                <a:gd name="connsiteX4" fmla="*/ 848243 w 5499168"/>
                <a:gd name="connsiteY4" fmla="*/ 6634833 h 6686795"/>
                <a:gd name="connsiteX5" fmla="*/ 72432 w 5499168"/>
                <a:gd name="connsiteY5" fmla="*/ 6686795 h 6686795"/>
                <a:gd name="connsiteX6" fmla="*/ 2600588 w 5499168"/>
                <a:gd name="connsiteY6" fmla="*/ 4487171 h 6686795"/>
                <a:gd name="connsiteX7" fmla="*/ 3578422 w 5499168"/>
                <a:gd name="connsiteY7" fmla="*/ 3622900 h 6686795"/>
                <a:gd name="connsiteX8" fmla="*/ 4954635 w 5499168"/>
                <a:gd name="connsiteY8" fmla="*/ 2075251 h 6686795"/>
                <a:gd name="connsiteX9" fmla="*/ 0 w 5499168"/>
                <a:gd name="connsiteY9" fmla="*/ 0 h 6686795"/>
                <a:gd name="connsiteX0" fmla="*/ 0 w 5499168"/>
                <a:gd name="connsiteY0" fmla="*/ 0 h 6686795"/>
                <a:gd name="connsiteX1" fmla="*/ 5000935 w 5499168"/>
                <a:gd name="connsiteY1" fmla="*/ 800201 h 6686795"/>
                <a:gd name="connsiteX2" fmla="*/ 5485802 w 5499168"/>
                <a:gd name="connsiteY2" fmla="*/ 2014955 h 6686795"/>
                <a:gd name="connsiteX3" fmla="*/ 4487740 w 5499168"/>
                <a:gd name="connsiteY3" fmla="*/ 3667480 h 6686795"/>
                <a:gd name="connsiteX4" fmla="*/ 848243 w 5499168"/>
                <a:gd name="connsiteY4" fmla="*/ 6634833 h 6686795"/>
                <a:gd name="connsiteX5" fmla="*/ 72432 w 5499168"/>
                <a:gd name="connsiteY5" fmla="*/ 6686795 h 6686795"/>
                <a:gd name="connsiteX6" fmla="*/ 2600588 w 5499168"/>
                <a:gd name="connsiteY6" fmla="*/ 4487171 h 6686795"/>
                <a:gd name="connsiteX7" fmla="*/ 3578422 w 5499168"/>
                <a:gd name="connsiteY7" fmla="*/ 3622900 h 6686795"/>
                <a:gd name="connsiteX8" fmla="*/ 4954635 w 5499168"/>
                <a:gd name="connsiteY8" fmla="*/ 2075251 h 6686795"/>
                <a:gd name="connsiteX9" fmla="*/ 0 w 5499168"/>
                <a:gd name="connsiteY9" fmla="*/ 0 h 6686795"/>
                <a:gd name="connsiteX0" fmla="*/ 0 w 5498809"/>
                <a:gd name="connsiteY0" fmla="*/ 0 h 6686795"/>
                <a:gd name="connsiteX1" fmla="*/ 5000935 w 5498809"/>
                <a:gd name="connsiteY1" fmla="*/ 800201 h 6686795"/>
                <a:gd name="connsiteX2" fmla="*/ 5485802 w 5498809"/>
                <a:gd name="connsiteY2" fmla="*/ 2014955 h 6686795"/>
                <a:gd name="connsiteX3" fmla="*/ 4487740 w 5498809"/>
                <a:gd name="connsiteY3" fmla="*/ 3667480 h 6686795"/>
                <a:gd name="connsiteX4" fmla="*/ 848243 w 5498809"/>
                <a:gd name="connsiteY4" fmla="*/ 6634833 h 6686795"/>
                <a:gd name="connsiteX5" fmla="*/ 72432 w 5498809"/>
                <a:gd name="connsiteY5" fmla="*/ 6686795 h 6686795"/>
                <a:gd name="connsiteX6" fmla="*/ 2600588 w 5498809"/>
                <a:gd name="connsiteY6" fmla="*/ 4487171 h 6686795"/>
                <a:gd name="connsiteX7" fmla="*/ 3578422 w 5498809"/>
                <a:gd name="connsiteY7" fmla="*/ 3622900 h 6686795"/>
                <a:gd name="connsiteX8" fmla="*/ 4954635 w 5498809"/>
                <a:gd name="connsiteY8" fmla="*/ 2075251 h 6686795"/>
                <a:gd name="connsiteX9" fmla="*/ 0 w 5498809"/>
                <a:gd name="connsiteY9" fmla="*/ 0 h 6686795"/>
                <a:gd name="connsiteX0" fmla="*/ 3603 w 5502564"/>
                <a:gd name="connsiteY0" fmla="*/ 62396 h 6749191"/>
                <a:gd name="connsiteX1" fmla="*/ 4173555 w 5502564"/>
                <a:gd name="connsiteY1" fmla="*/ 569900 h 6749191"/>
                <a:gd name="connsiteX2" fmla="*/ 5004538 w 5502564"/>
                <a:gd name="connsiteY2" fmla="*/ 862597 h 6749191"/>
                <a:gd name="connsiteX3" fmla="*/ 5489405 w 5502564"/>
                <a:gd name="connsiteY3" fmla="*/ 2077351 h 6749191"/>
                <a:gd name="connsiteX4" fmla="*/ 4491343 w 5502564"/>
                <a:gd name="connsiteY4" fmla="*/ 3729876 h 6749191"/>
                <a:gd name="connsiteX5" fmla="*/ 851846 w 5502564"/>
                <a:gd name="connsiteY5" fmla="*/ 6697229 h 6749191"/>
                <a:gd name="connsiteX6" fmla="*/ 76035 w 5502564"/>
                <a:gd name="connsiteY6" fmla="*/ 6749191 h 6749191"/>
                <a:gd name="connsiteX7" fmla="*/ 2604191 w 5502564"/>
                <a:gd name="connsiteY7" fmla="*/ 4549567 h 6749191"/>
                <a:gd name="connsiteX8" fmla="*/ 3582025 w 5502564"/>
                <a:gd name="connsiteY8" fmla="*/ 3685296 h 6749191"/>
                <a:gd name="connsiteX9" fmla="*/ 4958238 w 5502564"/>
                <a:gd name="connsiteY9" fmla="*/ 2137647 h 6749191"/>
                <a:gd name="connsiteX10" fmla="*/ 3603 w 5502564"/>
                <a:gd name="connsiteY10" fmla="*/ 62396 h 6749191"/>
                <a:gd name="connsiteX0" fmla="*/ 3686 w 5495761"/>
                <a:gd name="connsiteY0" fmla="*/ 80122 h 6766917"/>
                <a:gd name="connsiteX1" fmla="*/ 4173638 w 5495761"/>
                <a:gd name="connsiteY1" fmla="*/ 587626 h 6766917"/>
                <a:gd name="connsiteX2" fmla="*/ 5489488 w 5495761"/>
                <a:gd name="connsiteY2" fmla="*/ 2095077 h 6766917"/>
                <a:gd name="connsiteX3" fmla="*/ 4491426 w 5495761"/>
                <a:gd name="connsiteY3" fmla="*/ 3747602 h 6766917"/>
                <a:gd name="connsiteX4" fmla="*/ 851929 w 5495761"/>
                <a:gd name="connsiteY4" fmla="*/ 6714955 h 6766917"/>
                <a:gd name="connsiteX5" fmla="*/ 76118 w 5495761"/>
                <a:gd name="connsiteY5" fmla="*/ 6766917 h 6766917"/>
                <a:gd name="connsiteX6" fmla="*/ 2604274 w 5495761"/>
                <a:gd name="connsiteY6" fmla="*/ 4567293 h 6766917"/>
                <a:gd name="connsiteX7" fmla="*/ 3582108 w 5495761"/>
                <a:gd name="connsiteY7" fmla="*/ 3703022 h 6766917"/>
                <a:gd name="connsiteX8" fmla="*/ 4958321 w 5495761"/>
                <a:gd name="connsiteY8" fmla="*/ 2155373 h 6766917"/>
                <a:gd name="connsiteX9" fmla="*/ 3686 w 5495761"/>
                <a:gd name="connsiteY9" fmla="*/ 80122 h 6766917"/>
                <a:gd name="connsiteX0" fmla="*/ 3686 w 5495761"/>
                <a:gd name="connsiteY0" fmla="*/ 80122 h 6766917"/>
                <a:gd name="connsiteX1" fmla="*/ 4173638 w 5495761"/>
                <a:gd name="connsiteY1" fmla="*/ 587626 h 6766917"/>
                <a:gd name="connsiteX2" fmla="*/ 5489488 w 5495761"/>
                <a:gd name="connsiteY2" fmla="*/ 2095077 h 6766917"/>
                <a:gd name="connsiteX3" fmla="*/ 4491426 w 5495761"/>
                <a:gd name="connsiteY3" fmla="*/ 3747602 h 6766917"/>
                <a:gd name="connsiteX4" fmla="*/ 851929 w 5495761"/>
                <a:gd name="connsiteY4" fmla="*/ 6714955 h 6766917"/>
                <a:gd name="connsiteX5" fmla="*/ 76118 w 5495761"/>
                <a:gd name="connsiteY5" fmla="*/ 6766917 h 6766917"/>
                <a:gd name="connsiteX6" fmla="*/ 2604274 w 5495761"/>
                <a:gd name="connsiteY6" fmla="*/ 4567293 h 6766917"/>
                <a:gd name="connsiteX7" fmla="*/ 3582108 w 5495761"/>
                <a:gd name="connsiteY7" fmla="*/ 3703022 h 6766917"/>
                <a:gd name="connsiteX8" fmla="*/ 4958321 w 5495761"/>
                <a:gd name="connsiteY8" fmla="*/ 2155373 h 6766917"/>
                <a:gd name="connsiteX9" fmla="*/ 3686 w 5495761"/>
                <a:gd name="connsiteY9" fmla="*/ 80122 h 6766917"/>
                <a:gd name="connsiteX0" fmla="*/ 3686 w 5495761"/>
                <a:gd name="connsiteY0" fmla="*/ 80122 h 6766917"/>
                <a:gd name="connsiteX1" fmla="*/ 4173638 w 5495761"/>
                <a:gd name="connsiteY1" fmla="*/ 587626 h 6766917"/>
                <a:gd name="connsiteX2" fmla="*/ 5489488 w 5495761"/>
                <a:gd name="connsiteY2" fmla="*/ 2095077 h 6766917"/>
                <a:gd name="connsiteX3" fmla="*/ 4491426 w 5495761"/>
                <a:gd name="connsiteY3" fmla="*/ 3747602 h 6766917"/>
                <a:gd name="connsiteX4" fmla="*/ 851929 w 5495761"/>
                <a:gd name="connsiteY4" fmla="*/ 6714955 h 6766917"/>
                <a:gd name="connsiteX5" fmla="*/ 76118 w 5495761"/>
                <a:gd name="connsiteY5" fmla="*/ 6766917 h 6766917"/>
                <a:gd name="connsiteX6" fmla="*/ 2604274 w 5495761"/>
                <a:gd name="connsiteY6" fmla="*/ 4567293 h 6766917"/>
                <a:gd name="connsiteX7" fmla="*/ 3582108 w 5495761"/>
                <a:gd name="connsiteY7" fmla="*/ 3703022 h 6766917"/>
                <a:gd name="connsiteX8" fmla="*/ 4958321 w 5495761"/>
                <a:gd name="connsiteY8" fmla="*/ 2155373 h 6766917"/>
                <a:gd name="connsiteX9" fmla="*/ 3686 w 5495761"/>
                <a:gd name="connsiteY9" fmla="*/ 80122 h 6766917"/>
                <a:gd name="connsiteX0" fmla="*/ 3686 w 5495761"/>
                <a:gd name="connsiteY0" fmla="*/ 80122 h 6766917"/>
                <a:gd name="connsiteX1" fmla="*/ 4173638 w 5495761"/>
                <a:gd name="connsiteY1" fmla="*/ 587626 h 6766917"/>
                <a:gd name="connsiteX2" fmla="*/ 5489488 w 5495761"/>
                <a:gd name="connsiteY2" fmla="*/ 2095077 h 6766917"/>
                <a:gd name="connsiteX3" fmla="*/ 4491426 w 5495761"/>
                <a:gd name="connsiteY3" fmla="*/ 3747602 h 6766917"/>
                <a:gd name="connsiteX4" fmla="*/ 851929 w 5495761"/>
                <a:gd name="connsiteY4" fmla="*/ 6714955 h 6766917"/>
                <a:gd name="connsiteX5" fmla="*/ 76118 w 5495761"/>
                <a:gd name="connsiteY5" fmla="*/ 6766917 h 6766917"/>
                <a:gd name="connsiteX6" fmla="*/ 2604274 w 5495761"/>
                <a:gd name="connsiteY6" fmla="*/ 4567293 h 6766917"/>
                <a:gd name="connsiteX7" fmla="*/ 3678685 w 5495761"/>
                <a:gd name="connsiteY7" fmla="*/ 3662824 h 6766917"/>
                <a:gd name="connsiteX8" fmla="*/ 4958321 w 5495761"/>
                <a:gd name="connsiteY8" fmla="*/ 2155373 h 6766917"/>
                <a:gd name="connsiteX9" fmla="*/ 3686 w 5495761"/>
                <a:gd name="connsiteY9" fmla="*/ 80122 h 6766917"/>
                <a:gd name="connsiteX0" fmla="*/ 3686 w 5495761"/>
                <a:gd name="connsiteY0" fmla="*/ 80122 h 6766917"/>
                <a:gd name="connsiteX1" fmla="*/ 4173638 w 5495761"/>
                <a:gd name="connsiteY1" fmla="*/ 587626 h 6766917"/>
                <a:gd name="connsiteX2" fmla="*/ 5489488 w 5495761"/>
                <a:gd name="connsiteY2" fmla="*/ 2095077 h 6766917"/>
                <a:gd name="connsiteX3" fmla="*/ 4491426 w 5495761"/>
                <a:gd name="connsiteY3" fmla="*/ 3747602 h 6766917"/>
                <a:gd name="connsiteX4" fmla="*/ 851929 w 5495761"/>
                <a:gd name="connsiteY4" fmla="*/ 6714955 h 6766917"/>
                <a:gd name="connsiteX5" fmla="*/ 76118 w 5495761"/>
                <a:gd name="connsiteY5" fmla="*/ 6766917 h 6766917"/>
                <a:gd name="connsiteX6" fmla="*/ 2604274 w 5495761"/>
                <a:gd name="connsiteY6" fmla="*/ 4567293 h 6766917"/>
                <a:gd name="connsiteX7" fmla="*/ 3678685 w 5495761"/>
                <a:gd name="connsiteY7" fmla="*/ 3662824 h 6766917"/>
                <a:gd name="connsiteX8" fmla="*/ 4958321 w 5495761"/>
                <a:gd name="connsiteY8" fmla="*/ 2155373 h 6766917"/>
                <a:gd name="connsiteX9" fmla="*/ 3686 w 5495761"/>
                <a:gd name="connsiteY9" fmla="*/ 80122 h 6766917"/>
                <a:gd name="connsiteX0" fmla="*/ 3686 w 5495761"/>
                <a:gd name="connsiteY0" fmla="*/ 80122 h 6766917"/>
                <a:gd name="connsiteX1" fmla="*/ 4173638 w 5495761"/>
                <a:gd name="connsiteY1" fmla="*/ 587626 h 6766917"/>
                <a:gd name="connsiteX2" fmla="*/ 5489488 w 5495761"/>
                <a:gd name="connsiteY2" fmla="*/ 2095077 h 6766917"/>
                <a:gd name="connsiteX3" fmla="*/ 4491426 w 5495761"/>
                <a:gd name="connsiteY3" fmla="*/ 3747602 h 6766917"/>
                <a:gd name="connsiteX4" fmla="*/ 851929 w 5495761"/>
                <a:gd name="connsiteY4" fmla="*/ 6714955 h 6766917"/>
                <a:gd name="connsiteX5" fmla="*/ 76118 w 5495761"/>
                <a:gd name="connsiteY5" fmla="*/ 6766917 h 6766917"/>
                <a:gd name="connsiteX6" fmla="*/ 2604274 w 5495761"/>
                <a:gd name="connsiteY6" fmla="*/ 4567293 h 6766917"/>
                <a:gd name="connsiteX7" fmla="*/ 3678685 w 5495761"/>
                <a:gd name="connsiteY7" fmla="*/ 3662824 h 6766917"/>
                <a:gd name="connsiteX8" fmla="*/ 4958321 w 5495761"/>
                <a:gd name="connsiteY8" fmla="*/ 2155373 h 6766917"/>
                <a:gd name="connsiteX9" fmla="*/ 3686 w 5495761"/>
                <a:gd name="connsiteY9" fmla="*/ 80122 h 6766917"/>
                <a:gd name="connsiteX0" fmla="*/ 3686 w 5495761"/>
                <a:gd name="connsiteY0" fmla="*/ 80122 h 6766917"/>
                <a:gd name="connsiteX1" fmla="*/ 4173638 w 5495761"/>
                <a:gd name="connsiteY1" fmla="*/ 587626 h 6766917"/>
                <a:gd name="connsiteX2" fmla="*/ 5489488 w 5495761"/>
                <a:gd name="connsiteY2" fmla="*/ 2095077 h 6766917"/>
                <a:gd name="connsiteX3" fmla="*/ 4491426 w 5495761"/>
                <a:gd name="connsiteY3" fmla="*/ 3747602 h 6766917"/>
                <a:gd name="connsiteX4" fmla="*/ 851929 w 5495761"/>
                <a:gd name="connsiteY4" fmla="*/ 6714955 h 6766917"/>
                <a:gd name="connsiteX5" fmla="*/ 76118 w 5495761"/>
                <a:gd name="connsiteY5" fmla="*/ 6766917 h 6766917"/>
                <a:gd name="connsiteX6" fmla="*/ 2061033 w 5495761"/>
                <a:gd name="connsiteY6" fmla="*/ 5049676 h 6766917"/>
                <a:gd name="connsiteX7" fmla="*/ 2604274 w 5495761"/>
                <a:gd name="connsiteY7" fmla="*/ 4567293 h 6766917"/>
                <a:gd name="connsiteX8" fmla="*/ 3678685 w 5495761"/>
                <a:gd name="connsiteY8" fmla="*/ 3662824 h 6766917"/>
                <a:gd name="connsiteX9" fmla="*/ 4958321 w 5495761"/>
                <a:gd name="connsiteY9" fmla="*/ 2155373 h 6766917"/>
                <a:gd name="connsiteX10" fmla="*/ 3686 w 5495761"/>
                <a:gd name="connsiteY10" fmla="*/ 80122 h 6766917"/>
                <a:gd name="connsiteX0" fmla="*/ 3686 w 5495761"/>
                <a:gd name="connsiteY0" fmla="*/ 80122 h 6766917"/>
                <a:gd name="connsiteX1" fmla="*/ 4173638 w 5495761"/>
                <a:gd name="connsiteY1" fmla="*/ 587626 h 6766917"/>
                <a:gd name="connsiteX2" fmla="*/ 5489488 w 5495761"/>
                <a:gd name="connsiteY2" fmla="*/ 2095077 h 6766917"/>
                <a:gd name="connsiteX3" fmla="*/ 4491426 w 5495761"/>
                <a:gd name="connsiteY3" fmla="*/ 3747602 h 6766917"/>
                <a:gd name="connsiteX4" fmla="*/ 851929 w 5495761"/>
                <a:gd name="connsiteY4" fmla="*/ 6714955 h 6766917"/>
                <a:gd name="connsiteX5" fmla="*/ 76118 w 5495761"/>
                <a:gd name="connsiteY5" fmla="*/ 6766917 h 6766917"/>
                <a:gd name="connsiteX6" fmla="*/ 2061033 w 5495761"/>
                <a:gd name="connsiteY6" fmla="*/ 5049676 h 6766917"/>
                <a:gd name="connsiteX7" fmla="*/ 2604274 w 5495761"/>
                <a:gd name="connsiteY7" fmla="*/ 4567293 h 6766917"/>
                <a:gd name="connsiteX8" fmla="*/ 3678685 w 5495761"/>
                <a:gd name="connsiteY8" fmla="*/ 3662824 h 6766917"/>
                <a:gd name="connsiteX9" fmla="*/ 4958321 w 5495761"/>
                <a:gd name="connsiteY9" fmla="*/ 2155373 h 6766917"/>
                <a:gd name="connsiteX10" fmla="*/ 3686 w 5495761"/>
                <a:gd name="connsiteY10" fmla="*/ 80122 h 6766917"/>
                <a:gd name="connsiteX0" fmla="*/ 3686 w 5495761"/>
                <a:gd name="connsiteY0" fmla="*/ 80122 h 6766917"/>
                <a:gd name="connsiteX1" fmla="*/ 4173638 w 5495761"/>
                <a:gd name="connsiteY1" fmla="*/ 587626 h 6766917"/>
                <a:gd name="connsiteX2" fmla="*/ 5489488 w 5495761"/>
                <a:gd name="connsiteY2" fmla="*/ 2095077 h 6766917"/>
                <a:gd name="connsiteX3" fmla="*/ 4491426 w 5495761"/>
                <a:gd name="connsiteY3" fmla="*/ 3747602 h 6766917"/>
                <a:gd name="connsiteX4" fmla="*/ 851929 w 5495761"/>
                <a:gd name="connsiteY4" fmla="*/ 6714955 h 6766917"/>
                <a:gd name="connsiteX5" fmla="*/ 76118 w 5495761"/>
                <a:gd name="connsiteY5" fmla="*/ 6766917 h 6766917"/>
                <a:gd name="connsiteX6" fmla="*/ 2061033 w 5495761"/>
                <a:gd name="connsiteY6" fmla="*/ 5049676 h 6766917"/>
                <a:gd name="connsiteX7" fmla="*/ 2604274 w 5495761"/>
                <a:gd name="connsiteY7" fmla="*/ 4567293 h 6766917"/>
                <a:gd name="connsiteX8" fmla="*/ 3678685 w 5495761"/>
                <a:gd name="connsiteY8" fmla="*/ 3662824 h 6766917"/>
                <a:gd name="connsiteX9" fmla="*/ 4958321 w 5495761"/>
                <a:gd name="connsiteY9" fmla="*/ 2155373 h 6766917"/>
                <a:gd name="connsiteX10" fmla="*/ 3686 w 5495761"/>
                <a:gd name="connsiteY10" fmla="*/ 80122 h 6766917"/>
                <a:gd name="connsiteX0" fmla="*/ 3686 w 5495761"/>
                <a:gd name="connsiteY0" fmla="*/ 80122 h 6766917"/>
                <a:gd name="connsiteX1" fmla="*/ 4173638 w 5495761"/>
                <a:gd name="connsiteY1" fmla="*/ 587626 h 6766917"/>
                <a:gd name="connsiteX2" fmla="*/ 5489488 w 5495761"/>
                <a:gd name="connsiteY2" fmla="*/ 2095077 h 6766917"/>
                <a:gd name="connsiteX3" fmla="*/ 4491426 w 5495761"/>
                <a:gd name="connsiteY3" fmla="*/ 3747602 h 6766917"/>
                <a:gd name="connsiteX4" fmla="*/ 851929 w 5495761"/>
                <a:gd name="connsiteY4" fmla="*/ 6714955 h 6766917"/>
                <a:gd name="connsiteX5" fmla="*/ 76118 w 5495761"/>
                <a:gd name="connsiteY5" fmla="*/ 6766917 h 6766917"/>
                <a:gd name="connsiteX6" fmla="*/ 1602296 w 5495761"/>
                <a:gd name="connsiteY6" fmla="*/ 5290868 h 6766917"/>
                <a:gd name="connsiteX7" fmla="*/ 2604274 w 5495761"/>
                <a:gd name="connsiteY7" fmla="*/ 4567293 h 6766917"/>
                <a:gd name="connsiteX8" fmla="*/ 3678685 w 5495761"/>
                <a:gd name="connsiteY8" fmla="*/ 3662824 h 6766917"/>
                <a:gd name="connsiteX9" fmla="*/ 4958321 w 5495761"/>
                <a:gd name="connsiteY9" fmla="*/ 2155373 h 6766917"/>
                <a:gd name="connsiteX10" fmla="*/ 3686 w 5495761"/>
                <a:gd name="connsiteY10" fmla="*/ 80122 h 6766917"/>
                <a:gd name="connsiteX0" fmla="*/ 3686 w 5495761"/>
                <a:gd name="connsiteY0" fmla="*/ 80122 h 6766917"/>
                <a:gd name="connsiteX1" fmla="*/ 4173638 w 5495761"/>
                <a:gd name="connsiteY1" fmla="*/ 587626 h 6766917"/>
                <a:gd name="connsiteX2" fmla="*/ 5489488 w 5495761"/>
                <a:gd name="connsiteY2" fmla="*/ 2095077 h 6766917"/>
                <a:gd name="connsiteX3" fmla="*/ 4491426 w 5495761"/>
                <a:gd name="connsiteY3" fmla="*/ 3747602 h 6766917"/>
                <a:gd name="connsiteX4" fmla="*/ 851929 w 5495761"/>
                <a:gd name="connsiteY4" fmla="*/ 6714955 h 6766917"/>
                <a:gd name="connsiteX5" fmla="*/ 76118 w 5495761"/>
                <a:gd name="connsiteY5" fmla="*/ 6766917 h 6766917"/>
                <a:gd name="connsiteX6" fmla="*/ 1602296 w 5495761"/>
                <a:gd name="connsiteY6" fmla="*/ 5290868 h 6766917"/>
                <a:gd name="connsiteX7" fmla="*/ 2604274 w 5495761"/>
                <a:gd name="connsiteY7" fmla="*/ 4567293 h 6766917"/>
                <a:gd name="connsiteX8" fmla="*/ 3678685 w 5495761"/>
                <a:gd name="connsiteY8" fmla="*/ 3662824 h 6766917"/>
                <a:gd name="connsiteX9" fmla="*/ 4958321 w 5495761"/>
                <a:gd name="connsiteY9" fmla="*/ 2155373 h 6766917"/>
                <a:gd name="connsiteX10" fmla="*/ 3686 w 5495761"/>
                <a:gd name="connsiteY10" fmla="*/ 80122 h 6766917"/>
                <a:gd name="connsiteX0" fmla="*/ 3686 w 5495761"/>
                <a:gd name="connsiteY0" fmla="*/ 80122 h 6766917"/>
                <a:gd name="connsiteX1" fmla="*/ 4173638 w 5495761"/>
                <a:gd name="connsiteY1" fmla="*/ 587626 h 6766917"/>
                <a:gd name="connsiteX2" fmla="*/ 5489488 w 5495761"/>
                <a:gd name="connsiteY2" fmla="*/ 2095077 h 6766917"/>
                <a:gd name="connsiteX3" fmla="*/ 4491426 w 5495761"/>
                <a:gd name="connsiteY3" fmla="*/ 3747602 h 6766917"/>
                <a:gd name="connsiteX4" fmla="*/ 851929 w 5495761"/>
                <a:gd name="connsiteY4" fmla="*/ 6714955 h 6766917"/>
                <a:gd name="connsiteX5" fmla="*/ 76118 w 5495761"/>
                <a:gd name="connsiteY5" fmla="*/ 6766917 h 6766917"/>
                <a:gd name="connsiteX6" fmla="*/ 1602296 w 5495761"/>
                <a:gd name="connsiteY6" fmla="*/ 5290868 h 6766917"/>
                <a:gd name="connsiteX7" fmla="*/ 3678685 w 5495761"/>
                <a:gd name="connsiteY7" fmla="*/ 3662824 h 6766917"/>
                <a:gd name="connsiteX8" fmla="*/ 4958321 w 5495761"/>
                <a:gd name="connsiteY8" fmla="*/ 2155373 h 6766917"/>
                <a:gd name="connsiteX9" fmla="*/ 3686 w 5495761"/>
                <a:gd name="connsiteY9" fmla="*/ 80122 h 6766917"/>
                <a:gd name="connsiteX0" fmla="*/ 3686 w 5495761"/>
                <a:gd name="connsiteY0" fmla="*/ 80122 h 6766917"/>
                <a:gd name="connsiteX1" fmla="*/ 4173638 w 5495761"/>
                <a:gd name="connsiteY1" fmla="*/ 587626 h 6766917"/>
                <a:gd name="connsiteX2" fmla="*/ 5489488 w 5495761"/>
                <a:gd name="connsiteY2" fmla="*/ 2095077 h 6766917"/>
                <a:gd name="connsiteX3" fmla="*/ 4491426 w 5495761"/>
                <a:gd name="connsiteY3" fmla="*/ 3747602 h 6766917"/>
                <a:gd name="connsiteX4" fmla="*/ 851929 w 5495761"/>
                <a:gd name="connsiteY4" fmla="*/ 6714955 h 6766917"/>
                <a:gd name="connsiteX5" fmla="*/ 76118 w 5495761"/>
                <a:gd name="connsiteY5" fmla="*/ 6766917 h 6766917"/>
                <a:gd name="connsiteX6" fmla="*/ 1602296 w 5495761"/>
                <a:gd name="connsiteY6" fmla="*/ 5290868 h 6766917"/>
                <a:gd name="connsiteX7" fmla="*/ 3690758 w 5495761"/>
                <a:gd name="connsiteY7" fmla="*/ 3743221 h 6766917"/>
                <a:gd name="connsiteX8" fmla="*/ 4958321 w 5495761"/>
                <a:gd name="connsiteY8" fmla="*/ 2155373 h 6766917"/>
                <a:gd name="connsiteX9" fmla="*/ 3686 w 5495761"/>
                <a:gd name="connsiteY9" fmla="*/ 80122 h 6766917"/>
                <a:gd name="connsiteX0" fmla="*/ 3686 w 5495761"/>
                <a:gd name="connsiteY0" fmla="*/ 80122 h 6766917"/>
                <a:gd name="connsiteX1" fmla="*/ 4173638 w 5495761"/>
                <a:gd name="connsiteY1" fmla="*/ 587626 h 6766917"/>
                <a:gd name="connsiteX2" fmla="*/ 5489488 w 5495761"/>
                <a:gd name="connsiteY2" fmla="*/ 2095077 h 6766917"/>
                <a:gd name="connsiteX3" fmla="*/ 4491426 w 5495761"/>
                <a:gd name="connsiteY3" fmla="*/ 3747602 h 6766917"/>
                <a:gd name="connsiteX4" fmla="*/ 851929 w 5495761"/>
                <a:gd name="connsiteY4" fmla="*/ 6714955 h 6766917"/>
                <a:gd name="connsiteX5" fmla="*/ 76118 w 5495761"/>
                <a:gd name="connsiteY5" fmla="*/ 6766917 h 6766917"/>
                <a:gd name="connsiteX6" fmla="*/ 1602296 w 5495761"/>
                <a:gd name="connsiteY6" fmla="*/ 5290868 h 6766917"/>
                <a:gd name="connsiteX7" fmla="*/ 3690758 w 5495761"/>
                <a:gd name="connsiteY7" fmla="*/ 3743221 h 6766917"/>
                <a:gd name="connsiteX8" fmla="*/ 4958321 w 5495761"/>
                <a:gd name="connsiteY8" fmla="*/ 2155373 h 6766917"/>
                <a:gd name="connsiteX9" fmla="*/ 3686 w 5495761"/>
                <a:gd name="connsiteY9" fmla="*/ 80122 h 6766917"/>
                <a:gd name="connsiteX0" fmla="*/ 3686 w 5489825"/>
                <a:gd name="connsiteY0" fmla="*/ 80122 h 6766917"/>
                <a:gd name="connsiteX1" fmla="*/ 4173638 w 5489825"/>
                <a:gd name="connsiteY1" fmla="*/ 587626 h 6766917"/>
                <a:gd name="connsiteX2" fmla="*/ 5489488 w 5489825"/>
                <a:gd name="connsiteY2" fmla="*/ 2095077 h 6766917"/>
                <a:gd name="connsiteX3" fmla="*/ 4262059 w 5489825"/>
                <a:gd name="connsiteY3" fmla="*/ 3948596 h 6766917"/>
                <a:gd name="connsiteX4" fmla="*/ 851929 w 5489825"/>
                <a:gd name="connsiteY4" fmla="*/ 6714955 h 6766917"/>
                <a:gd name="connsiteX5" fmla="*/ 76118 w 5489825"/>
                <a:gd name="connsiteY5" fmla="*/ 6766917 h 6766917"/>
                <a:gd name="connsiteX6" fmla="*/ 1602296 w 5489825"/>
                <a:gd name="connsiteY6" fmla="*/ 5290868 h 6766917"/>
                <a:gd name="connsiteX7" fmla="*/ 3690758 w 5489825"/>
                <a:gd name="connsiteY7" fmla="*/ 3743221 h 6766917"/>
                <a:gd name="connsiteX8" fmla="*/ 4958321 w 5489825"/>
                <a:gd name="connsiteY8" fmla="*/ 2155373 h 6766917"/>
                <a:gd name="connsiteX9" fmla="*/ 3686 w 5489825"/>
                <a:gd name="connsiteY9" fmla="*/ 80122 h 6766917"/>
                <a:gd name="connsiteX0" fmla="*/ 3686 w 5489895"/>
                <a:gd name="connsiteY0" fmla="*/ 80122 h 6766917"/>
                <a:gd name="connsiteX1" fmla="*/ 4173638 w 5489895"/>
                <a:gd name="connsiteY1" fmla="*/ 587626 h 6766917"/>
                <a:gd name="connsiteX2" fmla="*/ 5489488 w 5489895"/>
                <a:gd name="connsiteY2" fmla="*/ 2095077 h 6766917"/>
                <a:gd name="connsiteX3" fmla="*/ 4262059 w 5489895"/>
                <a:gd name="connsiteY3" fmla="*/ 3948596 h 6766917"/>
                <a:gd name="connsiteX4" fmla="*/ 851929 w 5489895"/>
                <a:gd name="connsiteY4" fmla="*/ 6714955 h 6766917"/>
                <a:gd name="connsiteX5" fmla="*/ 76118 w 5489895"/>
                <a:gd name="connsiteY5" fmla="*/ 6766917 h 6766917"/>
                <a:gd name="connsiteX6" fmla="*/ 1602296 w 5489895"/>
                <a:gd name="connsiteY6" fmla="*/ 5290868 h 6766917"/>
                <a:gd name="connsiteX7" fmla="*/ 3690758 w 5489895"/>
                <a:gd name="connsiteY7" fmla="*/ 3743221 h 6766917"/>
                <a:gd name="connsiteX8" fmla="*/ 4958321 w 5489895"/>
                <a:gd name="connsiteY8" fmla="*/ 2155373 h 6766917"/>
                <a:gd name="connsiteX9" fmla="*/ 3686 w 5489895"/>
                <a:gd name="connsiteY9" fmla="*/ 80122 h 6766917"/>
                <a:gd name="connsiteX0" fmla="*/ 3686 w 5489982"/>
                <a:gd name="connsiteY0" fmla="*/ 80122 h 6766917"/>
                <a:gd name="connsiteX1" fmla="*/ 4173638 w 5489982"/>
                <a:gd name="connsiteY1" fmla="*/ 587626 h 6766917"/>
                <a:gd name="connsiteX2" fmla="*/ 5489488 w 5489982"/>
                <a:gd name="connsiteY2" fmla="*/ 2095077 h 6766917"/>
                <a:gd name="connsiteX3" fmla="*/ 4262059 w 5489982"/>
                <a:gd name="connsiteY3" fmla="*/ 3948596 h 6766917"/>
                <a:gd name="connsiteX4" fmla="*/ 851929 w 5489982"/>
                <a:gd name="connsiteY4" fmla="*/ 6714955 h 6766917"/>
                <a:gd name="connsiteX5" fmla="*/ 76118 w 5489982"/>
                <a:gd name="connsiteY5" fmla="*/ 6766917 h 6766917"/>
                <a:gd name="connsiteX6" fmla="*/ 1602296 w 5489982"/>
                <a:gd name="connsiteY6" fmla="*/ 5290868 h 6766917"/>
                <a:gd name="connsiteX7" fmla="*/ 3690758 w 5489982"/>
                <a:gd name="connsiteY7" fmla="*/ 3743221 h 6766917"/>
                <a:gd name="connsiteX8" fmla="*/ 4958321 w 5489982"/>
                <a:gd name="connsiteY8" fmla="*/ 2155373 h 6766917"/>
                <a:gd name="connsiteX9" fmla="*/ 3686 w 5489982"/>
                <a:gd name="connsiteY9" fmla="*/ 80122 h 6766917"/>
                <a:gd name="connsiteX0" fmla="*/ 3686 w 5489982"/>
                <a:gd name="connsiteY0" fmla="*/ 80122 h 6766917"/>
                <a:gd name="connsiteX1" fmla="*/ 4173638 w 5489982"/>
                <a:gd name="connsiteY1" fmla="*/ 587626 h 6766917"/>
                <a:gd name="connsiteX2" fmla="*/ 5489488 w 5489982"/>
                <a:gd name="connsiteY2" fmla="*/ 2095077 h 6766917"/>
                <a:gd name="connsiteX3" fmla="*/ 4262059 w 5489982"/>
                <a:gd name="connsiteY3" fmla="*/ 3948596 h 6766917"/>
                <a:gd name="connsiteX4" fmla="*/ 851929 w 5489982"/>
                <a:gd name="connsiteY4" fmla="*/ 6714955 h 6766917"/>
                <a:gd name="connsiteX5" fmla="*/ 76118 w 5489982"/>
                <a:gd name="connsiteY5" fmla="*/ 6766917 h 6766917"/>
                <a:gd name="connsiteX6" fmla="*/ 1602296 w 5489982"/>
                <a:gd name="connsiteY6" fmla="*/ 5290868 h 6766917"/>
                <a:gd name="connsiteX7" fmla="*/ 3690758 w 5489982"/>
                <a:gd name="connsiteY7" fmla="*/ 3743221 h 6766917"/>
                <a:gd name="connsiteX8" fmla="*/ 4958321 w 5489982"/>
                <a:gd name="connsiteY8" fmla="*/ 2155373 h 6766917"/>
                <a:gd name="connsiteX9" fmla="*/ 3686 w 5489982"/>
                <a:gd name="connsiteY9" fmla="*/ 80122 h 6766917"/>
                <a:gd name="connsiteX0" fmla="*/ 3686 w 5489982"/>
                <a:gd name="connsiteY0" fmla="*/ 80122 h 6766917"/>
                <a:gd name="connsiteX1" fmla="*/ 4173638 w 5489982"/>
                <a:gd name="connsiteY1" fmla="*/ 587626 h 6766917"/>
                <a:gd name="connsiteX2" fmla="*/ 5489488 w 5489982"/>
                <a:gd name="connsiteY2" fmla="*/ 2095077 h 6766917"/>
                <a:gd name="connsiteX3" fmla="*/ 4262059 w 5489982"/>
                <a:gd name="connsiteY3" fmla="*/ 3948596 h 6766917"/>
                <a:gd name="connsiteX4" fmla="*/ 851929 w 5489982"/>
                <a:gd name="connsiteY4" fmla="*/ 6714955 h 6766917"/>
                <a:gd name="connsiteX5" fmla="*/ 76118 w 5489982"/>
                <a:gd name="connsiteY5" fmla="*/ 6766917 h 6766917"/>
                <a:gd name="connsiteX6" fmla="*/ 1602296 w 5489982"/>
                <a:gd name="connsiteY6" fmla="*/ 5290868 h 6766917"/>
                <a:gd name="connsiteX7" fmla="*/ 3690758 w 5489982"/>
                <a:gd name="connsiteY7" fmla="*/ 3743221 h 6766917"/>
                <a:gd name="connsiteX8" fmla="*/ 4958321 w 5489982"/>
                <a:gd name="connsiteY8" fmla="*/ 2155373 h 6766917"/>
                <a:gd name="connsiteX9" fmla="*/ 3686 w 5489982"/>
                <a:gd name="connsiteY9" fmla="*/ 80122 h 6766917"/>
                <a:gd name="connsiteX0" fmla="*/ 3686 w 5489982"/>
                <a:gd name="connsiteY0" fmla="*/ 80122 h 6766917"/>
                <a:gd name="connsiteX1" fmla="*/ 4173638 w 5489982"/>
                <a:gd name="connsiteY1" fmla="*/ 587626 h 6766917"/>
                <a:gd name="connsiteX2" fmla="*/ 5489488 w 5489982"/>
                <a:gd name="connsiteY2" fmla="*/ 2095077 h 6766917"/>
                <a:gd name="connsiteX3" fmla="*/ 4262059 w 5489982"/>
                <a:gd name="connsiteY3" fmla="*/ 3948596 h 6766917"/>
                <a:gd name="connsiteX4" fmla="*/ 851929 w 5489982"/>
                <a:gd name="connsiteY4" fmla="*/ 6714955 h 6766917"/>
                <a:gd name="connsiteX5" fmla="*/ 76118 w 5489982"/>
                <a:gd name="connsiteY5" fmla="*/ 6766917 h 6766917"/>
                <a:gd name="connsiteX6" fmla="*/ 1602296 w 5489982"/>
                <a:gd name="connsiteY6" fmla="*/ 5290868 h 6766917"/>
                <a:gd name="connsiteX7" fmla="*/ 3690758 w 5489982"/>
                <a:gd name="connsiteY7" fmla="*/ 3743221 h 6766917"/>
                <a:gd name="connsiteX8" fmla="*/ 4958321 w 5489982"/>
                <a:gd name="connsiteY8" fmla="*/ 2155373 h 6766917"/>
                <a:gd name="connsiteX9" fmla="*/ 3686 w 5489982"/>
                <a:gd name="connsiteY9" fmla="*/ 80122 h 6766917"/>
                <a:gd name="connsiteX0" fmla="*/ 3686 w 5489982"/>
                <a:gd name="connsiteY0" fmla="*/ 80122 h 6766917"/>
                <a:gd name="connsiteX1" fmla="*/ 4173638 w 5489982"/>
                <a:gd name="connsiteY1" fmla="*/ 587626 h 6766917"/>
                <a:gd name="connsiteX2" fmla="*/ 5489488 w 5489982"/>
                <a:gd name="connsiteY2" fmla="*/ 2095077 h 6766917"/>
                <a:gd name="connsiteX3" fmla="*/ 4262059 w 5489982"/>
                <a:gd name="connsiteY3" fmla="*/ 3948596 h 6766917"/>
                <a:gd name="connsiteX4" fmla="*/ 851929 w 5489982"/>
                <a:gd name="connsiteY4" fmla="*/ 6714955 h 6766917"/>
                <a:gd name="connsiteX5" fmla="*/ 76118 w 5489982"/>
                <a:gd name="connsiteY5" fmla="*/ 6766917 h 6766917"/>
                <a:gd name="connsiteX6" fmla="*/ 1602296 w 5489982"/>
                <a:gd name="connsiteY6" fmla="*/ 5290868 h 6766917"/>
                <a:gd name="connsiteX7" fmla="*/ 3690758 w 5489982"/>
                <a:gd name="connsiteY7" fmla="*/ 3743221 h 6766917"/>
                <a:gd name="connsiteX8" fmla="*/ 4958321 w 5489982"/>
                <a:gd name="connsiteY8" fmla="*/ 2155373 h 6766917"/>
                <a:gd name="connsiteX9" fmla="*/ 3686 w 5489982"/>
                <a:gd name="connsiteY9" fmla="*/ 80122 h 6766917"/>
                <a:gd name="connsiteX0" fmla="*/ 3686 w 5489982"/>
                <a:gd name="connsiteY0" fmla="*/ 80122 h 6766917"/>
                <a:gd name="connsiteX1" fmla="*/ 4173638 w 5489982"/>
                <a:gd name="connsiteY1" fmla="*/ 587626 h 6766917"/>
                <a:gd name="connsiteX2" fmla="*/ 5489488 w 5489982"/>
                <a:gd name="connsiteY2" fmla="*/ 2095077 h 6766917"/>
                <a:gd name="connsiteX3" fmla="*/ 4262059 w 5489982"/>
                <a:gd name="connsiteY3" fmla="*/ 3948596 h 6766917"/>
                <a:gd name="connsiteX4" fmla="*/ 851929 w 5489982"/>
                <a:gd name="connsiteY4" fmla="*/ 6714955 h 6766917"/>
                <a:gd name="connsiteX5" fmla="*/ 76118 w 5489982"/>
                <a:gd name="connsiteY5" fmla="*/ 6766917 h 6766917"/>
                <a:gd name="connsiteX6" fmla="*/ 1602296 w 5489982"/>
                <a:gd name="connsiteY6" fmla="*/ 5290868 h 6766917"/>
                <a:gd name="connsiteX7" fmla="*/ 3690758 w 5489982"/>
                <a:gd name="connsiteY7" fmla="*/ 3743221 h 6766917"/>
                <a:gd name="connsiteX8" fmla="*/ 4958321 w 5489982"/>
                <a:gd name="connsiteY8" fmla="*/ 2155373 h 6766917"/>
                <a:gd name="connsiteX9" fmla="*/ 3686 w 5489982"/>
                <a:gd name="connsiteY9" fmla="*/ 80122 h 6766917"/>
                <a:gd name="connsiteX0" fmla="*/ 3686 w 5489982"/>
                <a:gd name="connsiteY0" fmla="*/ 80122 h 6766917"/>
                <a:gd name="connsiteX1" fmla="*/ 4173638 w 5489982"/>
                <a:gd name="connsiteY1" fmla="*/ 587626 h 6766917"/>
                <a:gd name="connsiteX2" fmla="*/ 5489488 w 5489982"/>
                <a:gd name="connsiteY2" fmla="*/ 2095077 h 6766917"/>
                <a:gd name="connsiteX3" fmla="*/ 4262059 w 5489982"/>
                <a:gd name="connsiteY3" fmla="*/ 3948596 h 6766917"/>
                <a:gd name="connsiteX4" fmla="*/ 851929 w 5489982"/>
                <a:gd name="connsiteY4" fmla="*/ 6714955 h 6766917"/>
                <a:gd name="connsiteX5" fmla="*/ 76118 w 5489982"/>
                <a:gd name="connsiteY5" fmla="*/ 6766917 h 6766917"/>
                <a:gd name="connsiteX6" fmla="*/ 1602296 w 5489982"/>
                <a:gd name="connsiteY6" fmla="*/ 5290868 h 6766917"/>
                <a:gd name="connsiteX7" fmla="*/ 3690758 w 5489982"/>
                <a:gd name="connsiteY7" fmla="*/ 3743221 h 6766917"/>
                <a:gd name="connsiteX8" fmla="*/ 4958321 w 5489982"/>
                <a:gd name="connsiteY8" fmla="*/ 2155373 h 6766917"/>
                <a:gd name="connsiteX9" fmla="*/ 3686 w 5489982"/>
                <a:gd name="connsiteY9" fmla="*/ 80122 h 67669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489982" h="6766917">
                  <a:moveTo>
                    <a:pt x="3686" y="80122"/>
                  </a:moveTo>
                  <a:cubicBezTo>
                    <a:pt x="-127094" y="-181169"/>
                    <a:pt x="3259338" y="251800"/>
                    <a:pt x="4173638" y="587626"/>
                  </a:cubicBezTo>
                  <a:cubicBezTo>
                    <a:pt x="5087938" y="923452"/>
                    <a:pt x="5474751" y="1534916"/>
                    <a:pt x="5489488" y="2095077"/>
                  </a:cubicBezTo>
                  <a:cubicBezTo>
                    <a:pt x="5504225" y="2655238"/>
                    <a:pt x="5191922" y="3198715"/>
                    <a:pt x="4262059" y="3948596"/>
                  </a:cubicBezTo>
                  <a:cubicBezTo>
                    <a:pt x="3332196" y="4698477"/>
                    <a:pt x="1415181" y="5839107"/>
                    <a:pt x="851929" y="6714955"/>
                  </a:cubicBezTo>
                  <a:cubicBezTo>
                    <a:pt x="566903" y="6739845"/>
                    <a:pt x="334722" y="6719327"/>
                    <a:pt x="76118" y="6766917"/>
                  </a:cubicBezTo>
                  <a:cubicBezTo>
                    <a:pt x="128746" y="6355376"/>
                    <a:pt x="999856" y="5734519"/>
                    <a:pt x="1602296" y="5290868"/>
                  </a:cubicBezTo>
                  <a:cubicBezTo>
                    <a:pt x="2204736" y="4847217"/>
                    <a:pt x="3143491" y="4185407"/>
                    <a:pt x="3690758" y="3743221"/>
                  </a:cubicBezTo>
                  <a:cubicBezTo>
                    <a:pt x="4238025" y="3301035"/>
                    <a:pt x="4945088" y="2926685"/>
                    <a:pt x="4958321" y="2155373"/>
                  </a:cubicBezTo>
                  <a:cubicBezTo>
                    <a:pt x="4971554" y="1384061"/>
                    <a:pt x="4667844" y="342878"/>
                    <a:pt x="3686" y="80122"/>
                  </a:cubicBezTo>
                  <a:close/>
                </a:path>
              </a:pathLst>
            </a:custGeom>
            <a:gradFill>
              <a:gsLst>
                <a:gs pos="0">
                  <a:srgbClr val="FFFFFF"/>
                </a:gs>
                <a:gs pos="7001">
                  <a:srgbClr val="E6E6E6"/>
                </a:gs>
                <a:gs pos="32001">
                  <a:schemeClr val="accent1">
                    <a:lumMod val="75000"/>
                    <a:alpha val="74000"/>
                  </a:schemeClr>
                </a:gs>
                <a:gs pos="47000">
                  <a:srgbClr val="E6E6E6"/>
                </a:gs>
                <a:gs pos="85001">
                  <a:schemeClr val="accent1">
                    <a:lumMod val="72000"/>
                    <a:lumOff val="28000"/>
                    <a:alpha val="68000"/>
                  </a:schemeClr>
                </a:gs>
                <a:gs pos="100000">
                  <a:srgbClr val="E6E6E6"/>
                </a:gs>
              </a:gsLst>
              <a:lin ang="18900000" scaled="0"/>
            </a:gradFill>
            <a:ln w="38100">
              <a:noFill/>
            </a:ln>
            <a:effectLst>
              <a:outerShdw blurRad="50800" dist="50800" dir="5400000" algn="ctr" rotWithShape="0">
                <a:schemeClr val="bg2">
                  <a:lumMod val="75000"/>
                  <a:alpha val="50000"/>
                </a:scheme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pic>
        <p:nvPicPr>
          <p:cNvPr id="3" name="2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5143501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2927963" y="0"/>
            <a:ext cx="2916832" cy="5236046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9144000" y="0"/>
            <a:ext cx="2916832" cy="5236046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09600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 loop="1">
            <p:snd r:embed="rId3" name="MUJER HOY ES TU DIA.wav"/>
          </p:stSnd>
        </p:sndAc>
      </p:transition>
    </mc:Choice>
    <mc:Fallback xmlns="">
      <p:transition spd="slow">
        <p:sndAc>
          <p:stSnd loop="1">
            <p:snd r:embed="rId7" name="MUJER HOY ES TU DI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25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17" dur="3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25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21" dur="3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4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25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7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28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0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31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16 Imagen" descr="Diapositiva2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0" b="390"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17 Rectángulo"/>
          <p:cNvSpPr/>
          <p:nvPr/>
        </p:nvSpPr>
        <p:spPr>
          <a:xfrm>
            <a:off x="1152000" y="4083918"/>
            <a:ext cx="6840760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12700">
              <a:extrusionClr>
                <a:schemeClr val="bg1"/>
              </a:extrusionClr>
            </a:sp3d>
          </a:bodyPr>
          <a:lstStyle/>
          <a:p>
            <a:pPr algn="ctr"/>
            <a:r>
              <a:rPr lang="es-ES" sz="2000" dirty="0" smtClean="0">
                <a:solidFill>
                  <a:schemeClr val="accent4">
                    <a:lumMod val="50000"/>
                  </a:schemeClr>
                </a:solidFill>
                <a:latin typeface="Hobo Std" pitchFamily="34" charset="0"/>
              </a:rPr>
              <a:t>¿</a:t>
            </a:r>
            <a:r>
              <a:rPr lang="es-ES" sz="2000" dirty="0">
                <a:solidFill>
                  <a:schemeClr val="accent4">
                    <a:lumMod val="50000"/>
                  </a:schemeClr>
                </a:solidFill>
                <a:latin typeface="Hobo Std" pitchFamily="34" charset="0"/>
              </a:rPr>
              <a:t>Amas a tu madre?</a:t>
            </a:r>
          </a:p>
          <a:p>
            <a:pPr algn="ctr"/>
            <a:r>
              <a:rPr lang="es-ES" sz="2000" dirty="0">
                <a:solidFill>
                  <a:schemeClr val="accent4">
                    <a:lumMod val="50000"/>
                  </a:schemeClr>
                </a:solidFill>
                <a:latin typeface="Hobo Std" pitchFamily="34" charset="0"/>
              </a:rPr>
              <a:t>Yo sí amé a la mía.</a:t>
            </a:r>
            <a:endParaRPr lang="es-ES" sz="2000" dirty="0" smtClean="0">
              <a:solidFill>
                <a:schemeClr val="accent4">
                  <a:lumMod val="50000"/>
                </a:schemeClr>
              </a:solidFill>
              <a:latin typeface="Hobo Std" pitchFamily="34" charset="0"/>
            </a:endParaRPr>
          </a:p>
        </p:txBody>
      </p:sp>
      <p:grpSp>
        <p:nvGrpSpPr>
          <p:cNvPr id="8" name="7 Grupo"/>
          <p:cNvGrpSpPr/>
          <p:nvPr/>
        </p:nvGrpSpPr>
        <p:grpSpPr>
          <a:xfrm flipH="1">
            <a:off x="-4573" y="-27797"/>
            <a:ext cx="9124807" cy="5143500"/>
            <a:chOff x="19193" y="0"/>
            <a:chExt cx="9124807" cy="5143500"/>
          </a:xfrm>
        </p:grpSpPr>
        <p:sp>
          <p:nvSpPr>
            <p:cNvPr id="9" name="2 Rectángulo"/>
            <p:cNvSpPr/>
            <p:nvPr/>
          </p:nvSpPr>
          <p:spPr>
            <a:xfrm flipH="1">
              <a:off x="19193" y="0"/>
              <a:ext cx="9124807" cy="5143500"/>
            </a:xfrm>
            <a:custGeom>
              <a:avLst/>
              <a:gdLst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427072 w 4999072"/>
                <a:gd name="connsiteY0" fmla="*/ 0 h 6858000"/>
                <a:gd name="connsiteX1" fmla="*/ 4999072 w 4999072"/>
                <a:gd name="connsiteY1" fmla="*/ 0 h 6858000"/>
                <a:gd name="connsiteX2" fmla="*/ 4999072 w 4999072"/>
                <a:gd name="connsiteY2" fmla="*/ 6858000 h 6858000"/>
                <a:gd name="connsiteX3" fmla="*/ 427072 w 4999072"/>
                <a:gd name="connsiteY3" fmla="*/ 6858000 h 6858000"/>
                <a:gd name="connsiteX4" fmla="*/ 2508641 w 4999072"/>
                <a:gd name="connsiteY4" fmla="*/ 3279938 h 6858000"/>
                <a:gd name="connsiteX5" fmla="*/ 427072 w 4999072"/>
                <a:gd name="connsiteY5" fmla="*/ 0 h 6858000"/>
                <a:gd name="connsiteX0" fmla="*/ 427072 w 4999072"/>
                <a:gd name="connsiteY0" fmla="*/ 0 h 6858000"/>
                <a:gd name="connsiteX1" fmla="*/ 4999072 w 4999072"/>
                <a:gd name="connsiteY1" fmla="*/ 0 h 6858000"/>
                <a:gd name="connsiteX2" fmla="*/ 4999072 w 4999072"/>
                <a:gd name="connsiteY2" fmla="*/ 6858000 h 6858000"/>
                <a:gd name="connsiteX3" fmla="*/ 427072 w 4999072"/>
                <a:gd name="connsiteY3" fmla="*/ 6858000 h 6858000"/>
                <a:gd name="connsiteX4" fmla="*/ 3492010 w 4999072"/>
                <a:gd name="connsiteY4" fmla="*/ 3503543 h 6858000"/>
                <a:gd name="connsiteX5" fmla="*/ 427072 w 4999072"/>
                <a:gd name="connsiteY5" fmla="*/ 0 h 6858000"/>
                <a:gd name="connsiteX0" fmla="*/ 427072 w 4999072"/>
                <a:gd name="connsiteY0" fmla="*/ 0 h 6858000"/>
                <a:gd name="connsiteX1" fmla="*/ 4999072 w 4999072"/>
                <a:gd name="connsiteY1" fmla="*/ 0 h 6858000"/>
                <a:gd name="connsiteX2" fmla="*/ 4999072 w 4999072"/>
                <a:gd name="connsiteY2" fmla="*/ 6858000 h 6858000"/>
                <a:gd name="connsiteX3" fmla="*/ 427072 w 4999072"/>
                <a:gd name="connsiteY3" fmla="*/ 6858000 h 6858000"/>
                <a:gd name="connsiteX4" fmla="*/ 2646576 w 4999072"/>
                <a:gd name="connsiteY4" fmla="*/ 3578086 h 6858000"/>
                <a:gd name="connsiteX5" fmla="*/ 427072 w 4999072"/>
                <a:gd name="connsiteY5" fmla="*/ 0 h 6858000"/>
                <a:gd name="connsiteX0" fmla="*/ 427072 w 4999072"/>
                <a:gd name="connsiteY0" fmla="*/ 99368 h 6957368"/>
                <a:gd name="connsiteX1" fmla="*/ 4999072 w 4999072"/>
                <a:gd name="connsiteY1" fmla="*/ 99368 h 6957368"/>
                <a:gd name="connsiteX2" fmla="*/ 4999072 w 4999072"/>
                <a:gd name="connsiteY2" fmla="*/ 6957368 h 6957368"/>
                <a:gd name="connsiteX3" fmla="*/ 427072 w 4999072"/>
                <a:gd name="connsiteY3" fmla="*/ 6957368 h 6957368"/>
                <a:gd name="connsiteX4" fmla="*/ 2646576 w 4999072"/>
                <a:gd name="connsiteY4" fmla="*/ 3677454 h 6957368"/>
                <a:gd name="connsiteX5" fmla="*/ 427072 w 4999072"/>
                <a:gd name="connsiteY5" fmla="*/ 99368 h 6957368"/>
                <a:gd name="connsiteX0" fmla="*/ 427072 w 4999072"/>
                <a:gd name="connsiteY0" fmla="*/ 99368 h 6986764"/>
                <a:gd name="connsiteX1" fmla="*/ 4999072 w 4999072"/>
                <a:gd name="connsiteY1" fmla="*/ 99368 h 6986764"/>
                <a:gd name="connsiteX2" fmla="*/ 4999072 w 4999072"/>
                <a:gd name="connsiteY2" fmla="*/ 6957368 h 6986764"/>
                <a:gd name="connsiteX3" fmla="*/ 427072 w 4999072"/>
                <a:gd name="connsiteY3" fmla="*/ 6957368 h 6986764"/>
                <a:gd name="connsiteX4" fmla="*/ 2646576 w 4999072"/>
                <a:gd name="connsiteY4" fmla="*/ 3677454 h 6986764"/>
                <a:gd name="connsiteX5" fmla="*/ 427072 w 4999072"/>
                <a:gd name="connsiteY5" fmla="*/ 99368 h 6986764"/>
                <a:gd name="connsiteX0" fmla="*/ 427072 w 4999072"/>
                <a:gd name="connsiteY0" fmla="*/ 73924 h 6961320"/>
                <a:gd name="connsiteX1" fmla="*/ 4999072 w 4999072"/>
                <a:gd name="connsiteY1" fmla="*/ 73924 h 6961320"/>
                <a:gd name="connsiteX2" fmla="*/ 4999072 w 4999072"/>
                <a:gd name="connsiteY2" fmla="*/ 6931924 h 6961320"/>
                <a:gd name="connsiteX3" fmla="*/ 427072 w 4999072"/>
                <a:gd name="connsiteY3" fmla="*/ 6931924 h 6961320"/>
                <a:gd name="connsiteX4" fmla="*/ 2646576 w 4999072"/>
                <a:gd name="connsiteY4" fmla="*/ 3652010 h 6961320"/>
                <a:gd name="connsiteX5" fmla="*/ 427072 w 4999072"/>
                <a:gd name="connsiteY5" fmla="*/ 73924 h 6961320"/>
                <a:gd name="connsiteX0" fmla="*/ 427072 w 4999072"/>
                <a:gd name="connsiteY0" fmla="*/ 73924 h 6931924"/>
                <a:gd name="connsiteX1" fmla="*/ 4999072 w 4999072"/>
                <a:gd name="connsiteY1" fmla="*/ 73924 h 6931924"/>
                <a:gd name="connsiteX2" fmla="*/ 4999072 w 4999072"/>
                <a:gd name="connsiteY2" fmla="*/ 6931924 h 6931924"/>
                <a:gd name="connsiteX3" fmla="*/ 427072 w 4999072"/>
                <a:gd name="connsiteY3" fmla="*/ 6931924 h 6931924"/>
                <a:gd name="connsiteX4" fmla="*/ 2646576 w 4999072"/>
                <a:gd name="connsiteY4" fmla="*/ 3652010 h 6931924"/>
                <a:gd name="connsiteX5" fmla="*/ 427072 w 4999072"/>
                <a:gd name="connsiteY5" fmla="*/ 73924 h 6931924"/>
                <a:gd name="connsiteX0" fmla="*/ 427072 w 4999072"/>
                <a:gd name="connsiteY0" fmla="*/ 187764 h 7045764"/>
                <a:gd name="connsiteX1" fmla="*/ 4999072 w 4999072"/>
                <a:gd name="connsiteY1" fmla="*/ 187764 h 7045764"/>
                <a:gd name="connsiteX2" fmla="*/ 4999072 w 4999072"/>
                <a:gd name="connsiteY2" fmla="*/ 7045764 h 7045764"/>
                <a:gd name="connsiteX3" fmla="*/ 427072 w 4999072"/>
                <a:gd name="connsiteY3" fmla="*/ 7045764 h 7045764"/>
                <a:gd name="connsiteX4" fmla="*/ 2970473 w 4999072"/>
                <a:gd name="connsiteY4" fmla="*/ 3652010 h 7045764"/>
                <a:gd name="connsiteX5" fmla="*/ 427072 w 4999072"/>
                <a:gd name="connsiteY5" fmla="*/ 187764 h 7045764"/>
                <a:gd name="connsiteX0" fmla="*/ 427072 w 4999072"/>
                <a:gd name="connsiteY0" fmla="*/ 187764 h 7242965"/>
                <a:gd name="connsiteX1" fmla="*/ 4999072 w 4999072"/>
                <a:gd name="connsiteY1" fmla="*/ 187764 h 7242965"/>
                <a:gd name="connsiteX2" fmla="*/ 4999072 w 4999072"/>
                <a:gd name="connsiteY2" fmla="*/ 7045764 h 7242965"/>
                <a:gd name="connsiteX3" fmla="*/ 427072 w 4999072"/>
                <a:gd name="connsiteY3" fmla="*/ 7045764 h 7242965"/>
                <a:gd name="connsiteX4" fmla="*/ 2970473 w 4999072"/>
                <a:gd name="connsiteY4" fmla="*/ 3652010 h 7242965"/>
                <a:gd name="connsiteX5" fmla="*/ 427072 w 4999072"/>
                <a:gd name="connsiteY5" fmla="*/ 187764 h 7242965"/>
                <a:gd name="connsiteX0" fmla="*/ 427072 w 4999072"/>
                <a:gd name="connsiteY0" fmla="*/ 240498 h 7295699"/>
                <a:gd name="connsiteX1" fmla="*/ 4999072 w 4999072"/>
                <a:gd name="connsiteY1" fmla="*/ 240498 h 7295699"/>
                <a:gd name="connsiteX2" fmla="*/ 4999072 w 4999072"/>
                <a:gd name="connsiteY2" fmla="*/ 7098498 h 7295699"/>
                <a:gd name="connsiteX3" fmla="*/ 427072 w 4999072"/>
                <a:gd name="connsiteY3" fmla="*/ 7098498 h 7295699"/>
                <a:gd name="connsiteX4" fmla="*/ 2970473 w 4999072"/>
                <a:gd name="connsiteY4" fmla="*/ 3704744 h 7295699"/>
                <a:gd name="connsiteX5" fmla="*/ 427072 w 4999072"/>
                <a:gd name="connsiteY5" fmla="*/ 240498 h 7295699"/>
                <a:gd name="connsiteX0" fmla="*/ 62617 w 4634617"/>
                <a:gd name="connsiteY0" fmla="*/ 0 h 6858000"/>
                <a:gd name="connsiteX1" fmla="*/ 4634617 w 4634617"/>
                <a:gd name="connsiteY1" fmla="*/ 0 h 6858000"/>
                <a:gd name="connsiteX2" fmla="*/ 4634617 w 4634617"/>
                <a:gd name="connsiteY2" fmla="*/ 6858000 h 6858000"/>
                <a:gd name="connsiteX3" fmla="*/ 62617 w 4634617"/>
                <a:gd name="connsiteY3" fmla="*/ 6858000 h 6858000"/>
                <a:gd name="connsiteX4" fmla="*/ 2606018 w 4634617"/>
                <a:gd name="connsiteY4" fmla="*/ 3464246 h 6858000"/>
                <a:gd name="connsiteX5" fmla="*/ 62617 w 4634617"/>
                <a:gd name="connsiteY5" fmla="*/ 0 h 6858000"/>
                <a:gd name="connsiteX0" fmla="*/ 63377 w 4635377"/>
                <a:gd name="connsiteY0" fmla="*/ 0 h 6858000"/>
                <a:gd name="connsiteX1" fmla="*/ 4635377 w 4635377"/>
                <a:gd name="connsiteY1" fmla="*/ 0 h 6858000"/>
                <a:gd name="connsiteX2" fmla="*/ 4635377 w 4635377"/>
                <a:gd name="connsiteY2" fmla="*/ 6858000 h 6858000"/>
                <a:gd name="connsiteX3" fmla="*/ 63377 w 4635377"/>
                <a:gd name="connsiteY3" fmla="*/ 6858000 h 6858000"/>
                <a:gd name="connsiteX4" fmla="*/ 2606778 w 4635377"/>
                <a:gd name="connsiteY4" fmla="*/ 3464246 h 6858000"/>
                <a:gd name="connsiteX5" fmla="*/ 63377 w 4635377"/>
                <a:gd name="connsiteY5" fmla="*/ 0 h 6858000"/>
                <a:gd name="connsiteX0" fmla="*/ 63177 w 4635177"/>
                <a:gd name="connsiteY0" fmla="*/ 0 h 6858000"/>
                <a:gd name="connsiteX1" fmla="*/ 4635177 w 4635177"/>
                <a:gd name="connsiteY1" fmla="*/ 0 h 6858000"/>
                <a:gd name="connsiteX2" fmla="*/ 4635177 w 4635177"/>
                <a:gd name="connsiteY2" fmla="*/ 6858000 h 6858000"/>
                <a:gd name="connsiteX3" fmla="*/ 63177 w 4635177"/>
                <a:gd name="connsiteY3" fmla="*/ 6858000 h 6858000"/>
                <a:gd name="connsiteX4" fmla="*/ 2613603 w 4635177"/>
                <a:gd name="connsiteY4" fmla="*/ 3366219 h 6858000"/>
                <a:gd name="connsiteX5" fmla="*/ 63177 w 4635177"/>
                <a:gd name="connsiteY5" fmla="*/ 0 h 6858000"/>
                <a:gd name="connsiteX0" fmla="*/ 64758 w 4636758"/>
                <a:gd name="connsiteY0" fmla="*/ 0 h 6858000"/>
                <a:gd name="connsiteX1" fmla="*/ 4636758 w 4636758"/>
                <a:gd name="connsiteY1" fmla="*/ 0 h 6858000"/>
                <a:gd name="connsiteX2" fmla="*/ 4636758 w 4636758"/>
                <a:gd name="connsiteY2" fmla="*/ 6858000 h 6858000"/>
                <a:gd name="connsiteX3" fmla="*/ 64758 w 4636758"/>
                <a:gd name="connsiteY3" fmla="*/ 6858000 h 6858000"/>
                <a:gd name="connsiteX4" fmla="*/ 2615184 w 4636758"/>
                <a:gd name="connsiteY4" fmla="*/ 3366219 h 6858000"/>
                <a:gd name="connsiteX5" fmla="*/ 64758 w 4636758"/>
                <a:gd name="connsiteY5" fmla="*/ 0 h 6858000"/>
                <a:gd name="connsiteX0" fmla="*/ 64970 w 4636970"/>
                <a:gd name="connsiteY0" fmla="*/ 0 h 6858000"/>
                <a:gd name="connsiteX1" fmla="*/ 4636970 w 4636970"/>
                <a:gd name="connsiteY1" fmla="*/ 0 h 6858000"/>
                <a:gd name="connsiteX2" fmla="*/ 4636970 w 4636970"/>
                <a:gd name="connsiteY2" fmla="*/ 6858000 h 6858000"/>
                <a:gd name="connsiteX3" fmla="*/ 64970 w 4636970"/>
                <a:gd name="connsiteY3" fmla="*/ 6858000 h 6858000"/>
                <a:gd name="connsiteX4" fmla="*/ 2615396 w 4636970"/>
                <a:gd name="connsiteY4" fmla="*/ 3366219 h 6858000"/>
                <a:gd name="connsiteX5" fmla="*/ 64970 w 4636970"/>
                <a:gd name="connsiteY5" fmla="*/ 0 h 6858000"/>
                <a:gd name="connsiteX0" fmla="*/ 51488 w 4623488"/>
                <a:gd name="connsiteY0" fmla="*/ 0 h 6858000"/>
                <a:gd name="connsiteX1" fmla="*/ 4623488 w 4623488"/>
                <a:gd name="connsiteY1" fmla="*/ 0 h 6858000"/>
                <a:gd name="connsiteX2" fmla="*/ 4623488 w 4623488"/>
                <a:gd name="connsiteY2" fmla="*/ 6858000 h 6858000"/>
                <a:gd name="connsiteX3" fmla="*/ 51488 w 4623488"/>
                <a:gd name="connsiteY3" fmla="*/ 6858000 h 6858000"/>
                <a:gd name="connsiteX4" fmla="*/ 3163950 w 4623488"/>
                <a:gd name="connsiteY4" fmla="*/ 3366219 h 6858000"/>
                <a:gd name="connsiteX5" fmla="*/ 51488 w 4623488"/>
                <a:gd name="connsiteY5" fmla="*/ 0 h 6858000"/>
                <a:gd name="connsiteX0" fmla="*/ 55697 w 4627697"/>
                <a:gd name="connsiteY0" fmla="*/ 0 h 6858000"/>
                <a:gd name="connsiteX1" fmla="*/ 4627697 w 4627697"/>
                <a:gd name="connsiteY1" fmla="*/ 0 h 6858000"/>
                <a:gd name="connsiteX2" fmla="*/ 4627697 w 4627697"/>
                <a:gd name="connsiteY2" fmla="*/ 6858000 h 6858000"/>
                <a:gd name="connsiteX3" fmla="*/ 55697 w 4627697"/>
                <a:gd name="connsiteY3" fmla="*/ 6858000 h 6858000"/>
                <a:gd name="connsiteX4" fmla="*/ 3168159 w 4627697"/>
                <a:gd name="connsiteY4" fmla="*/ 3366219 h 6858000"/>
                <a:gd name="connsiteX5" fmla="*/ 55697 w 4627697"/>
                <a:gd name="connsiteY5" fmla="*/ 0 h 6858000"/>
                <a:gd name="connsiteX0" fmla="*/ 55697 w 4627697"/>
                <a:gd name="connsiteY0" fmla="*/ 0 h 6858000"/>
                <a:gd name="connsiteX1" fmla="*/ 4627697 w 4627697"/>
                <a:gd name="connsiteY1" fmla="*/ 0 h 6858000"/>
                <a:gd name="connsiteX2" fmla="*/ 4627697 w 4627697"/>
                <a:gd name="connsiteY2" fmla="*/ 6858000 h 6858000"/>
                <a:gd name="connsiteX3" fmla="*/ 55697 w 4627697"/>
                <a:gd name="connsiteY3" fmla="*/ 6858000 h 6858000"/>
                <a:gd name="connsiteX4" fmla="*/ 3168159 w 4627697"/>
                <a:gd name="connsiteY4" fmla="*/ 3366219 h 6858000"/>
                <a:gd name="connsiteX5" fmla="*/ 55697 w 4627697"/>
                <a:gd name="connsiteY5" fmla="*/ 0 h 6858000"/>
                <a:gd name="connsiteX0" fmla="*/ 54507 w 4626507"/>
                <a:gd name="connsiteY0" fmla="*/ 0 h 6858000"/>
                <a:gd name="connsiteX1" fmla="*/ 4626507 w 4626507"/>
                <a:gd name="connsiteY1" fmla="*/ 0 h 6858000"/>
                <a:gd name="connsiteX2" fmla="*/ 4626507 w 4626507"/>
                <a:gd name="connsiteY2" fmla="*/ 6858000 h 6858000"/>
                <a:gd name="connsiteX3" fmla="*/ 54507 w 4626507"/>
                <a:gd name="connsiteY3" fmla="*/ 6858000 h 6858000"/>
                <a:gd name="connsiteX4" fmla="*/ 3166969 w 4626507"/>
                <a:gd name="connsiteY4" fmla="*/ 3366219 h 6858000"/>
                <a:gd name="connsiteX5" fmla="*/ 54507 w 4626507"/>
                <a:gd name="connsiteY5" fmla="*/ 0 h 6858000"/>
                <a:gd name="connsiteX0" fmla="*/ 54507 w 4626507"/>
                <a:gd name="connsiteY0" fmla="*/ 0 h 6858000"/>
                <a:gd name="connsiteX1" fmla="*/ 4626507 w 4626507"/>
                <a:gd name="connsiteY1" fmla="*/ 0 h 6858000"/>
                <a:gd name="connsiteX2" fmla="*/ 4626507 w 4626507"/>
                <a:gd name="connsiteY2" fmla="*/ 6858000 h 6858000"/>
                <a:gd name="connsiteX3" fmla="*/ 54507 w 4626507"/>
                <a:gd name="connsiteY3" fmla="*/ 6858000 h 6858000"/>
                <a:gd name="connsiteX4" fmla="*/ 3166969 w 4626507"/>
                <a:gd name="connsiteY4" fmla="*/ 3366219 h 6858000"/>
                <a:gd name="connsiteX5" fmla="*/ 54507 w 4626507"/>
                <a:gd name="connsiteY5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3112462 w 4572000"/>
                <a:gd name="connsiteY4" fmla="*/ 3366219 h 6858000"/>
                <a:gd name="connsiteX5" fmla="*/ 0 w 4572000"/>
                <a:gd name="connsiteY5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3112462 w 4572000"/>
                <a:gd name="connsiteY4" fmla="*/ 3366219 h 6858000"/>
                <a:gd name="connsiteX5" fmla="*/ 0 w 4572000"/>
                <a:gd name="connsiteY5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3112462 w 4572000"/>
                <a:gd name="connsiteY4" fmla="*/ 3366219 h 6858000"/>
                <a:gd name="connsiteX5" fmla="*/ 0 w 4572000"/>
                <a:gd name="connsiteY5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3112462 w 4572000"/>
                <a:gd name="connsiteY4" fmla="*/ 3366219 h 6858000"/>
                <a:gd name="connsiteX5" fmla="*/ 0 w 4572000"/>
                <a:gd name="connsiteY5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3112462 w 4572000"/>
                <a:gd name="connsiteY4" fmla="*/ 3366219 h 6858000"/>
                <a:gd name="connsiteX5" fmla="*/ 0 w 4572000"/>
                <a:gd name="connsiteY5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4235443 w 4572000"/>
                <a:gd name="connsiteY4" fmla="*/ 3451713 h 6858000"/>
                <a:gd name="connsiteX5" fmla="*/ 0 w 4572000"/>
                <a:gd name="connsiteY5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3878686 w 4572000"/>
                <a:gd name="connsiteY4" fmla="*/ 3438885 h 6858000"/>
                <a:gd name="connsiteX5" fmla="*/ 0 w 4572000"/>
                <a:gd name="connsiteY5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2847822 w 4572000"/>
                <a:gd name="connsiteY4" fmla="*/ 3438886 h 6858000"/>
                <a:gd name="connsiteX5" fmla="*/ 0 w 4572000"/>
                <a:gd name="connsiteY5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572000" h="6858000">
                  <a:moveTo>
                    <a:pt x="0" y="0"/>
                  </a:moveTo>
                  <a:lnTo>
                    <a:pt x="4572000" y="0"/>
                  </a:lnTo>
                  <a:lnTo>
                    <a:pt x="4572000" y="6858000"/>
                  </a:lnTo>
                  <a:lnTo>
                    <a:pt x="0" y="6858000"/>
                  </a:lnTo>
                  <a:cubicBezTo>
                    <a:pt x="373830" y="6395303"/>
                    <a:pt x="1237201" y="3462610"/>
                    <a:pt x="2847822" y="3438886"/>
                  </a:cubicBezTo>
                  <a:cubicBezTo>
                    <a:pt x="1274284" y="3499144"/>
                    <a:pt x="120914" y="134150"/>
                    <a:pt x="0" y="0"/>
                  </a:cubicBezTo>
                  <a:close/>
                </a:path>
              </a:pathLst>
            </a:custGeom>
            <a:gradFill>
              <a:gsLst>
                <a:gs pos="46000">
                  <a:schemeClr val="accent6">
                    <a:lumMod val="20000"/>
                    <a:lumOff val="80000"/>
                    <a:alpha val="42000"/>
                  </a:schemeClr>
                </a:gs>
                <a:gs pos="0">
                  <a:srgbClr val="7030A0">
                    <a:lumMod val="46000"/>
                    <a:lumOff val="54000"/>
                    <a:alpha val="71000"/>
                  </a:srgbClr>
                </a:gs>
                <a:gs pos="91000">
                  <a:schemeClr val="bg2">
                    <a:lumMod val="20000"/>
                    <a:lumOff val="80000"/>
                    <a:alpha val="65000"/>
                  </a:schemeClr>
                </a:gs>
                <a:gs pos="17000">
                  <a:srgbClr val="FF99FF">
                    <a:lumMod val="42000"/>
                    <a:lumOff val="58000"/>
                    <a:alpha val="56000"/>
                  </a:srgbClr>
                </a:gs>
              </a:gsLst>
              <a:lin ang="16200000" scaled="1"/>
            </a:gradFill>
            <a:ln w="127000" cmpd="sng">
              <a:noFill/>
            </a:ln>
            <a:scene3d>
              <a:camera prst="orthographicFront"/>
              <a:lightRig rig="flat" dir="t">
                <a:rot lat="0" lon="0" rev="19200000"/>
              </a:lightRig>
            </a:scene3d>
            <a:sp3d>
              <a:bevelT w="419100" h="107950" prst="convex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pic>
          <p:nvPicPr>
            <p:cNvPr id="10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251520" y="2931790"/>
              <a:ext cx="7205663" cy="1878012"/>
            </a:xfrm>
            <a:prstGeom prst="rect">
              <a:avLst/>
            </a:prstGeom>
            <a:noFill/>
            <a:ln>
              <a:noFill/>
            </a:ln>
            <a:effectLst>
              <a:glow>
                <a:srgbClr val="F89EA4"/>
              </a:glow>
              <a:outerShdw dist="35921" dir="2700000" algn="ctr" rotWithShape="0">
                <a:srgbClr val="7030A0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00" y="360000"/>
              <a:ext cx="7205663" cy="1878012"/>
            </a:xfrm>
            <a:prstGeom prst="rect">
              <a:avLst/>
            </a:prstGeom>
            <a:noFill/>
            <a:ln>
              <a:noFill/>
            </a:ln>
            <a:effectLst>
              <a:glow>
                <a:srgbClr val="F89EA4"/>
              </a:glow>
              <a:outerShdw dist="35921" dir="2700000" algn="ctr" rotWithShape="0">
                <a:srgbClr val="7030A0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2" name="11 Grupo"/>
          <p:cNvGrpSpPr/>
          <p:nvPr/>
        </p:nvGrpSpPr>
        <p:grpSpPr>
          <a:xfrm>
            <a:off x="-22109" y="18791"/>
            <a:ext cx="9124807" cy="5143500"/>
            <a:chOff x="19193" y="0"/>
            <a:chExt cx="9124807" cy="5143500"/>
          </a:xfrm>
        </p:grpSpPr>
        <p:sp>
          <p:nvSpPr>
            <p:cNvPr id="13" name="2 Rectángulo"/>
            <p:cNvSpPr/>
            <p:nvPr/>
          </p:nvSpPr>
          <p:spPr>
            <a:xfrm flipH="1">
              <a:off x="19193" y="0"/>
              <a:ext cx="9124807" cy="5143500"/>
            </a:xfrm>
            <a:custGeom>
              <a:avLst/>
              <a:gdLst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427072 w 4999072"/>
                <a:gd name="connsiteY0" fmla="*/ 0 h 6858000"/>
                <a:gd name="connsiteX1" fmla="*/ 4999072 w 4999072"/>
                <a:gd name="connsiteY1" fmla="*/ 0 h 6858000"/>
                <a:gd name="connsiteX2" fmla="*/ 4999072 w 4999072"/>
                <a:gd name="connsiteY2" fmla="*/ 6858000 h 6858000"/>
                <a:gd name="connsiteX3" fmla="*/ 427072 w 4999072"/>
                <a:gd name="connsiteY3" fmla="*/ 6858000 h 6858000"/>
                <a:gd name="connsiteX4" fmla="*/ 2508641 w 4999072"/>
                <a:gd name="connsiteY4" fmla="*/ 3279938 h 6858000"/>
                <a:gd name="connsiteX5" fmla="*/ 427072 w 4999072"/>
                <a:gd name="connsiteY5" fmla="*/ 0 h 6858000"/>
                <a:gd name="connsiteX0" fmla="*/ 427072 w 4999072"/>
                <a:gd name="connsiteY0" fmla="*/ 0 h 6858000"/>
                <a:gd name="connsiteX1" fmla="*/ 4999072 w 4999072"/>
                <a:gd name="connsiteY1" fmla="*/ 0 h 6858000"/>
                <a:gd name="connsiteX2" fmla="*/ 4999072 w 4999072"/>
                <a:gd name="connsiteY2" fmla="*/ 6858000 h 6858000"/>
                <a:gd name="connsiteX3" fmla="*/ 427072 w 4999072"/>
                <a:gd name="connsiteY3" fmla="*/ 6858000 h 6858000"/>
                <a:gd name="connsiteX4" fmla="*/ 3492010 w 4999072"/>
                <a:gd name="connsiteY4" fmla="*/ 3503543 h 6858000"/>
                <a:gd name="connsiteX5" fmla="*/ 427072 w 4999072"/>
                <a:gd name="connsiteY5" fmla="*/ 0 h 6858000"/>
                <a:gd name="connsiteX0" fmla="*/ 427072 w 4999072"/>
                <a:gd name="connsiteY0" fmla="*/ 0 h 6858000"/>
                <a:gd name="connsiteX1" fmla="*/ 4999072 w 4999072"/>
                <a:gd name="connsiteY1" fmla="*/ 0 h 6858000"/>
                <a:gd name="connsiteX2" fmla="*/ 4999072 w 4999072"/>
                <a:gd name="connsiteY2" fmla="*/ 6858000 h 6858000"/>
                <a:gd name="connsiteX3" fmla="*/ 427072 w 4999072"/>
                <a:gd name="connsiteY3" fmla="*/ 6858000 h 6858000"/>
                <a:gd name="connsiteX4" fmla="*/ 2646576 w 4999072"/>
                <a:gd name="connsiteY4" fmla="*/ 3578086 h 6858000"/>
                <a:gd name="connsiteX5" fmla="*/ 427072 w 4999072"/>
                <a:gd name="connsiteY5" fmla="*/ 0 h 6858000"/>
                <a:gd name="connsiteX0" fmla="*/ 427072 w 4999072"/>
                <a:gd name="connsiteY0" fmla="*/ 99368 h 6957368"/>
                <a:gd name="connsiteX1" fmla="*/ 4999072 w 4999072"/>
                <a:gd name="connsiteY1" fmla="*/ 99368 h 6957368"/>
                <a:gd name="connsiteX2" fmla="*/ 4999072 w 4999072"/>
                <a:gd name="connsiteY2" fmla="*/ 6957368 h 6957368"/>
                <a:gd name="connsiteX3" fmla="*/ 427072 w 4999072"/>
                <a:gd name="connsiteY3" fmla="*/ 6957368 h 6957368"/>
                <a:gd name="connsiteX4" fmla="*/ 2646576 w 4999072"/>
                <a:gd name="connsiteY4" fmla="*/ 3677454 h 6957368"/>
                <a:gd name="connsiteX5" fmla="*/ 427072 w 4999072"/>
                <a:gd name="connsiteY5" fmla="*/ 99368 h 6957368"/>
                <a:gd name="connsiteX0" fmla="*/ 427072 w 4999072"/>
                <a:gd name="connsiteY0" fmla="*/ 99368 h 6986764"/>
                <a:gd name="connsiteX1" fmla="*/ 4999072 w 4999072"/>
                <a:gd name="connsiteY1" fmla="*/ 99368 h 6986764"/>
                <a:gd name="connsiteX2" fmla="*/ 4999072 w 4999072"/>
                <a:gd name="connsiteY2" fmla="*/ 6957368 h 6986764"/>
                <a:gd name="connsiteX3" fmla="*/ 427072 w 4999072"/>
                <a:gd name="connsiteY3" fmla="*/ 6957368 h 6986764"/>
                <a:gd name="connsiteX4" fmla="*/ 2646576 w 4999072"/>
                <a:gd name="connsiteY4" fmla="*/ 3677454 h 6986764"/>
                <a:gd name="connsiteX5" fmla="*/ 427072 w 4999072"/>
                <a:gd name="connsiteY5" fmla="*/ 99368 h 6986764"/>
                <a:gd name="connsiteX0" fmla="*/ 427072 w 4999072"/>
                <a:gd name="connsiteY0" fmla="*/ 73924 h 6961320"/>
                <a:gd name="connsiteX1" fmla="*/ 4999072 w 4999072"/>
                <a:gd name="connsiteY1" fmla="*/ 73924 h 6961320"/>
                <a:gd name="connsiteX2" fmla="*/ 4999072 w 4999072"/>
                <a:gd name="connsiteY2" fmla="*/ 6931924 h 6961320"/>
                <a:gd name="connsiteX3" fmla="*/ 427072 w 4999072"/>
                <a:gd name="connsiteY3" fmla="*/ 6931924 h 6961320"/>
                <a:gd name="connsiteX4" fmla="*/ 2646576 w 4999072"/>
                <a:gd name="connsiteY4" fmla="*/ 3652010 h 6961320"/>
                <a:gd name="connsiteX5" fmla="*/ 427072 w 4999072"/>
                <a:gd name="connsiteY5" fmla="*/ 73924 h 6961320"/>
                <a:gd name="connsiteX0" fmla="*/ 427072 w 4999072"/>
                <a:gd name="connsiteY0" fmla="*/ 73924 h 6931924"/>
                <a:gd name="connsiteX1" fmla="*/ 4999072 w 4999072"/>
                <a:gd name="connsiteY1" fmla="*/ 73924 h 6931924"/>
                <a:gd name="connsiteX2" fmla="*/ 4999072 w 4999072"/>
                <a:gd name="connsiteY2" fmla="*/ 6931924 h 6931924"/>
                <a:gd name="connsiteX3" fmla="*/ 427072 w 4999072"/>
                <a:gd name="connsiteY3" fmla="*/ 6931924 h 6931924"/>
                <a:gd name="connsiteX4" fmla="*/ 2646576 w 4999072"/>
                <a:gd name="connsiteY4" fmla="*/ 3652010 h 6931924"/>
                <a:gd name="connsiteX5" fmla="*/ 427072 w 4999072"/>
                <a:gd name="connsiteY5" fmla="*/ 73924 h 6931924"/>
                <a:gd name="connsiteX0" fmla="*/ 427072 w 4999072"/>
                <a:gd name="connsiteY0" fmla="*/ 187764 h 7045764"/>
                <a:gd name="connsiteX1" fmla="*/ 4999072 w 4999072"/>
                <a:gd name="connsiteY1" fmla="*/ 187764 h 7045764"/>
                <a:gd name="connsiteX2" fmla="*/ 4999072 w 4999072"/>
                <a:gd name="connsiteY2" fmla="*/ 7045764 h 7045764"/>
                <a:gd name="connsiteX3" fmla="*/ 427072 w 4999072"/>
                <a:gd name="connsiteY3" fmla="*/ 7045764 h 7045764"/>
                <a:gd name="connsiteX4" fmla="*/ 2970473 w 4999072"/>
                <a:gd name="connsiteY4" fmla="*/ 3652010 h 7045764"/>
                <a:gd name="connsiteX5" fmla="*/ 427072 w 4999072"/>
                <a:gd name="connsiteY5" fmla="*/ 187764 h 7045764"/>
                <a:gd name="connsiteX0" fmla="*/ 427072 w 4999072"/>
                <a:gd name="connsiteY0" fmla="*/ 187764 h 7242965"/>
                <a:gd name="connsiteX1" fmla="*/ 4999072 w 4999072"/>
                <a:gd name="connsiteY1" fmla="*/ 187764 h 7242965"/>
                <a:gd name="connsiteX2" fmla="*/ 4999072 w 4999072"/>
                <a:gd name="connsiteY2" fmla="*/ 7045764 h 7242965"/>
                <a:gd name="connsiteX3" fmla="*/ 427072 w 4999072"/>
                <a:gd name="connsiteY3" fmla="*/ 7045764 h 7242965"/>
                <a:gd name="connsiteX4" fmla="*/ 2970473 w 4999072"/>
                <a:gd name="connsiteY4" fmla="*/ 3652010 h 7242965"/>
                <a:gd name="connsiteX5" fmla="*/ 427072 w 4999072"/>
                <a:gd name="connsiteY5" fmla="*/ 187764 h 7242965"/>
                <a:gd name="connsiteX0" fmla="*/ 427072 w 4999072"/>
                <a:gd name="connsiteY0" fmla="*/ 240498 h 7295699"/>
                <a:gd name="connsiteX1" fmla="*/ 4999072 w 4999072"/>
                <a:gd name="connsiteY1" fmla="*/ 240498 h 7295699"/>
                <a:gd name="connsiteX2" fmla="*/ 4999072 w 4999072"/>
                <a:gd name="connsiteY2" fmla="*/ 7098498 h 7295699"/>
                <a:gd name="connsiteX3" fmla="*/ 427072 w 4999072"/>
                <a:gd name="connsiteY3" fmla="*/ 7098498 h 7295699"/>
                <a:gd name="connsiteX4" fmla="*/ 2970473 w 4999072"/>
                <a:gd name="connsiteY4" fmla="*/ 3704744 h 7295699"/>
                <a:gd name="connsiteX5" fmla="*/ 427072 w 4999072"/>
                <a:gd name="connsiteY5" fmla="*/ 240498 h 7295699"/>
                <a:gd name="connsiteX0" fmla="*/ 62617 w 4634617"/>
                <a:gd name="connsiteY0" fmla="*/ 0 h 6858000"/>
                <a:gd name="connsiteX1" fmla="*/ 4634617 w 4634617"/>
                <a:gd name="connsiteY1" fmla="*/ 0 h 6858000"/>
                <a:gd name="connsiteX2" fmla="*/ 4634617 w 4634617"/>
                <a:gd name="connsiteY2" fmla="*/ 6858000 h 6858000"/>
                <a:gd name="connsiteX3" fmla="*/ 62617 w 4634617"/>
                <a:gd name="connsiteY3" fmla="*/ 6858000 h 6858000"/>
                <a:gd name="connsiteX4" fmla="*/ 2606018 w 4634617"/>
                <a:gd name="connsiteY4" fmla="*/ 3464246 h 6858000"/>
                <a:gd name="connsiteX5" fmla="*/ 62617 w 4634617"/>
                <a:gd name="connsiteY5" fmla="*/ 0 h 6858000"/>
                <a:gd name="connsiteX0" fmla="*/ 63377 w 4635377"/>
                <a:gd name="connsiteY0" fmla="*/ 0 h 6858000"/>
                <a:gd name="connsiteX1" fmla="*/ 4635377 w 4635377"/>
                <a:gd name="connsiteY1" fmla="*/ 0 h 6858000"/>
                <a:gd name="connsiteX2" fmla="*/ 4635377 w 4635377"/>
                <a:gd name="connsiteY2" fmla="*/ 6858000 h 6858000"/>
                <a:gd name="connsiteX3" fmla="*/ 63377 w 4635377"/>
                <a:gd name="connsiteY3" fmla="*/ 6858000 h 6858000"/>
                <a:gd name="connsiteX4" fmla="*/ 2606778 w 4635377"/>
                <a:gd name="connsiteY4" fmla="*/ 3464246 h 6858000"/>
                <a:gd name="connsiteX5" fmla="*/ 63377 w 4635377"/>
                <a:gd name="connsiteY5" fmla="*/ 0 h 6858000"/>
                <a:gd name="connsiteX0" fmla="*/ 63177 w 4635177"/>
                <a:gd name="connsiteY0" fmla="*/ 0 h 6858000"/>
                <a:gd name="connsiteX1" fmla="*/ 4635177 w 4635177"/>
                <a:gd name="connsiteY1" fmla="*/ 0 h 6858000"/>
                <a:gd name="connsiteX2" fmla="*/ 4635177 w 4635177"/>
                <a:gd name="connsiteY2" fmla="*/ 6858000 h 6858000"/>
                <a:gd name="connsiteX3" fmla="*/ 63177 w 4635177"/>
                <a:gd name="connsiteY3" fmla="*/ 6858000 h 6858000"/>
                <a:gd name="connsiteX4" fmla="*/ 2613603 w 4635177"/>
                <a:gd name="connsiteY4" fmla="*/ 3366219 h 6858000"/>
                <a:gd name="connsiteX5" fmla="*/ 63177 w 4635177"/>
                <a:gd name="connsiteY5" fmla="*/ 0 h 6858000"/>
                <a:gd name="connsiteX0" fmla="*/ 64758 w 4636758"/>
                <a:gd name="connsiteY0" fmla="*/ 0 h 6858000"/>
                <a:gd name="connsiteX1" fmla="*/ 4636758 w 4636758"/>
                <a:gd name="connsiteY1" fmla="*/ 0 h 6858000"/>
                <a:gd name="connsiteX2" fmla="*/ 4636758 w 4636758"/>
                <a:gd name="connsiteY2" fmla="*/ 6858000 h 6858000"/>
                <a:gd name="connsiteX3" fmla="*/ 64758 w 4636758"/>
                <a:gd name="connsiteY3" fmla="*/ 6858000 h 6858000"/>
                <a:gd name="connsiteX4" fmla="*/ 2615184 w 4636758"/>
                <a:gd name="connsiteY4" fmla="*/ 3366219 h 6858000"/>
                <a:gd name="connsiteX5" fmla="*/ 64758 w 4636758"/>
                <a:gd name="connsiteY5" fmla="*/ 0 h 6858000"/>
                <a:gd name="connsiteX0" fmla="*/ 64970 w 4636970"/>
                <a:gd name="connsiteY0" fmla="*/ 0 h 6858000"/>
                <a:gd name="connsiteX1" fmla="*/ 4636970 w 4636970"/>
                <a:gd name="connsiteY1" fmla="*/ 0 h 6858000"/>
                <a:gd name="connsiteX2" fmla="*/ 4636970 w 4636970"/>
                <a:gd name="connsiteY2" fmla="*/ 6858000 h 6858000"/>
                <a:gd name="connsiteX3" fmla="*/ 64970 w 4636970"/>
                <a:gd name="connsiteY3" fmla="*/ 6858000 h 6858000"/>
                <a:gd name="connsiteX4" fmla="*/ 2615396 w 4636970"/>
                <a:gd name="connsiteY4" fmla="*/ 3366219 h 6858000"/>
                <a:gd name="connsiteX5" fmla="*/ 64970 w 4636970"/>
                <a:gd name="connsiteY5" fmla="*/ 0 h 6858000"/>
                <a:gd name="connsiteX0" fmla="*/ 51488 w 4623488"/>
                <a:gd name="connsiteY0" fmla="*/ 0 h 6858000"/>
                <a:gd name="connsiteX1" fmla="*/ 4623488 w 4623488"/>
                <a:gd name="connsiteY1" fmla="*/ 0 h 6858000"/>
                <a:gd name="connsiteX2" fmla="*/ 4623488 w 4623488"/>
                <a:gd name="connsiteY2" fmla="*/ 6858000 h 6858000"/>
                <a:gd name="connsiteX3" fmla="*/ 51488 w 4623488"/>
                <a:gd name="connsiteY3" fmla="*/ 6858000 h 6858000"/>
                <a:gd name="connsiteX4" fmla="*/ 3163950 w 4623488"/>
                <a:gd name="connsiteY4" fmla="*/ 3366219 h 6858000"/>
                <a:gd name="connsiteX5" fmla="*/ 51488 w 4623488"/>
                <a:gd name="connsiteY5" fmla="*/ 0 h 6858000"/>
                <a:gd name="connsiteX0" fmla="*/ 55697 w 4627697"/>
                <a:gd name="connsiteY0" fmla="*/ 0 h 6858000"/>
                <a:gd name="connsiteX1" fmla="*/ 4627697 w 4627697"/>
                <a:gd name="connsiteY1" fmla="*/ 0 h 6858000"/>
                <a:gd name="connsiteX2" fmla="*/ 4627697 w 4627697"/>
                <a:gd name="connsiteY2" fmla="*/ 6858000 h 6858000"/>
                <a:gd name="connsiteX3" fmla="*/ 55697 w 4627697"/>
                <a:gd name="connsiteY3" fmla="*/ 6858000 h 6858000"/>
                <a:gd name="connsiteX4" fmla="*/ 3168159 w 4627697"/>
                <a:gd name="connsiteY4" fmla="*/ 3366219 h 6858000"/>
                <a:gd name="connsiteX5" fmla="*/ 55697 w 4627697"/>
                <a:gd name="connsiteY5" fmla="*/ 0 h 6858000"/>
                <a:gd name="connsiteX0" fmla="*/ 55697 w 4627697"/>
                <a:gd name="connsiteY0" fmla="*/ 0 h 6858000"/>
                <a:gd name="connsiteX1" fmla="*/ 4627697 w 4627697"/>
                <a:gd name="connsiteY1" fmla="*/ 0 h 6858000"/>
                <a:gd name="connsiteX2" fmla="*/ 4627697 w 4627697"/>
                <a:gd name="connsiteY2" fmla="*/ 6858000 h 6858000"/>
                <a:gd name="connsiteX3" fmla="*/ 55697 w 4627697"/>
                <a:gd name="connsiteY3" fmla="*/ 6858000 h 6858000"/>
                <a:gd name="connsiteX4" fmla="*/ 3168159 w 4627697"/>
                <a:gd name="connsiteY4" fmla="*/ 3366219 h 6858000"/>
                <a:gd name="connsiteX5" fmla="*/ 55697 w 4627697"/>
                <a:gd name="connsiteY5" fmla="*/ 0 h 6858000"/>
                <a:gd name="connsiteX0" fmla="*/ 54507 w 4626507"/>
                <a:gd name="connsiteY0" fmla="*/ 0 h 6858000"/>
                <a:gd name="connsiteX1" fmla="*/ 4626507 w 4626507"/>
                <a:gd name="connsiteY1" fmla="*/ 0 h 6858000"/>
                <a:gd name="connsiteX2" fmla="*/ 4626507 w 4626507"/>
                <a:gd name="connsiteY2" fmla="*/ 6858000 h 6858000"/>
                <a:gd name="connsiteX3" fmla="*/ 54507 w 4626507"/>
                <a:gd name="connsiteY3" fmla="*/ 6858000 h 6858000"/>
                <a:gd name="connsiteX4" fmla="*/ 3166969 w 4626507"/>
                <a:gd name="connsiteY4" fmla="*/ 3366219 h 6858000"/>
                <a:gd name="connsiteX5" fmla="*/ 54507 w 4626507"/>
                <a:gd name="connsiteY5" fmla="*/ 0 h 6858000"/>
                <a:gd name="connsiteX0" fmla="*/ 54507 w 4626507"/>
                <a:gd name="connsiteY0" fmla="*/ 0 h 6858000"/>
                <a:gd name="connsiteX1" fmla="*/ 4626507 w 4626507"/>
                <a:gd name="connsiteY1" fmla="*/ 0 h 6858000"/>
                <a:gd name="connsiteX2" fmla="*/ 4626507 w 4626507"/>
                <a:gd name="connsiteY2" fmla="*/ 6858000 h 6858000"/>
                <a:gd name="connsiteX3" fmla="*/ 54507 w 4626507"/>
                <a:gd name="connsiteY3" fmla="*/ 6858000 h 6858000"/>
                <a:gd name="connsiteX4" fmla="*/ 3166969 w 4626507"/>
                <a:gd name="connsiteY4" fmla="*/ 3366219 h 6858000"/>
                <a:gd name="connsiteX5" fmla="*/ 54507 w 4626507"/>
                <a:gd name="connsiteY5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3112462 w 4572000"/>
                <a:gd name="connsiteY4" fmla="*/ 3366219 h 6858000"/>
                <a:gd name="connsiteX5" fmla="*/ 0 w 4572000"/>
                <a:gd name="connsiteY5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3112462 w 4572000"/>
                <a:gd name="connsiteY4" fmla="*/ 3366219 h 6858000"/>
                <a:gd name="connsiteX5" fmla="*/ 0 w 4572000"/>
                <a:gd name="connsiteY5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3112462 w 4572000"/>
                <a:gd name="connsiteY4" fmla="*/ 3366219 h 6858000"/>
                <a:gd name="connsiteX5" fmla="*/ 0 w 4572000"/>
                <a:gd name="connsiteY5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3112462 w 4572000"/>
                <a:gd name="connsiteY4" fmla="*/ 3366219 h 6858000"/>
                <a:gd name="connsiteX5" fmla="*/ 0 w 4572000"/>
                <a:gd name="connsiteY5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3112462 w 4572000"/>
                <a:gd name="connsiteY4" fmla="*/ 3366219 h 6858000"/>
                <a:gd name="connsiteX5" fmla="*/ 0 w 4572000"/>
                <a:gd name="connsiteY5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4235443 w 4572000"/>
                <a:gd name="connsiteY4" fmla="*/ 3451713 h 6858000"/>
                <a:gd name="connsiteX5" fmla="*/ 0 w 4572000"/>
                <a:gd name="connsiteY5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3878686 w 4572000"/>
                <a:gd name="connsiteY4" fmla="*/ 3438885 h 6858000"/>
                <a:gd name="connsiteX5" fmla="*/ 0 w 4572000"/>
                <a:gd name="connsiteY5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2847822 w 4572000"/>
                <a:gd name="connsiteY4" fmla="*/ 3438886 h 6858000"/>
                <a:gd name="connsiteX5" fmla="*/ 0 w 4572000"/>
                <a:gd name="connsiteY5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572000" h="6858000">
                  <a:moveTo>
                    <a:pt x="0" y="0"/>
                  </a:moveTo>
                  <a:lnTo>
                    <a:pt x="4572000" y="0"/>
                  </a:lnTo>
                  <a:lnTo>
                    <a:pt x="4572000" y="6858000"/>
                  </a:lnTo>
                  <a:lnTo>
                    <a:pt x="0" y="6858000"/>
                  </a:lnTo>
                  <a:cubicBezTo>
                    <a:pt x="373830" y="6395303"/>
                    <a:pt x="1237201" y="3462610"/>
                    <a:pt x="2847822" y="3438886"/>
                  </a:cubicBezTo>
                  <a:cubicBezTo>
                    <a:pt x="1274284" y="3499144"/>
                    <a:pt x="120914" y="134150"/>
                    <a:pt x="0" y="0"/>
                  </a:cubicBezTo>
                  <a:close/>
                </a:path>
              </a:pathLst>
            </a:custGeom>
            <a:gradFill>
              <a:gsLst>
                <a:gs pos="46000">
                  <a:schemeClr val="accent6">
                    <a:lumMod val="20000"/>
                    <a:lumOff val="80000"/>
                    <a:alpha val="42000"/>
                  </a:schemeClr>
                </a:gs>
                <a:gs pos="0">
                  <a:srgbClr val="7030A0">
                    <a:lumMod val="46000"/>
                    <a:lumOff val="54000"/>
                    <a:alpha val="71000"/>
                  </a:srgbClr>
                </a:gs>
                <a:gs pos="91000">
                  <a:schemeClr val="bg2">
                    <a:lumMod val="20000"/>
                    <a:lumOff val="80000"/>
                    <a:alpha val="65000"/>
                  </a:schemeClr>
                </a:gs>
                <a:gs pos="17000">
                  <a:srgbClr val="FF99FF">
                    <a:lumMod val="42000"/>
                    <a:lumOff val="58000"/>
                    <a:alpha val="56000"/>
                  </a:srgbClr>
                </a:gs>
              </a:gsLst>
              <a:lin ang="16200000" scaled="1"/>
            </a:gradFill>
            <a:ln w="127000" cmpd="sng">
              <a:noFill/>
            </a:ln>
            <a:scene3d>
              <a:camera prst="orthographicFront"/>
              <a:lightRig rig="flat" dir="t">
                <a:rot lat="0" lon="0" rev="10800000"/>
              </a:lightRig>
            </a:scene3d>
            <a:sp3d>
              <a:bevelT w="419100" h="107950" prst="convex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pic>
          <p:nvPicPr>
            <p:cNvPr id="14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251520" y="2931790"/>
              <a:ext cx="7205663" cy="1878012"/>
            </a:xfrm>
            <a:prstGeom prst="rect">
              <a:avLst/>
            </a:prstGeom>
            <a:noFill/>
            <a:ln>
              <a:noFill/>
            </a:ln>
            <a:effectLst>
              <a:glow>
                <a:srgbClr val="F89EA4"/>
              </a:glow>
              <a:outerShdw dist="35921" dir="2700000" algn="ctr" rotWithShape="0">
                <a:srgbClr val="7030A0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00" y="360000"/>
              <a:ext cx="7205663" cy="1878012"/>
            </a:xfrm>
            <a:prstGeom prst="rect">
              <a:avLst/>
            </a:prstGeom>
            <a:noFill/>
            <a:ln>
              <a:noFill/>
            </a:ln>
            <a:effectLst>
              <a:outerShdw dist="35921" dir="2700000" algn="ctr" rotWithShape="0">
                <a:srgbClr val="7030A0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" name="6 Rectángulo"/>
          <p:cNvSpPr/>
          <p:nvPr/>
        </p:nvSpPr>
        <p:spPr>
          <a:xfrm flipH="1">
            <a:off x="23598" y="-92546"/>
            <a:ext cx="9134288" cy="5236046"/>
          </a:xfrm>
          <a:prstGeom prst="rect">
            <a:avLst/>
          </a:prstGeom>
          <a:gradFill flip="none" rotWithShape="1">
            <a:gsLst>
              <a:gs pos="2000">
                <a:srgbClr val="FF0000">
                  <a:lumMod val="0"/>
                  <a:lumOff val="100000"/>
                </a:srgbClr>
              </a:gs>
              <a:gs pos="57000">
                <a:srgbClr val="C690F8"/>
              </a:gs>
              <a:gs pos="93000">
                <a:srgbClr val="C886F7"/>
              </a:gs>
              <a:gs pos="79000">
                <a:srgbClr val="FF99FF">
                  <a:lumMod val="28000"/>
                  <a:lumOff val="72000"/>
                </a:srgbClr>
              </a:gs>
              <a:gs pos="41000">
                <a:srgbClr val="FAB2C3">
                  <a:lumMod val="39000"/>
                  <a:lumOff val="61000"/>
                </a:srgbClr>
              </a:gs>
              <a:gs pos="23000">
                <a:srgbClr val="9933FF">
                  <a:lumMod val="58000"/>
                  <a:lumOff val="42000"/>
                </a:srgbClr>
              </a:gs>
              <a:gs pos="100000">
                <a:srgbClr val="D0129E">
                  <a:lumMod val="18000"/>
                  <a:lumOff val="82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66673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0" b="390"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1152000" y="4083918"/>
            <a:ext cx="6840760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12700">
              <a:extrusionClr>
                <a:schemeClr val="bg1"/>
              </a:extrusionClr>
            </a:sp3d>
          </a:bodyPr>
          <a:lstStyle/>
          <a:p>
            <a:pPr algn="ctr"/>
            <a:r>
              <a:rPr lang="es-ES" sz="2000" dirty="0" smtClean="0">
                <a:solidFill>
                  <a:schemeClr val="accent4">
                    <a:lumMod val="50000"/>
                  </a:schemeClr>
                </a:solidFill>
                <a:latin typeface="Hobo Std" pitchFamily="34" charset="0"/>
              </a:rPr>
              <a:t>Brindo </a:t>
            </a:r>
            <a:r>
              <a:rPr lang="es-ES" sz="2000" dirty="0">
                <a:solidFill>
                  <a:schemeClr val="accent4">
                    <a:lumMod val="50000"/>
                  </a:schemeClr>
                </a:solidFill>
                <a:latin typeface="Hobo Std" pitchFamily="34" charset="0"/>
              </a:rPr>
              <a:t>por mi madre que cambió su figura</a:t>
            </a:r>
          </a:p>
          <a:p>
            <a:pPr algn="ctr"/>
            <a:r>
              <a:rPr lang="es-ES" sz="2000" dirty="0">
                <a:solidFill>
                  <a:schemeClr val="accent4">
                    <a:lumMod val="50000"/>
                  </a:schemeClr>
                </a:solidFill>
                <a:latin typeface="Hobo Std" pitchFamily="34" charset="0"/>
              </a:rPr>
              <a:t>por una gran barriga. </a:t>
            </a:r>
            <a:endParaRPr lang="es-ES" sz="2000" dirty="0" smtClean="0">
              <a:solidFill>
                <a:schemeClr val="accent4">
                  <a:lumMod val="50000"/>
                </a:schemeClr>
              </a:solidFill>
              <a:latin typeface="Hobo Std" pitchFamily="34" charset="0"/>
            </a:endParaRPr>
          </a:p>
        </p:txBody>
      </p:sp>
      <p:grpSp>
        <p:nvGrpSpPr>
          <p:cNvPr id="4" name="3 Grupo"/>
          <p:cNvGrpSpPr>
            <a:grpSpLocks/>
          </p:cNvGrpSpPr>
          <p:nvPr/>
        </p:nvGrpSpPr>
        <p:grpSpPr bwMode="auto">
          <a:xfrm>
            <a:off x="0" y="-76875"/>
            <a:ext cx="9282113" cy="5222876"/>
            <a:chOff x="-108520" y="-106031"/>
            <a:chExt cx="9282257" cy="5222913"/>
          </a:xfrm>
        </p:grpSpPr>
        <p:sp>
          <p:nvSpPr>
            <p:cNvPr id="5" name="1 Rectángulo"/>
            <p:cNvSpPr/>
            <p:nvPr/>
          </p:nvSpPr>
          <p:spPr>
            <a:xfrm>
              <a:off x="-108520" y="-106031"/>
              <a:ext cx="9282257" cy="5222913"/>
            </a:xfrm>
            <a:custGeom>
              <a:avLst/>
              <a:gdLst>
                <a:gd name="connsiteX0" fmla="*/ 0 w 9143876"/>
                <a:gd name="connsiteY0" fmla="*/ 0 h 5143500"/>
                <a:gd name="connsiteX1" fmla="*/ 9143876 w 9143876"/>
                <a:gd name="connsiteY1" fmla="*/ 0 h 5143500"/>
                <a:gd name="connsiteX2" fmla="*/ 9143876 w 9143876"/>
                <a:gd name="connsiteY2" fmla="*/ 5143500 h 5143500"/>
                <a:gd name="connsiteX3" fmla="*/ 0 w 9143876"/>
                <a:gd name="connsiteY3" fmla="*/ 5143500 h 5143500"/>
                <a:gd name="connsiteX4" fmla="*/ 0 w 9143876"/>
                <a:gd name="connsiteY4" fmla="*/ 0 h 5143500"/>
                <a:gd name="connsiteX0" fmla="*/ 0 w 9347076"/>
                <a:gd name="connsiteY0" fmla="*/ 0 h 5143500"/>
                <a:gd name="connsiteX1" fmla="*/ 9143876 w 9347076"/>
                <a:gd name="connsiteY1" fmla="*/ 0 h 5143500"/>
                <a:gd name="connsiteX2" fmla="*/ 9143876 w 9347076"/>
                <a:gd name="connsiteY2" fmla="*/ 5143500 h 5143500"/>
                <a:gd name="connsiteX3" fmla="*/ 0 w 9347076"/>
                <a:gd name="connsiteY3" fmla="*/ 5143500 h 5143500"/>
                <a:gd name="connsiteX4" fmla="*/ 0 w 9347076"/>
                <a:gd name="connsiteY4" fmla="*/ 0 h 5143500"/>
                <a:gd name="connsiteX0" fmla="*/ 0 w 9271187"/>
                <a:gd name="connsiteY0" fmla="*/ 0 h 5143500"/>
                <a:gd name="connsiteX1" fmla="*/ 9143876 w 9271187"/>
                <a:gd name="connsiteY1" fmla="*/ 0 h 5143500"/>
                <a:gd name="connsiteX2" fmla="*/ 9143876 w 9271187"/>
                <a:gd name="connsiteY2" fmla="*/ 5143500 h 5143500"/>
                <a:gd name="connsiteX3" fmla="*/ 0 w 9271187"/>
                <a:gd name="connsiteY3" fmla="*/ 5143500 h 5143500"/>
                <a:gd name="connsiteX4" fmla="*/ 0 w 9271187"/>
                <a:gd name="connsiteY4" fmla="*/ 0 h 5143500"/>
                <a:gd name="connsiteX0" fmla="*/ 0 w 9143876"/>
                <a:gd name="connsiteY0" fmla="*/ 30480 h 5173980"/>
                <a:gd name="connsiteX1" fmla="*/ 8808596 w 9143876"/>
                <a:gd name="connsiteY1" fmla="*/ 0 h 5173980"/>
                <a:gd name="connsiteX2" fmla="*/ 9143876 w 9143876"/>
                <a:gd name="connsiteY2" fmla="*/ 5173980 h 5173980"/>
                <a:gd name="connsiteX3" fmla="*/ 0 w 9143876"/>
                <a:gd name="connsiteY3" fmla="*/ 5173980 h 5173980"/>
                <a:gd name="connsiteX4" fmla="*/ 0 w 9143876"/>
                <a:gd name="connsiteY4" fmla="*/ 30480 h 5173980"/>
                <a:gd name="connsiteX0" fmla="*/ 0 w 9237855"/>
                <a:gd name="connsiteY0" fmla="*/ 30480 h 5173980"/>
                <a:gd name="connsiteX1" fmla="*/ 8808596 w 9237855"/>
                <a:gd name="connsiteY1" fmla="*/ 0 h 5173980"/>
                <a:gd name="connsiteX2" fmla="*/ 9143876 w 9237855"/>
                <a:gd name="connsiteY2" fmla="*/ 5173980 h 5173980"/>
                <a:gd name="connsiteX3" fmla="*/ 0 w 9237855"/>
                <a:gd name="connsiteY3" fmla="*/ 5173980 h 5173980"/>
                <a:gd name="connsiteX4" fmla="*/ 0 w 9237855"/>
                <a:gd name="connsiteY4" fmla="*/ 30480 h 5173980"/>
                <a:gd name="connsiteX0" fmla="*/ 0 w 9143947"/>
                <a:gd name="connsiteY0" fmla="*/ 30480 h 5173980"/>
                <a:gd name="connsiteX1" fmla="*/ 8808596 w 9143947"/>
                <a:gd name="connsiteY1" fmla="*/ 0 h 5173980"/>
                <a:gd name="connsiteX2" fmla="*/ 9143876 w 9143947"/>
                <a:gd name="connsiteY2" fmla="*/ 5173980 h 5173980"/>
                <a:gd name="connsiteX3" fmla="*/ 0 w 9143947"/>
                <a:gd name="connsiteY3" fmla="*/ 5173980 h 5173980"/>
                <a:gd name="connsiteX4" fmla="*/ 0 w 9143947"/>
                <a:gd name="connsiteY4" fmla="*/ 30480 h 5173980"/>
                <a:gd name="connsiteX0" fmla="*/ 0 w 9169593"/>
                <a:gd name="connsiteY0" fmla="*/ 30480 h 5173980"/>
                <a:gd name="connsiteX1" fmla="*/ 8808596 w 9169593"/>
                <a:gd name="connsiteY1" fmla="*/ 0 h 5173980"/>
                <a:gd name="connsiteX2" fmla="*/ 9143876 w 9169593"/>
                <a:gd name="connsiteY2" fmla="*/ 5173980 h 5173980"/>
                <a:gd name="connsiteX3" fmla="*/ 0 w 9169593"/>
                <a:gd name="connsiteY3" fmla="*/ 5173980 h 5173980"/>
                <a:gd name="connsiteX4" fmla="*/ 0 w 9169593"/>
                <a:gd name="connsiteY4" fmla="*/ 30480 h 5173980"/>
                <a:gd name="connsiteX0" fmla="*/ 0 w 9738326"/>
                <a:gd name="connsiteY0" fmla="*/ 30480 h 5173980"/>
                <a:gd name="connsiteX1" fmla="*/ 8808596 w 9738326"/>
                <a:gd name="connsiteY1" fmla="*/ 0 h 5173980"/>
                <a:gd name="connsiteX2" fmla="*/ 8839200 w 9738326"/>
                <a:gd name="connsiteY2" fmla="*/ 3398520 h 5173980"/>
                <a:gd name="connsiteX3" fmla="*/ 9143876 w 9738326"/>
                <a:gd name="connsiteY3" fmla="*/ 5173980 h 5173980"/>
                <a:gd name="connsiteX4" fmla="*/ 0 w 9738326"/>
                <a:gd name="connsiteY4" fmla="*/ 5173980 h 5173980"/>
                <a:gd name="connsiteX5" fmla="*/ 0 w 9738326"/>
                <a:gd name="connsiteY5" fmla="*/ 30480 h 5173980"/>
                <a:gd name="connsiteX0" fmla="*/ 0 w 9537567"/>
                <a:gd name="connsiteY0" fmla="*/ 30480 h 5184381"/>
                <a:gd name="connsiteX1" fmla="*/ 8808596 w 9537567"/>
                <a:gd name="connsiteY1" fmla="*/ 0 h 5184381"/>
                <a:gd name="connsiteX2" fmla="*/ 8839200 w 9537567"/>
                <a:gd name="connsiteY2" fmla="*/ 3398520 h 5184381"/>
                <a:gd name="connsiteX3" fmla="*/ 9143876 w 9537567"/>
                <a:gd name="connsiteY3" fmla="*/ 5173980 h 5184381"/>
                <a:gd name="connsiteX4" fmla="*/ 0 w 9537567"/>
                <a:gd name="connsiteY4" fmla="*/ 5173980 h 5184381"/>
                <a:gd name="connsiteX5" fmla="*/ 0 w 9537567"/>
                <a:gd name="connsiteY5" fmla="*/ 30480 h 5184381"/>
                <a:gd name="connsiteX0" fmla="*/ 0 w 9537567"/>
                <a:gd name="connsiteY0" fmla="*/ 545938 h 5699839"/>
                <a:gd name="connsiteX1" fmla="*/ 8808596 w 9537567"/>
                <a:gd name="connsiteY1" fmla="*/ 515458 h 5699839"/>
                <a:gd name="connsiteX2" fmla="*/ 8839200 w 9537567"/>
                <a:gd name="connsiteY2" fmla="*/ 3913978 h 5699839"/>
                <a:gd name="connsiteX3" fmla="*/ 9143876 w 9537567"/>
                <a:gd name="connsiteY3" fmla="*/ 5689438 h 5699839"/>
                <a:gd name="connsiteX4" fmla="*/ 0 w 9537567"/>
                <a:gd name="connsiteY4" fmla="*/ 5689438 h 5699839"/>
                <a:gd name="connsiteX5" fmla="*/ 0 w 9537567"/>
                <a:gd name="connsiteY5" fmla="*/ 545938 h 5699839"/>
                <a:gd name="connsiteX0" fmla="*/ 0 w 9537567"/>
                <a:gd name="connsiteY0" fmla="*/ 249391 h 5403292"/>
                <a:gd name="connsiteX1" fmla="*/ 8808596 w 9537567"/>
                <a:gd name="connsiteY1" fmla="*/ 218911 h 5403292"/>
                <a:gd name="connsiteX2" fmla="*/ 8839200 w 9537567"/>
                <a:gd name="connsiteY2" fmla="*/ 3617431 h 5403292"/>
                <a:gd name="connsiteX3" fmla="*/ 9143876 w 9537567"/>
                <a:gd name="connsiteY3" fmla="*/ 5392891 h 5403292"/>
                <a:gd name="connsiteX4" fmla="*/ 0 w 9537567"/>
                <a:gd name="connsiteY4" fmla="*/ 5392891 h 5403292"/>
                <a:gd name="connsiteX5" fmla="*/ 0 w 9537567"/>
                <a:gd name="connsiteY5" fmla="*/ 249391 h 5403292"/>
                <a:gd name="connsiteX0" fmla="*/ 0 w 9537567"/>
                <a:gd name="connsiteY0" fmla="*/ 49657 h 5203558"/>
                <a:gd name="connsiteX1" fmla="*/ 8808596 w 9537567"/>
                <a:gd name="connsiteY1" fmla="*/ 19177 h 5203558"/>
                <a:gd name="connsiteX2" fmla="*/ 8839200 w 9537567"/>
                <a:gd name="connsiteY2" fmla="*/ 3417697 h 5203558"/>
                <a:gd name="connsiteX3" fmla="*/ 9143876 w 9537567"/>
                <a:gd name="connsiteY3" fmla="*/ 5193157 h 5203558"/>
                <a:gd name="connsiteX4" fmla="*/ 0 w 9537567"/>
                <a:gd name="connsiteY4" fmla="*/ 5193157 h 5203558"/>
                <a:gd name="connsiteX5" fmla="*/ 0 w 9537567"/>
                <a:gd name="connsiteY5" fmla="*/ 49657 h 5203558"/>
                <a:gd name="connsiteX0" fmla="*/ 0 w 9537567"/>
                <a:gd name="connsiteY0" fmla="*/ 98677 h 5252578"/>
                <a:gd name="connsiteX1" fmla="*/ 8808596 w 9537567"/>
                <a:gd name="connsiteY1" fmla="*/ 68197 h 5252578"/>
                <a:gd name="connsiteX2" fmla="*/ 8839200 w 9537567"/>
                <a:gd name="connsiteY2" fmla="*/ 3466717 h 5252578"/>
                <a:gd name="connsiteX3" fmla="*/ 9143876 w 9537567"/>
                <a:gd name="connsiteY3" fmla="*/ 5242177 h 5252578"/>
                <a:gd name="connsiteX4" fmla="*/ 0 w 9537567"/>
                <a:gd name="connsiteY4" fmla="*/ 5242177 h 5252578"/>
                <a:gd name="connsiteX5" fmla="*/ 0 w 9537567"/>
                <a:gd name="connsiteY5" fmla="*/ 98677 h 5252578"/>
                <a:gd name="connsiteX0" fmla="*/ 0 w 9537567"/>
                <a:gd name="connsiteY0" fmla="*/ 43541 h 5197442"/>
                <a:gd name="connsiteX1" fmla="*/ 8808596 w 9537567"/>
                <a:gd name="connsiteY1" fmla="*/ 13061 h 5197442"/>
                <a:gd name="connsiteX2" fmla="*/ 8839200 w 9537567"/>
                <a:gd name="connsiteY2" fmla="*/ 3411581 h 5197442"/>
                <a:gd name="connsiteX3" fmla="*/ 9143876 w 9537567"/>
                <a:gd name="connsiteY3" fmla="*/ 5187041 h 5197442"/>
                <a:gd name="connsiteX4" fmla="*/ 0 w 9537567"/>
                <a:gd name="connsiteY4" fmla="*/ 5187041 h 5197442"/>
                <a:gd name="connsiteX5" fmla="*/ 0 w 9537567"/>
                <a:gd name="connsiteY5" fmla="*/ 43541 h 5197442"/>
                <a:gd name="connsiteX0" fmla="*/ 0 w 9537567"/>
                <a:gd name="connsiteY0" fmla="*/ 30480 h 5184381"/>
                <a:gd name="connsiteX1" fmla="*/ 8808596 w 9537567"/>
                <a:gd name="connsiteY1" fmla="*/ 0 h 5184381"/>
                <a:gd name="connsiteX2" fmla="*/ 8839200 w 9537567"/>
                <a:gd name="connsiteY2" fmla="*/ 3398520 h 5184381"/>
                <a:gd name="connsiteX3" fmla="*/ 9143876 w 9537567"/>
                <a:gd name="connsiteY3" fmla="*/ 5173980 h 5184381"/>
                <a:gd name="connsiteX4" fmla="*/ 0 w 9537567"/>
                <a:gd name="connsiteY4" fmla="*/ 5173980 h 5184381"/>
                <a:gd name="connsiteX5" fmla="*/ 0 w 9537567"/>
                <a:gd name="connsiteY5" fmla="*/ 30480 h 5184381"/>
                <a:gd name="connsiteX0" fmla="*/ 17785 w 9537567"/>
                <a:gd name="connsiteY0" fmla="*/ 223423 h 5446336"/>
                <a:gd name="connsiteX1" fmla="*/ 8808596 w 9537567"/>
                <a:gd name="connsiteY1" fmla="*/ 261955 h 5446336"/>
                <a:gd name="connsiteX2" fmla="*/ 8839200 w 9537567"/>
                <a:gd name="connsiteY2" fmla="*/ 3660475 h 5446336"/>
                <a:gd name="connsiteX3" fmla="*/ 9143876 w 9537567"/>
                <a:gd name="connsiteY3" fmla="*/ 5435935 h 5446336"/>
                <a:gd name="connsiteX4" fmla="*/ 0 w 9537567"/>
                <a:gd name="connsiteY4" fmla="*/ 5435935 h 5446336"/>
                <a:gd name="connsiteX5" fmla="*/ 17785 w 9537567"/>
                <a:gd name="connsiteY5" fmla="*/ 223423 h 5446336"/>
                <a:gd name="connsiteX0" fmla="*/ 17785 w 9568220"/>
                <a:gd name="connsiteY0" fmla="*/ 0 h 5222913"/>
                <a:gd name="connsiteX1" fmla="*/ 8808596 w 9568220"/>
                <a:gd name="connsiteY1" fmla="*/ 38532 h 5222913"/>
                <a:gd name="connsiteX2" fmla="*/ 8839200 w 9568220"/>
                <a:gd name="connsiteY2" fmla="*/ 3437052 h 5222913"/>
                <a:gd name="connsiteX3" fmla="*/ 9143876 w 9568220"/>
                <a:gd name="connsiteY3" fmla="*/ 5212512 h 5222913"/>
                <a:gd name="connsiteX4" fmla="*/ 0 w 9568220"/>
                <a:gd name="connsiteY4" fmla="*/ 5212512 h 5222913"/>
                <a:gd name="connsiteX5" fmla="*/ 17785 w 9568220"/>
                <a:gd name="connsiteY5" fmla="*/ 0 h 5222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568220" h="5222913">
                  <a:moveTo>
                    <a:pt x="17785" y="0"/>
                  </a:moveTo>
                  <a:lnTo>
                    <a:pt x="8808596" y="38532"/>
                  </a:lnTo>
                  <a:cubicBezTo>
                    <a:pt x="10527813" y="24778"/>
                    <a:pt x="8783320" y="2574722"/>
                    <a:pt x="8839200" y="3437052"/>
                  </a:cubicBezTo>
                  <a:cubicBezTo>
                    <a:pt x="8895080" y="4299382"/>
                    <a:pt x="10159876" y="5338242"/>
                    <a:pt x="9143876" y="5212512"/>
                  </a:cubicBezTo>
                  <a:lnTo>
                    <a:pt x="0" y="5212512"/>
                  </a:lnTo>
                  <a:cubicBezTo>
                    <a:pt x="5928" y="3475008"/>
                    <a:pt x="11857" y="1737504"/>
                    <a:pt x="17785" y="0"/>
                  </a:cubicBezTo>
                  <a:close/>
                </a:path>
              </a:pathLst>
            </a:custGeom>
            <a:gradFill>
              <a:gsLst>
                <a:gs pos="78000">
                  <a:srgbClr val="00B0F0">
                    <a:lumMod val="28000"/>
                    <a:lumOff val="72000"/>
                    <a:alpha val="62000"/>
                  </a:srgbClr>
                </a:gs>
                <a:gs pos="0">
                  <a:schemeClr val="tx1">
                    <a:alpha val="46000"/>
                  </a:schemeClr>
                </a:gs>
                <a:gs pos="100000">
                  <a:srgbClr val="7030A0">
                    <a:alpha val="44000"/>
                  </a:srgbClr>
                </a:gs>
                <a:gs pos="66000">
                  <a:schemeClr val="tx1">
                    <a:alpha val="37000"/>
                  </a:schemeClr>
                </a:gs>
                <a:gs pos="90000">
                  <a:schemeClr val="tx1">
                    <a:alpha val="33000"/>
                  </a:schemeClr>
                </a:gs>
                <a:gs pos="44000">
                  <a:schemeClr val="tx1">
                    <a:alpha val="31000"/>
                  </a:schemeClr>
                </a:gs>
                <a:gs pos="54000">
                  <a:srgbClr val="7030A0">
                    <a:alpha val="41000"/>
                    <a:lumMod val="48000"/>
                    <a:lumOff val="52000"/>
                  </a:srgbClr>
                </a:gs>
                <a:gs pos="33000">
                  <a:srgbClr val="00B0F0">
                    <a:lumMod val="18000"/>
                    <a:lumOff val="82000"/>
                    <a:alpha val="75000"/>
                  </a:srgbClr>
                </a:gs>
                <a:gs pos="23000">
                  <a:schemeClr val="tx1">
                    <a:alpha val="25000"/>
                  </a:schemeClr>
                </a:gs>
                <a:gs pos="12000">
                  <a:srgbClr val="7030A0">
                    <a:lumMod val="39000"/>
                    <a:lumOff val="61000"/>
                    <a:alpha val="86000"/>
                  </a:srgbClr>
                </a:gs>
              </a:gsLst>
              <a:lin ang="13500000" scaled="1"/>
            </a:gradFill>
            <a:ln>
              <a:noFill/>
            </a:ln>
            <a:scene3d>
              <a:camera prst="orthographicFront"/>
              <a:lightRig rig="flood" dir="t">
                <a:rot lat="0" lon="0" rev="8400000"/>
              </a:lightRig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6" name="3 Onda"/>
            <p:cNvSpPr/>
            <p:nvPr/>
          </p:nvSpPr>
          <p:spPr>
            <a:xfrm rot="5400000">
              <a:off x="5586441" y="2039019"/>
              <a:ext cx="4761108" cy="1338098"/>
            </a:xfrm>
            <a:custGeom>
              <a:avLst/>
              <a:gdLst>
                <a:gd name="connsiteX0" fmla="*/ 0 w 4680520"/>
                <a:gd name="connsiteY0" fmla="*/ 114300 h 914400"/>
                <a:gd name="connsiteX1" fmla="*/ 4680520 w 4680520"/>
                <a:gd name="connsiteY1" fmla="*/ 114300 h 914400"/>
                <a:gd name="connsiteX2" fmla="*/ 4680520 w 4680520"/>
                <a:gd name="connsiteY2" fmla="*/ 800100 h 914400"/>
                <a:gd name="connsiteX3" fmla="*/ 0 w 4680520"/>
                <a:gd name="connsiteY3" fmla="*/ 800100 h 914400"/>
                <a:gd name="connsiteX4" fmla="*/ 0 w 4680520"/>
                <a:gd name="connsiteY4" fmla="*/ 114300 h 914400"/>
                <a:gd name="connsiteX0" fmla="*/ 103517 w 4680520"/>
                <a:gd name="connsiteY0" fmla="*/ 86719 h 1141296"/>
                <a:gd name="connsiteX1" fmla="*/ 4680520 w 4680520"/>
                <a:gd name="connsiteY1" fmla="*/ 345511 h 1141296"/>
                <a:gd name="connsiteX2" fmla="*/ 4680520 w 4680520"/>
                <a:gd name="connsiteY2" fmla="*/ 1031311 h 1141296"/>
                <a:gd name="connsiteX3" fmla="*/ 0 w 4680520"/>
                <a:gd name="connsiteY3" fmla="*/ 1031311 h 1141296"/>
                <a:gd name="connsiteX4" fmla="*/ 103517 w 4680520"/>
                <a:gd name="connsiteY4" fmla="*/ 86719 h 1141296"/>
                <a:gd name="connsiteX0" fmla="*/ 103517 w 4680520"/>
                <a:gd name="connsiteY0" fmla="*/ 80872 h 1135449"/>
                <a:gd name="connsiteX1" fmla="*/ 4680520 w 4680520"/>
                <a:gd name="connsiteY1" fmla="*/ 339664 h 1135449"/>
                <a:gd name="connsiteX2" fmla="*/ 4680520 w 4680520"/>
                <a:gd name="connsiteY2" fmla="*/ 1025464 h 1135449"/>
                <a:gd name="connsiteX3" fmla="*/ 0 w 4680520"/>
                <a:gd name="connsiteY3" fmla="*/ 1025464 h 1135449"/>
                <a:gd name="connsiteX4" fmla="*/ 103517 w 4680520"/>
                <a:gd name="connsiteY4" fmla="*/ 80872 h 1135449"/>
                <a:gd name="connsiteX0" fmla="*/ 103517 w 4680520"/>
                <a:gd name="connsiteY0" fmla="*/ 16830 h 1071407"/>
                <a:gd name="connsiteX1" fmla="*/ 3065300 w 4680520"/>
                <a:gd name="connsiteY1" fmla="*/ 350201 h 1071407"/>
                <a:gd name="connsiteX2" fmla="*/ 4680520 w 4680520"/>
                <a:gd name="connsiteY2" fmla="*/ 275622 h 1071407"/>
                <a:gd name="connsiteX3" fmla="*/ 4680520 w 4680520"/>
                <a:gd name="connsiteY3" fmla="*/ 961422 h 1071407"/>
                <a:gd name="connsiteX4" fmla="*/ 0 w 4680520"/>
                <a:gd name="connsiteY4" fmla="*/ 961422 h 1071407"/>
                <a:gd name="connsiteX5" fmla="*/ 103517 w 4680520"/>
                <a:gd name="connsiteY5" fmla="*/ 16830 h 1071407"/>
                <a:gd name="connsiteX0" fmla="*/ 103517 w 4680520"/>
                <a:gd name="connsiteY0" fmla="*/ 11640 h 1066217"/>
                <a:gd name="connsiteX1" fmla="*/ 3168820 w 4680520"/>
                <a:gd name="connsiteY1" fmla="*/ 552045 h 1066217"/>
                <a:gd name="connsiteX2" fmla="*/ 4680520 w 4680520"/>
                <a:gd name="connsiteY2" fmla="*/ 270432 h 1066217"/>
                <a:gd name="connsiteX3" fmla="*/ 4680520 w 4680520"/>
                <a:gd name="connsiteY3" fmla="*/ 956232 h 1066217"/>
                <a:gd name="connsiteX4" fmla="*/ 0 w 4680520"/>
                <a:gd name="connsiteY4" fmla="*/ 956232 h 1066217"/>
                <a:gd name="connsiteX5" fmla="*/ 103517 w 4680520"/>
                <a:gd name="connsiteY5" fmla="*/ 11640 h 1066217"/>
                <a:gd name="connsiteX0" fmla="*/ 103517 w 4723333"/>
                <a:gd name="connsiteY0" fmla="*/ 11640 h 1066217"/>
                <a:gd name="connsiteX1" fmla="*/ 3168820 w 4723333"/>
                <a:gd name="connsiteY1" fmla="*/ 552045 h 1066217"/>
                <a:gd name="connsiteX2" fmla="*/ 4583552 w 4723333"/>
                <a:gd name="connsiteY2" fmla="*/ 103472 h 1066217"/>
                <a:gd name="connsiteX3" fmla="*/ 4680520 w 4723333"/>
                <a:gd name="connsiteY3" fmla="*/ 270432 h 1066217"/>
                <a:gd name="connsiteX4" fmla="*/ 4680520 w 4723333"/>
                <a:gd name="connsiteY4" fmla="*/ 956232 h 1066217"/>
                <a:gd name="connsiteX5" fmla="*/ 0 w 4723333"/>
                <a:gd name="connsiteY5" fmla="*/ 956232 h 1066217"/>
                <a:gd name="connsiteX6" fmla="*/ 103517 w 4723333"/>
                <a:gd name="connsiteY6" fmla="*/ 11640 h 1066217"/>
                <a:gd name="connsiteX0" fmla="*/ 103517 w 5052496"/>
                <a:gd name="connsiteY0" fmla="*/ 11640 h 1066217"/>
                <a:gd name="connsiteX1" fmla="*/ 3168820 w 5052496"/>
                <a:gd name="connsiteY1" fmla="*/ 552045 h 1066217"/>
                <a:gd name="connsiteX2" fmla="*/ 4583552 w 5052496"/>
                <a:gd name="connsiteY2" fmla="*/ 103472 h 1066217"/>
                <a:gd name="connsiteX3" fmla="*/ 4680520 w 5052496"/>
                <a:gd name="connsiteY3" fmla="*/ 956232 h 1066217"/>
                <a:gd name="connsiteX4" fmla="*/ 0 w 5052496"/>
                <a:gd name="connsiteY4" fmla="*/ 956232 h 1066217"/>
                <a:gd name="connsiteX5" fmla="*/ 103517 w 5052496"/>
                <a:gd name="connsiteY5" fmla="*/ 11640 h 1066217"/>
                <a:gd name="connsiteX0" fmla="*/ 103517 w 4729286"/>
                <a:gd name="connsiteY0" fmla="*/ 11640 h 1066217"/>
                <a:gd name="connsiteX1" fmla="*/ 3168820 w 4729286"/>
                <a:gd name="connsiteY1" fmla="*/ 552045 h 1066217"/>
                <a:gd name="connsiteX2" fmla="*/ 4583552 w 4729286"/>
                <a:gd name="connsiteY2" fmla="*/ 103472 h 1066217"/>
                <a:gd name="connsiteX3" fmla="*/ 4680520 w 4729286"/>
                <a:gd name="connsiteY3" fmla="*/ 956232 h 1066217"/>
                <a:gd name="connsiteX4" fmla="*/ 0 w 4729286"/>
                <a:gd name="connsiteY4" fmla="*/ 956232 h 1066217"/>
                <a:gd name="connsiteX5" fmla="*/ 103517 w 4729286"/>
                <a:gd name="connsiteY5" fmla="*/ 11640 h 1066217"/>
                <a:gd name="connsiteX0" fmla="*/ 103517 w 4681737"/>
                <a:gd name="connsiteY0" fmla="*/ 11640 h 1066217"/>
                <a:gd name="connsiteX1" fmla="*/ 3168820 w 4681737"/>
                <a:gd name="connsiteY1" fmla="*/ 552045 h 1066217"/>
                <a:gd name="connsiteX2" fmla="*/ 4583552 w 4681737"/>
                <a:gd name="connsiteY2" fmla="*/ 103472 h 1066217"/>
                <a:gd name="connsiteX3" fmla="*/ 4680520 w 4681737"/>
                <a:gd name="connsiteY3" fmla="*/ 956232 h 1066217"/>
                <a:gd name="connsiteX4" fmla="*/ 0 w 4681737"/>
                <a:gd name="connsiteY4" fmla="*/ 956232 h 1066217"/>
                <a:gd name="connsiteX5" fmla="*/ 103517 w 4681737"/>
                <a:gd name="connsiteY5" fmla="*/ 11640 h 1066217"/>
                <a:gd name="connsiteX0" fmla="*/ 103517 w 4695972"/>
                <a:gd name="connsiteY0" fmla="*/ 16492 h 1071069"/>
                <a:gd name="connsiteX1" fmla="*/ 3168820 w 4695972"/>
                <a:gd name="connsiteY1" fmla="*/ 556897 h 1071069"/>
                <a:gd name="connsiteX2" fmla="*/ 4635310 w 4695972"/>
                <a:gd name="connsiteY2" fmla="*/ 4807 h 1071069"/>
                <a:gd name="connsiteX3" fmla="*/ 4680520 w 4695972"/>
                <a:gd name="connsiteY3" fmla="*/ 961084 h 1071069"/>
                <a:gd name="connsiteX4" fmla="*/ 0 w 4695972"/>
                <a:gd name="connsiteY4" fmla="*/ 961084 h 1071069"/>
                <a:gd name="connsiteX5" fmla="*/ 103517 w 4695972"/>
                <a:gd name="connsiteY5" fmla="*/ 16492 h 1071069"/>
                <a:gd name="connsiteX0" fmla="*/ 257396 w 4849851"/>
                <a:gd name="connsiteY0" fmla="*/ 16492 h 1071069"/>
                <a:gd name="connsiteX1" fmla="*/ 3322699 w 4849851"/>
                <a:gd name="connsiteY1" fmla="*/ 556897 h 1071069"/>
                <a:gd name="connsiteX2" fmla="*/ 4789189 w 4849851"/>
                <a:gd name="connsiteY2" fmla="*/ 4807 h 1071069"/>
                <a:gd name="connsiteX3" fmla="*/ 4834399 w 4849851"/>
                <a:gd name="connsiteY3" fmla="*/ 961084 h 1071069"/>
                <a:gd name="connsiteX4" fmla="*/ 153879 w 4849851"/>
                <a:gd name="connsiteY4" fmla="*/ 961084 h 1071069"/>
                <a:gd name="connsiteX5" fmla="*/ 257396 w 4849851"/>
                <a:gd name="connsiteY5" fmla="*/ 16492 h 1071069"/>
                <a:gd name="connsiteX0" fmla="*/ 120721 w 4713176"/>
                <a:gd name="connsiteY0" fmla="*/ 107006 h 1161583"/>
                <a:gd name="connsiteX1" fmla="*/ 3186024 w 4713176"/>
                <a:gd name="connsiteY1" fmla="*/ 647411 h 1161583"/>
                <a:gd name="connsiteX2" fmla="*/ 4652514 w 4713176"/>
                <a:gd name="connsiteY2" fmla="*/ 95321 h 1161583"/>
                <a:gd name="connsiteX3" fmla="*/ 4697724 w 4713176"/>
                <a:gd name="connsiteY3" fmla="*/ 1051598 h 1161583"/>
                <a:gd name="connsiteX4" fmla="*/ 17204 w 4713176"/>
                <a:gd name="connsiteY4" fmla="*/ 1051598 h 1161583"/>
                <a:gd name="connsiteX5" fmla="*/ 120721 w 4713176"/>
                <a:gd name="connsiteY5" fmla="*/ 107006 h 1161583"/>
                <a:gd name="connsiteX0" fmla="*/ 276048 w 4695972"/>
                <a:gd name="connsiteY0" fmla="*/ 115282 h 1083595"/>
                <a:gd name="connsiteX1" fmla="*/ 3168820 w 4695972"/>
                <a:gd name="connsiteY1" fmla="*/ 569423 h 1083595"/>
                <a:gd name="connsiteX2" fmla="*/ 4635310 w 4695972"/>
                <a:gd name="connsiteY2" fmla="*/ 17333 h 1083595"/>
                <a:gd name="connsiteX3" fmla="*/ 4680520 w 4695972"/>
                <a:gd name="connsiteY3" fmla="*/ 973610 h 1083595"/>
                <a:gd name="connsiteX4" fmla="*/ 0 w 4695972"/>
                <a:gd name="connsiteY4" fmla="*/ 973610 h 1083595"/>
                <a:gd name="connsiteX5" fmla="*/ 276048 w 4695972"/>
                <a:gd name="connsiteY5" fmla="*/ 115282 h 1083595"/>
                <a:gd name="connsiteX0" fmla="*/ 276048 w 4695972"/>
                <a:gd name="connsiteY0" fmla="*/ 115282 h 1047409"/>
                <a:gd name="connsiteX1" fmla="*/ 3168820 w 4695972"/>
                <a:gd name="connsiteY1" fmla="*/ 569423 h 1047409"/>
                <a:gd name="connsiteX2" fmla="*/ 4635310 w 4695972"/>
                <a:gd name="connsiteY2" fmla="*/ 17333 h 1047409"/>
                <a:gd name="connsiteX3" fmla="*/ 4680520 w 4695972"/>
                <a:gd name="connsiteY3" fmla="*/ 973610 h 1047409"/>
                <a:gd name="connsiteX4" fmla="*/ 0 w 4695972"/>
                <a:gd name="connsiteY4" fmla="*/ 973610 h 1047409"/>
                <a:gd name="connsiteX5" fmla="*/ 276048 w 4695972"/>
                <a:gd name="connsiteY5" fmla="*/ 115282 h 1047409"/>
                <a:gd name="connsiteX0" fmla="*/ 276048 w 4695972"/>
                <a:gd name="connsiteY0" fmla="*/ 115282 h 1061292"/>
                <a:gd name="connsiteX1" fmla="*/ 3168820 w 4695972"/>
                <a:gd name="connsiteY1" fmla="*/ 569423 h 1061292"/>
                <a:gd name="connsiteX2" fmla="*/ 4635310 w 4695972"/>
                <a:gd name="connsiteY2" fmla="*/ 17333 h 1061292"/>
                <a:gd name="connsiteX3" fmla="*/ 4680520 w 4695972"/>
                <a:gd name="connsiteY3" fmla="*/ 973610 h 1061292"/>
                <a:gd name="connsiteX4" fmla="*/ 3151563 w 4695972"/>
                <a:gd name="connsiteY4" fmla="*/ 1017997 h 1061292"/>
                <a:gd name="connsiteX5" fmla="*/ 0 w 4695972"/>
                <a:gd name="connsiteY5" fmla="*/ 973610 h 1061292"/>
                <a:gd name="connsiteX6" fmla="*/ 276048 w 4695972"/>
                <a:gd name="connsiteY6" fmla="*/ 115282 h 1061292"/>
                <a:gd name="connsiteX0" fmla="*/ 276048 w 4695972"/>
                <a:gd name="connsiteY0" fmla="*/ 115282 h 1156305"/>
                <a:gd name="connsiteX1" fmla="*/ 3168820 w 4695972"/>
                <a:gd name="connsiteY1" fmla="*/ 569423 h 1156305"/>
                <a:gd name="connsiteX2" fmla="*/ 4635310 w 4695972"/>
                <a:gd name="connsiteY2" fmla="*/ 17333 h 1156305"/>
                <a:gd name="connsiteX3" fmla="*/ 4680520 w 4695972"/>
                <a:gd name="connsiteY3" fmla="*/ 973610 h 1156305"/>
                <a:gd name="connsiteX4" fmla="*/ 3272332 w 4695972"/>
                <a:gd name="connsiteY4" fmla="*/ 1156019 h 1156305"/>
                <a:gd name="connsiteX5" fmla="*/ 3151563 w 4695972"/>
                <a:gd name="connsiteY5" fmla="*/ 1017997 h 1156305"/>
                <a:gd name="connsiteX6" fmla="*/ 0 w 4695972"/>
                <a:gd name="connsiteY6" fmla="*/ 973610 h 1156305"/>
                <a:gd name="connsiteX7" fmla="*/ 276048 w 4695972"/>
                <a:gd name="connsiteY7" fmla="*/ 115282 h 1156305"/>
                <a:gd name="connsiteX0" fmla="*/ 276048 w 4695972"/>
                <a:gd name="connsiteY0" fmla="*/ 115282 h 1061292"/>
                <a:gd name="connsiteX1" fmla="*/ 3168820 w 4695972"/>
                <a:gd name="connsiteY1" fmla="*/ 569423 h 1061292"/>
                <a:gd name="connsiteX2" fmla="*/ 4635310 w 4695972"/>
                <a:gd name="connsiteY2" fmla="*/ 17333 h 1061292"/>
                <a:gd name="connsiteX3" fmla="*/ 4680520 w 4695972"/>
                <a:gd name="connsiteY3" fmla="*/ 973610 h 1061292"/>
                <a:gd name="connsiteX4" fmla="*/ 3151563 w 4695972"/>
                <a:gd name="connsiteY4" fmla="*/ 1017997 h 1061292"/>
                <a:gd name="connsiteX5" fmla="*/ 0 w 4695972"/>
                <a:gd name="connsiteY5" fmla="*/ 973610 h 1061292"/>
                <a:gd name="connsiteX6" fmla="*/ 276048 w 4695972"/>
                <a:gd name="connsiteY6" fmla="*/ 115282 h 1061292"/>
                <a:gd name="connsiteX0" fmla="*/ 276048 w 4695972"/>
                <a:gd name="connsiteY0" fmla="*/ 115282 h 1242284"/>
                <a:gd name="connsiteX1" fmla="*/ 3168820 w 4695972"/>
                <a:gd name="connsiteY1" fmla="*/ 569423 h 1242284"/>
                <a:gd name="connsiteX2" fmla="*/ 4635310 w 4695972"/>
                <a:gd name="connsiteY2" fmla="*/ 17333 h 1242284"/>
                <a:gd name="connsiteX3" fmla="*/ 4680520 w 4695972"/>
                <a:gd name="connsiteY3" fmla="*/ 973610 h 1242284"/>
                <a:gd name="connsiteX4" fmla="*/ 3203321 w 4695972"/>
                <a:gd name="connsiteY4" fmla="*/ 1242284 h 1242284"/>
                <a:gd name="connsiteX5" fmla="*/ 0 w 4695972"/>
                <a:gd name="connsiteY5" fmla="*/ 973610 h 1242284"/>
                <a:gd name="connsiteX6" fmla="*/ 276048 w 4695972"/>
                <a:gd name="connsiteY6" fmla="*/ 115282 h 1242284"/>
                <a:gd name="connsiteX0" fmla="*/ 276048 w 4695972"/>
                <a:gd name="connsiteY0" fmla="*/ 115282 h 1242284"/>
                <a:gd name="connsiteX1" fmla="*/ 3168820 w 4695972"/>
                <a:gd name="connsiteY1" fmla="*/ 569423 h 1242284"/>
                <a:gd name="connsiteX2" fmla="*/ 4635310 w 4695972"/>
                <a:gd name="connsiteY2" fmla="*/ 17333 h 1242284"/>
                <a:gd name="connsiteX3" fmla="*/ 4680520 w 4695972"/>
                <a:gd name="connsiteY3" fmla="*/ 973610 h 1242284"/>
                <a:gd name="connsiteX4" fmla="*/ 3203321 w 4695972"/>
                <a:gd name="connsiteY4" fmla="*/ 1242284 h 1242284"/>
                <a:gd name="connsiteX5" fmla="*/ 0 w 4695972"/>
                <a:gd name="connsiteY5" fmla="*/ 973610 h 1242284"/>
                <a:gd name="connsiteX6" fmla="*/ 276048 w 4695972"/>
                <a:gd name="connsiteY6" fmla="*/ 115282 h 1242284"/>
                <a:gd name="connsiteX0" fmla="*/ 306531 w 4726455"/>
                <a:gd name="connsiteY0" fmla="*/ 102757 h 1229759"/>
                <a:gd name="connsiteX1" fmla="*/ 3199303 w 4726455"/>
                <a:gd name="connsiteY1" fmla="*/ 556898 h 1229759"/>
                <a:gd name="connsiteX2" fmla="*/ 4665793 w 4726455"/>
                <a:gd name="connsiteY2" fmla="*/ 4808 h 1229759"/>
                <a:gd name="connsiteX3" fmla="*/ 4711003 w 4726455"/>
                <a:gd name="connsiteY3" fmla="*/ 961085 h 1229759"/>
                <a:gd name="connsiteX4" fmla="*/ 3233804 w 4726455"/>
                <a:gd name="connsiteY4" fmla="*/ 1229759 h 1229759"/>
                <a:gd name="connsiteX5" fmla="*/ 30483 w 4726455"/>
                <a:gd name="connsiteY5" fmla="*/ 961085 h 1229759"/>
                <a:gd name="connsiteX6" fmla="*/ 306531 w 4726455"/>
                <a:gd name="connsiteY6" fmla="*/ 102757 h 1229759"/>
                <a:gd name="connsiteX0" fmla="*/ 306531 w 4718901"/>
                <a:gd name="connsiteY0" fmla="*/ 102757 h 1229759"/>
                <a:gd name="connsiteX1" fmla="*/ 3199303 w 4718901"/>
                <a:gd name="connsiteY1" fmla="*/ 556898 h 1229759"/>
                <a:gd name="connsiteX2" fmla="*/ 4665793 w 4718901"/>
                <a:gd name="connsiteY2" fmla="*/ 4808 h 1229759"/>
                <a:gd name="connsiteX3" fmla="*/ 4693751 w 4718901"/>
                <a:gd name="connsiteY3" fmla="*/ 823063 h 1229759"/>
                <a:gd name="connsiteX4" fmla="*/ 3233804 w 4718901"/>
                <a:gd name="connsiteY4" fmla="*/ 1229759 h 1229759"/>
                <a:gd name="connsiteX5" fmla="*/ 30483 w 4718901"/>
                <a:gd name="connsiteY5" fmla="*/ 961085 h 1229759"/>
                <a:gd name="connsiteX6" fmla="*/ 306531 w 4718901"/>
                <a:gd name="connsiteY6" fmla="*/ 102757 h 1229759"/>
                <a:gd name="connsiteX0" fmla="*/ 306531 w 4698927"/>
                <a:gd name="connsiteY0" fmla="*/ 102757 h 1229759"/>
                <a:gd name="connsiteX1" fmla="*/ 3199303 w 4698927"/>
                <a:gd name="connsiteY1" fmla="*/ 556898 h 1229759"/>
                <a:gd name="connsiteX2" fmla="*/ 4665793 w 4698927"/>
                <a:gd name="connsiteY2" fmla="*/ 4808 h 1229759"/>
                <a:gd name="connsiteX3" fmla="*/ 4693751 w 4698927"/>
                <a:gd name="connsiteY3" fmla="*/ 823063 h 1229759"/>
                <a:gd name="connsiteX4" fmla="*/ 3233804 w 4698927"/>
                <a:gd name="connsiteY4" fmla="*/ 1229759 h 1229759"/>
                <a:gd name="connsiteX5" fmla="*/ 30483 w 4698927"/>
                <a:gd name="connsiteY5" fmla="*/ 961085 h 1229759"/>
                <a:gd name="connsiteX6" fmla="*/ 306531 w 4698927"/>
                <a:gd name="connsiteY6" fmla="*/ 102757 h 1229759"/>
                <a:gd name="connsiteX0" fmla="*/ 306531 w 4746244"/>
                <a:gd name="connsiteY0" fmla="*/ 102757 h 1229759"/>
                <a:gd name="connsiteX1" fmla="*/ 3199303 w 4746244"/>
                <a:gd name="connsiteY1" fmla="*/ 556898 h 1229759"/>
                <a:gd name="connsiteX2" fmla="*/ 4665793 w 4746244"/>
                <a:gd name="connsiteY2" fmla="*/ 4808 h 1229759"/>
                <a:gd name="connsiteX3" fmla="*/ 4745851 w 4746244"/>
                <a:gd name="connsiteY3" fmla="*/ 650535 h 1229759"/>
                <a:gd name="connsiteX4" fmla="*/ 3233804 w 4746244"/>
                <a:gd name="connsiteY4" fmla="*/ 1229759 h 1229759"/>
                <a:gd name="connsiteX5" fmla="*/ 30483 w 4746244"/>
                <a:gd name="connsiteY5" fmla="*/ 961085 h 1229759"/>
                <a:gd name="connsiteX6" fmla="*/ 306531 w 4746244"/>
                <a:gd name="connsiteY6" fmla="*/ 102757 h 1229759"/>
                <a:gd name="connsiteX0" fmla="*/ 306531 w 4745851"/>
                <a:gd name="connsiteY0" fmla="*/ 102757 h 1229759"/>
                <a:gd name="connsiteX1" fmla="*/ 3199303 w 4745851"/>
                <a:gd name="connsiteY1" fmla="*/ 556898 h 1229759"/>
                <a:gd name="connsiteX2" fmla="*/ 4665793 w 4745851"/>
                <a:gd name="connsiteY2" fmla="*/ 4808 h 1229759"/>
                <a:gd name="connsiteX3" fmla="*/ 4745851 w 4745851"/>
                <a:gd name="connsiteY3" fmla="*/ 650535 h 1229759"/>
                <a:gd name="connsiteX4" fmla="*/ 3233804 w 4745851"/>
                <a:gd name="connsiteY4" fmla="*/ 1229759 h 1229759"/>
                <a:gd name="connsiteX5" fmla="*/ 30483 w 4745851"/>
                <a:gd name="connsiteY5" fmla="*/ 961085 h 1229759"/>
                <a:gd name="connsiteX6" fmla="*/ 306531 w 4745851"/>
                <a:gd name="connsiteY6" fmla="*/ 102757 h 1229759"/>
                <a:gd name="connsiteX0" fmla="*/ 306531 w 4745851"/>
                <a:gd name="connsiteY0" fmla="*/ 137040 h 1264042"/>
                <a:gd name="connsiteX1" fmla="*/ 3199303 w 4745851"/>
                <a:gd name="connsiteY1" fmla="*/ 591181 h 1264042"/>
                <a:gd name="connsiteX2" fmla="*/ 4717892 w 4745851"/>
                <a:gd name="connsiteY2" fmla="*/ 4584 h 1264042"/>
                <a:gd name="connsiteX3" fmla="*/ 4745851 w 4745851"/>
                <a:gd name="connsiteY3" fmla="*/ 684818 h 1264042"/>
                <a:gd name="connsiteX4" fmla="*/ 3233804 w 4745851"/>
                <a:gd name="connsiteY4" fmla="*/ 1264042 h 1264042"/>
                <a:gd name="connsiteX5" fmla="*/ 30483 w 4745851"/>
                <a:gd name="connsiteY5" fmla="*/ 995368 h 1264042"/>
                <a:gd name="connsiteX6" fmla="*/ 306531 w 4745851"/>
                <a:gd name="connsiteY6" fmla="*/ 137040 h 1264042"/>
                <a:gd name="connsiteX0" fmla="*/ 306531 w 4914958"/>
                <a:gd name="connsiteY0" fmla="*/ 205661 h 1332663"/>
                <a:gd name="connsiteX1" fmla="*/ 3199303 w 4914958"/>
                <a:gd name="connsiteY1" fmla="*/ 659802 h 1332663"/>
                <a:gd name="connsiteX2" fmla="*/ 4908913 w 4914958"/>
                <a:gd name="connsiteY2" fmla="*/ 4194 h 1332663"/>
                <a:gd name="connsiteX3" fmla="*/ 4745851 w 4914958"/>
                <a:gd name="connsiteY3" fmla="*/ 753439 h 1332663"/>
                <a:gd name="connsiteX4" fmla="*/ 3233804 w 4914958"/>
                <a:gd name="connsiteY4" fmla="*/ 1332663 h 1332663"/>
                <a:gd name="connsiteX5" fmla="*/ 30483 w 4914958"/>
                <a:gd name="connsiteY5" fmla="*/ 1063989 h 1332663"/>
                <a:gd name="connsiteX6" fmla="*/ 306531 w 4914958"/>
                <a:gd name="connsiteY6" fmla="*/ 205661 h 1332663"/>
                <a:gd name="connsiteX0" fmla="*/ 306531 w 5006335"/>
                <a:gd name="connsiteY0" fmla="*/ 205661 h 1332663"/>
                <a:gd name="connsiteX1" fmla="*/ 3199303 w 5006335"/>
                <a:gd name="connsiteY1" fmla="*/ 659802 h 1332663"/>
                <a:gd name="connsiteX2" fmla="*/ 4908913 w 5006335"/>
                <a:gd name="connsiteY2" fmla="*/ 4194 h 1332663"/>
                <a:gd name="connsiteX3" fmla="*/ 5006335 w 5006335"/>
                <a:gd name="connsiteY3" fmla="*/ 684427 h 1332663"/>
                <a:gd name="connsiteX4" fmla="*/ 3233804 w 5006335"/>
                <a:gd name="connsiteY4" fmla="*/ 1332663 h 1332663"/>
                <a:gd name="connsiteX5" fmla="*/ 30483 w 5006335"/>
                <a:gd name="connsiteY5" fmla="*/ 1063989 h 1332663"/>
                <a:gd name="connsiteX6" fmla="*/ 306531 w 5006335"/>
                <a:gd name="connsiteY6" fmla="*/ 205661 h 1332663"/>
                <a:gd name="connsiteX0" fmla="*/ 306531 w 4971606"/>
                <a:gd name="connsiteY0" fmla="*/ 205661 h 1332663"/>
                <a:gd name="connsiteX1" fmla="*/ 3199303 w 4971606"/>
                <a:gd name="connsiteY1" fmla="*/ 659802 h 1332663"/>
                <a:gd name="connsiteX2" fmla="*/ 4908913 w 4971606"/>
                <a:gd name="connsiteY2" fmla="*/ 4194 h 1332663"/>
                <a:gd name="connsiteX3" fmla="*/ 4971606 w 4971606"/>
                <a:gd name="connsiteY3" fmla="*/ 684427 h 1332663"/>
                <a:gd name="connsiteX4" fmla="*/ 3233804 w 4971606"/>
                <a:gd name="connsiteY4" fmla="*/ 1332663 h 1332663"/>
                <a:gd name="connsiteX5" fmla="*/ 30483 w 4971606"/>
                <a:gd name="connsiteY5" fmla="*/ 1063989 h 1332663"/>
                <a:gd name="connsiteX6" fmla="*/ 306531 w 4971606"/>
                <a:gd name="connsiteY6" fmla="*/ 205661 h 1332663"/>
                <a:gd name="connsiteX0" fmla="*/ 306533 w 4971606"/>
                <a:gd name="connsiteY0" fmla="*/ 79895 h 1362173"/>
                <a:gd name="connsiteX1" fmla="*/ 3199303 w 4971606"/>
                <a:gd name="connsiteY1" fmla="*/ 689312 h 1362173"/>
                <a:gd name="connsiteX2" fmla="*/ 4908913 w 4971606"/>
                <a:gd name="connsiteY2" fmla="*/ 33704 h 1362173"/>
                <a:gd name="connsiteX3" fmla="*/ 4971606 w 4971606"/>
                <a:gd name="connsiteY3" fmla="*/ 713937 h 1362173"/>
                <a:gd name="connsiteX4" fmla="*/ 3233804 w 4971606"/>
                <a:gd name="connsiteY4" fmla="*/ 1362173 h 1362173"/>
                <a:gd name="connsiteX5" fmla="*/ 30483 w 4971606"/>
                <a:gd name="connsiteY5" fmla="*/ 1093499 h 1362173"/>
                <a:gd name="connsiteX6" fmla="*/ 306533 w 4971606"/>
                <a:gd name="connsiteY6" fmla="*/ 79895 h 1362173"/>
                <a:gd name="connsiteX0" fmla="*/ 274139 w 4939212"/>
                <a:gd name="connsiteY0" fmla="*/ 50667 h 1332945"/>
                <a:gd name="connsiteX1" fmla="*/ 3166909 w 4939212"/>
                <a:gd name="connsiteY1" fmla="*/ 660084 h 1332945"/>
                <a:gd name="connsiteX2" fmla="*/ 4876519 w 4939212"/>
                <a:gd name="connsiteY2" fmla="*/ 4476 h 1332945"/>
                <a:gd name="connsiteX3" fmla="*/ 4939212 w 4939212"/>
                <a:gd name="connsiteY3" fmla="*/ 684709 h 1332945"/>
                <a:gd name="connsiteX4" fmla="*/ 3201410 w 4939212"/>
                <a:gd name="connsiteY4" fmla="*/ 1332945 h 1332945"/>
                <a:gd name="connsiteX5" fmla="*/ 119650 w 4939212"/>
                <a:gd name="connsiteY5" fmla="*/ 1047018 h 1332945"/>
                <a:gd name="connsiteX6" fmla="*/ 274139 w 4939212"/>
                <a:gd name="connsiteY6" fmla="*/ 50667 h 1332945"/>
                <a:gd name="connsiteX0" fmla="*/ 382033 w 4838718"/>
                <a:gd name="connsiteY0" fmla="*/ 4061 h 1338098"/>
                <a:gd name="connsiteX1" fmla="*/ 3066415 w 4838718"/>
                <a:gd name="connsiteY1" fmla="*/ 665237 h 1338098"/>
                <a:gd name="connsiteX2" fmla="*/ 4776025 w 4838718"/>
                <a:gd name="connsiteY2" fmla="*/ 9629 h 1338098"/>
                <a:gd name="connsiteX3" fmla="*/ 4838718 w 4838718"/>
                <a:gd name="connsiteY3" fmla="*/ 689862 h 1338098"/>
                <a:gd name="connsiteX4" fmla="*/ 3100916 w 4838718"/>
                <a:gd name="connsiteY4" fmla="*/ 1338098 h 1338098"/>
                <a:gd name="connsiteX5" fmla="*/ 19156 w 4838718"/>
                <a:gd name="connsiteY5" fmla="*/ 1052171 h 1338098"/>
                <a:gd name="connsiteX6" fmla="*/ 382033 w 4838718"/>
                <a:gd name="connsiteY6" fmla="*/ 4061 h 1338098"/>
                <a:gd name="connsiteX0" fmla="*/ 382033 w 4792198"/>
                <a:gd name="connsiteY0" fmla="*/ 4061 h 1338098"/>
                <a:gd name="connsiteX1" fmla="*/ 3066415 w 4792198"/>
                <a:gd name="connsiteY1" fmla="*/ 665237 h 1338098"/>
                <a:gd name="connsiteX2" fmla="*/ 4776025 w 4792198"/>
                <a:gd name="connsiteY2" fmla="*/ 9629 h 1338098"/>
                <a:gd name="connsiteX3" fmla="*/ 4769256 w 4792198"/>
                <a:gd name="connsiteY3" fmla="*/ 707115 h 1338098"/>
                <a:gd name="connsiteX4" fmla="*/ 3100916 w 4792198"/>
                <a:gd name="connsiteY4" fmla="*/ 1338098 h 1338098"/>
                <a:gd name="connsiteX5" fmla="*/ 19156 w 4792198"/>
                <a:gd name="connsiteY5" fmla="*/ 1052171 h 1338098"/>
                <a:gd name="connsiteX6" fmla="*/ 382033 w 4792198"/>
                <a:gd name="connsiteY6" fmla="*/ 4061 h 13380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792198" h="1338098">
                  <a:moveTo>
                    <a:pt x="382033" y="4061"/>
                  </a:moveTo>
                  <a:cubicBezTo>
                    <a:pt x="889909" y="-60428"/>
                    <a:pt x="2334083" y="664309"/>
                    <a:pt x="3066415" y="665237"/>
                  </a:cubicBezTo>
                  <a:cubicBezTo>
                    <a:pt x="3798747" y="666165"/>
                    <a:pt x="4524075" y="-57735"/>
                    <a:pt x="4776025" y="9629"/>
                  </a:cubicBezTo>
                  <a:cubicBezTo>
                    <a:pt x="4820944" y="335785"/>
                    <a:pt x="4756697" y="288943"/>
                    <a:pt x="4769256" y="707115"/>
                  </a:cubicBezTo>
                  <a:cubicBezTo>
                    <a:pt x="4521965" y="873892"/>
                    <a:pt x="3881003" y="1338098"/>
                    <a:pt x="3100916" y="1338098"/>
                  </a:cubicBezTo>
                  <a:cubicBezTo>
                    <a:pt x="2567029" y="1330700"/>
                    <a:pt x="1188521" y="478004"/>
                    <a:pt x="19156" y="1052171"/>
                  </a:cubicBezTo>
                  <a:cubicBezTo>
                    <a:pt x="19156" y="823571"/>
                    <a:pt x="-125843" y="68550"/>
                    <a:pt x="382033" y="4061"/>
                  </a:cubicBezTo>
                  <a:close/>
                </a:path>
              </a:pathLst>
            </a:custGeom>
            <a:blipFill dpi="0" rotWithShape="1">
              <a:blip r:embed="rId3">
                <a:alphaModFix amt="59000"/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rightnessContrast contrast="9000"/>
                        </a14:imgEffect>
                      </a14:imgLayer>
                    </a14:imgProps>
                  </a:ext>
                </a:extLst>
              </a:blip>
              <a:srcRect/>
              <a:stretch>
                <a:fillRect/>
              </a:stretch>
            </a:blipFill>
            <a:ln>
              <a:solidFill>
                <a:schemeClr val="accent4">
                  <a:lumMod val="60000"/>
                  <a:lumOff val="40000"/>
                </a:schemeClr>
              </a:solidFill>
            </a:ln>
            <a:scene3d>
              <a:camera prst="orthographicFront"/>
              <a:lightRig rig="chilly" dir="t">
                <a:rot lat="0" lon="0" rev="7800000"/>
              </a:lightRig>
            </a:scene3d>
            <a:sp3d prstMaterial="powder">
              <a:bevelT w="2730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</p:grpSp>
      <p:grpSp>
        <p:nvGrpSpPr>
          <p:cNvPr id="10" name="9 Grupo"/>
          <p:cNvGrpSpPr>
            <a:grpSpLocks/>
          </p:cNvGrpSpPr>
          <p:nvPr/>
        </p:nvGrpSpPr>
        <p:grpSpPr bwMode="auto">
          <a:xfrm flipH="1">
            <a:off x="-85438" y="-36000"/>
            <a:ext cx="9223375" cy="5222876"/>
            <a:chOff x="-108520" y="-106031"/>
            <a:chExt cx="9282257" cy="5222913"/>
          </a:xfrm>
        </p:grpSpPr>
        <p:sp>
          <p:nvSpPr>
            <p:cNvPr id="11" name="1 Rectángulo"/>
            <p:cNvSpPr/>
            <p:nvPr/>
          </p:nvSpPr>
          <p:spPr>
            <a:xfrm>
              <a:off x="-108520" y="-106031"/>
              <a:ext cx="9282257" cy="5222913"/>
            </a:xfrm>
            <a:custGeom>
              <a:avLst/>
              <a:gdLst>
                <a:gd name="connsiteX0" fmla="*/ 0 w 9143876"/>
                <a:gd name="connsiteY0" fmla="*/ 0 h 5143500"/>
                <a:gd name="connsiteX1" fmla="*/ 9143876 w 9143876"/>
                <a:gd name="connsiteY1" fmla="*/ 0 h 5143500"/>
                <a:gd name="connsiteX2" fmla="*/ 9143876 w 9143876"/>
                <a:gd name="connsiteY2" fmla="*/ 5143500 h 5143500"/>
                <a:gd name="connsiteX3" fmla="*/ 0 w 9143876"/>
                <a:gd name="connsiteY3" fmla="*/ 5143500 h 5143500"/>
                <a:gd name="connsiteX4" fmla="*/ 0 w 9143876"/>
                <a:gd name="connsiteY4" fmla="*/ 0 h 5143500"/>
                <a:gd name="connsiteX0" fmla="*/ 0 w 9347076"/>
                <a:gd name="connsiteY0" fmla="*/ 0 h 5143500"/>
                <a:gd name="connsiteX1" fmla="*/ 9143876 w 9347076"/>
                <a:gd name="connsiteY1" fmla="*/ 0 h 5143500"/>
                <a:gd name="connsiteX2" fmla="*/ 9143876 w 9347076"/>
                <a:gd name="connsiteY2" fmla="*/ 5143500 h 5143500"/>
                <a:gd name="connsiteX3" fmla="*/ 0 w 9347076"/>
                <a:gd name="connsiteY3" fmla="*/ 5143500 h 5143500"/>
                <a:gd name="connsiteX4" fmla="*/ 0 w 9347076"/>
                <a:gd name="connsiteY4" fmla="*/ 0 h 5143500"/>
                <a:gd name="connsiteX0" fmla="*/ 0 w 9271187"/>
                <a:gd name="connsiteY0" fmla="*/ 0 h 5143500"/>
                <a:gd name="connsiteX1" fmla="*/ 9143876 w 9271187"/>
                <a:gd name="connsiteY1" fmla="*/ 0 h 5143500"/>
                <a:gd name="connsiteX2" fmla="*/ 9143876 w 9271187"/>
                <a:gd name="connsiteY2" fmla="*/ 5143500 h 5143500"/>
                <a:gd name="connsiteX3" fmla="*/ 0 w 9271187"/>
                <a:gd name="connsiteY3" fmla="*/ 5143500 h 5143500"/>
                <a:gd name="connsiteX4" fmla="*/ 0 w 9271187"/>
                <a:gd name="connsiteY4" fmla="*/ 0 h 5143500"/>
                <a:gd name="connsiteX0" fmla="*/ 0 w 9143876"/>
                <a:gd name="connsiteY0" fmla="*/ 30480 h 5173980"/>
                <a:gd name="connsiteX1" fmla="*/ 8808596 w 9143876"/>
                <a:gd name="connsiteY1" fmla="*/ 0 h 5173980"/>
                <a:gd name="connsiteX2" fmla="*/ 9143876 w 9143876"/>
                <a:gd name="connsiteY2" fmla="*/ 5173980 h 5173980"/>
                <a:gd name="connsiteX3" fmla="*/ 0 w 9143876"/>
                <a:gd name="connsiteY3" fmla="*/ 5173980 h 5173980"/>
                <a:gd name="connsiteX4" fmla="*/ 0 w 9143876"/>
                <a:gd name="connsiteY4" fmla="*/ 30480 h 5173980"/>
                <a:gd name="connsiteX0" fmla="*/ 0 w 9237855"/>
                <a:gd name="connsiteY0" fmla="*/ 30480 h 5173980"/>
                <a:gd name="connsiteX1" fmla="*/ 8808596 w 9237855"/>
                <a:gd name="connsiteY1" fmla="*/ 0 h 5173980"/>
                <a:gd name="connsiteX2" fmla="*/ 9143876 w 9237855"/>
                <a:gd name="connsiteY2" fmla="*/ 5173980 h 5173980"/>
                <a:gd name="connsiteX3" fmla="*/ 0 w 9237855"/>
                <a:gd name="connsiteY3" fmla="*/ 5173980 h 5173980"/>
                <a:gd name="connsiteX4" fmla="*/ 0 w 9237855"/>
                <a:gd name="connsiteY4" fmla="*/ 30480 h 5173980"/>
                <a:gd name="connsiteX0" fmla="*/ 0 w 9143947"/>
                <a:gd name="connsiteY0" fmla="*/ 30480 h 5173980"/>
                <a:gd name="connsiteX1" fmla="*/ 8808596 w 9143947"/>
                <a:gd name="connsiteY1" fmla="*/ 0 h 5173980"/>
                <a:gd name="connsiteX2" fmla="*/ 9143876 w 9143947"/>
                <a:gd name="connsiteY2" fmla="*/ 5173980 h 5173980"/>
                <a:gd name="connsiteX3" fmla="*/ 0 w 9143947"/>
                <a:gd name="connsiteY3" fmla="*/ 5173980 h 5173980"/>
                <a:gd name="connsiteX4" fmla="*/ 0 w 9143947"/>
                <a:gd name="connsiteY4" fmla="*/ 30480 h 5173980"/>
                <a:gd name="connsiteX0" fmla="*/ 0 w 9169593"/>
                <a:gd name="connsiteY0" fmla="*/ 30480 h 5173980"/>
                <a:gd name="connsiteX1" fmla="*/ 8808596 w 9169593"/>
                <a:gd name="connsiteY1" fmla="*/ 0 h 5173980"/>
                <a:gd name="connsiteX2" fmla="*/ 9143876 w 9169593"/>
                <a:gd name="connsiteY2" fmla="*/ 5173980 h 5173980"/>
                <a:gd name="connsiteX3" fmla="*/ 0 w 9169593"/>
                <a:gd name="connsiteY3" fmla="*/ 5173980 h 5173980"/>
                <a:gd name="connsiteX4" fmla="*/ 0 w 9169593"/>
                <a:gd name="connsiteY4" fmla="*/ 30480 h 5173980"/>
                <a:gd name="connsiteX0" fmla="*/ 0 w 9738326"/>
                <a:gd name="connsiteY0" fmla="*/ 30480 h 5173980"/>
                <a:gd name="connsiteX1" fmla="*/ 8808596 w 9738326"/>
                <a:gd name="connsiteY1" fmla="*/ 0 h 5173980"/>
                <a:gd name="connsiteX2" fmla="*/ 8839200 w 9738326"/>
                <a:gd name="connsiteY2" fmla="*/ 3398520 h 5173980"/>
                <a:gd name="connsiteX3" fmla="*/ 9143876 w 9738326"/>
                <a:gd name="connsiteY3" fmla="*/ 5173980 h 5173980"/>
                <a:gd name="connsiteX4" fmla="*/ 0 w 9738326"/>
                <a:gd name="connsiteY4" fmla="*/ 5173980 h 5173980"/>
                <a:gd name="connsiteX5" fmla="*/ 0 w 9738326"/>
                <a:gd name="connsiteY5" fmla="*/ 30480 h 5173980"/>
                <a:gd name="connsiteX0" fmla="*/ 0 w 9537567"/>
                <a:gd name="connsiteY0" fmla="*/ 30480 h 5184381"/>
                <a:gd name="connsiteX1" fmla="*/ 8808596 w 9537567"/>
                <a:gd name="connsiteY1" fmla="*/ 0 h 5184381"/>
                <a:gd name="connsiteX2" fmla="*/ 8839200 w 9537567"/>
                <a:gd name="connsiteY2" fmla="*/ 3398520 h 5184381"/>
                <a:gd name="connsiteX3" fmla="*/ 9143876 w 9537567"/>
                <a:gd name="connsiteY3" fmla="*/ 5173980 h 5184381"/>
                <a:gd name="connsiteX4" fmla="*/ 0 w 9537567"/>
                <a:gd name="connsiteY4" fmla="*/ 5173980 h 5184381"/>
                <a:gd name="connsiteX5" fmla="*/ 0 w 9537567"/>
                <a:gd name="connsiteY5" fmla="*/ 30480 h 5184381"/>
                <a:gd name="connsiteX0" fmla="*/ 0 w 9537567"/>
                <a:gd name="connsiteY0" fmla="*/ 545938 h 5699839"/>
                <a:gd name="connsiteX1" fmla="*/ 8808596 w 9537567"/>
                <a:gd name="connsiteY1" fmla="*/ 515458 h 5699839"/>
                <a:gd name="connsiteX2" fmla="*/ 8839200 w 9537567"/>
                <a:gd name="connsiteY2" fmla="*/ 3913978 h 5699839"/>
                <a:gd name="connsiteX3" fmla="*/ 9143876 w 9537567"/>
                <a:gd name="connsiteY3" fmla="*/ 5689438 h 5699839"/>
                <a:gd name="connsiteX4" fmla="*/ 0 w 9537567"/>
                <a:gd name="connsiteY4" fmla="*/ 5689438 h 5699839"/>
                <a:gd name="connsiteX5" fmla="*/ 0 w 9537567"/>
                <a:gd name="connsiteY5" fmla="*/ 545938 h 5699839"/>
                <a:gd name="connsiteX0" fmla="*/ 0 w 9537567"/>
                <a:gd name="connsiteY0" fmla="*/ 249391 h 5403292"/>
                <a:gd name="connsiteX1" fmla="*/ 8808596 w 9537567"/>
                <a:gd name="connsiteY1" fmla="*/ 218911 h 5403292"/>
                <a:gd name="connsiteX2" fmla="*/ 8839200 w 9537567"/>
                <a:gd name="connsiteY2" fmla="*/ 3617431 h 5403292"/>
                <a:gd name="connsiteX3" fmla="*/ 9143876 w 9537567"/>
                <a:gd name="connsiteY3" fmla="*/ 5392891 h 5403292"/>
                <a:gd name="connsiteX4" fmla="*/ 0 w 9537567"/>
                <a:gd name="connsiteY4" fmla="*/ 5392891 h 5403292"/>
                <a:gd name="connsiteX5" fmla="*/ 0 w 9537567"/>
                <a:gd name="connsiteY5" fmla="*/ 249391 h 5403292"/>
                <a:gd name="connsiteX0" fmla="*/ 0 w 9537567"/>
                <a:gd name="connsiteY0" fmla="*/ 49657 h 5203558"/>
                <a:gd name="connsiteX1" fmla="*/ 8808596 w 9537567"/>
                <a:gd name="connsiteY1" fmla="*/ 19177 h 5203558"/>
                <a:gd name="connsiteX2" fmla="*/ 8839200 w 9537567"/>
                <a:gd name="connsiteY2" fmla="*/ 3417697 h 5203558"/>
                <a:gd name="connsiteX3" fmla="*/ 9143876 w 9537567"/>
                <a:gd name="connsiteY3" fmla="*/ 5193157 h 5203558"/>
                <a:gd name="connsiteX4" fmla="*/ 0 w 9537567"/>
                <a:gd name="connsiteY4" fmla="*/ 5193157 h 5203558"/>
                <a:gd name="connsiteX5" fmla="*/ 0 w 9537567"/>
                <a:gd name="connsiteY5" fmla="*/ 49657 h 5203558"/>
                <a:gd name="connsiteX0" fmla="*/ 0 w 9537567"/>
                <a:gd name="connsiteY0" fmla="*/ 98677 h 5252578"/>
                <a:gd name="connsiteX1" fmla="*/ 8808596 w 9537567"/>
                <a:gd name="connsiteY1" fmla="*/ 68197 h 5252578"/>
                <a:gd name="connsiteX2" fmla="*/ 8839200 w 9537567"/>
                <a:gd name="connsiteY2" fmla="*/ 3466717 h 5252578"/>
                <a:gd name="connsiteX3" fmla="*/ 9143876 w 9537567"/>
                <a:gd name="connsiteY3" fmla="*/ 5242177 h 5252578"/>
                <a:gd name="connsiteX4" fmla="*/ 0 w 9537567"/>
                <a:gd name="connsiteY4" fmla="*/ 5242177 h 5252578"/>
                <a:gd name="connsiteX5" fmla="*/ 0 w 9537567"/>
                <a:gd name="connsiteY5" fmla="*/ 98677 h 5252578"/>
                <a:gd name="connsiteX0" fmla="*/ 0 w 9537567"/>
                <a:gd name="connsiteY0" fmla="*/ 43541 h 5197442"/>
                <a:gd name="connsiteX1" fmla="*/ 8808596 w 9537567"/>
                <a:gd name="connsiteY1" fmla="*/ 13061 h 5197442"/>
                <a:gd name="connsiteX2" fmla="*/ 8839200 w 9537567"/>
                <a:gd name="connsiteY2" fmla="*/ 3411581 h 5197442"/>
                <a:gd name="connsiteX3" fmla="*/ 9143876 w 9537567"/>
                <a:gd name="connsiteY3" fmla="*/ 5187041 h 5197442"/>
                <a:gd name="connsiteX4" fmla="*/ 0 w 9537567"/>
                <a:gd name="connsiteY4" fmla="*/ 5187041 h 5197442"/>
                <a:gd name="connsiteX5" fmla="*/ 0 w 9537567"/>
                <a:gd name="connsiteY5" fmla="*/ 43541 h 5197442"/>
                <a:gd name="connsiteX0" fmla="*/ 0 w 9537567"/>
                <a:gd name="connsiteY0" fmla="*/ 30480 h 5184381"/>
                <a:gd name="connsiteX1" fmla="*/ 8808596 w 9537567"/>
                <a:gd name="connsiteY1" fmla="*/ 0 h 5184381"/>
                <a:gd name="connsiteX2" fmla="*/ 8839200 w 9537567"/>
                <a:gd name="connsiteY2" fmla="*/ 3398520 h 5184381"/>
                <a:gd name="connsiteX3" fmla="*/ 9143876 w 9537567"/>
                <a:gd name="connsiteY3" fmla="*/ 5173980 h 5184381"/>
                <a:gd name="connsiteX4" fmla="*/ 0 w 9537567"/>
                <a:gd name="connsiteY4" fmla="*/ 5173980 h 5184381"/>
                <a:gd name="connsiteX5" fmla="*/ 0 w 9537567"/>
                <a:gd name="connsiteY5" fmla="*/ 30480 h 5184381"/>
                <a:gd name="connsiteX0" fmla="*/ 17785 w 9537567"/>
                <a:gd name="connsiteY0" fmla="*/ 223423 h 5446336"/>
                <a:gd name="connsiteX1" fmla="*/ 8808596 w 9537567"/>
                <a:gd name="connsiteY1" fmla="*/ 261955 h 5446336"/>
                <a:gd name="connsiteX2" fmla="*/ 8839200 w 9537567"/>
                <a:gd name="connsiteY2" fmla="*/ 3660475 h 5446336"/>
                <a:gd name="connsiteX3" fmla="*/ 9143876 w 9537567"/>
                <a:gd name="connsiteY3" fmla="*/ 5435935 h 5446336"/>
                <a:gd name="connsiteX4" fmla="*/ 0 w 9537567"/>
                <a:gd name="connsiteY4" fmla="*/ 5435935 h 5446336"/>
                <a:gd name="connsiteX5" fmla="*/ 17785 w 9537567"/>
                <a:gd name="connsiteY5" fmla="*/ 223423 h 5446336"/>
                <a:gd name="connsiteX0" fmla="*/ 17785 w 9568220"/>
                <a:gd name="connsiteY0" fmla="*/ 0 h 5222913"/>
                <a:gd name="connsiteX1" fmla="*/ 8808596 w 9568220"/>
                <a:gd name="connsiteY1" fmla="*/ 38532 h 5222913"/>
                <a:gd name="connsiteX2" fmla="*/ 8839200 w 9568220"/>
                <a:gd name="connsiteY2" fmla="*/ 3437052 h 5222913"/>
                <a:gd name="connsiteX3" fmla="*/ 9143876 w 9568220"/>
                <a:gd name="connsiteY3" fmla="*/ 5212512 h 5222913"/>
                <a:gd name="connsiteX4" fmla="*/ 0 w 9568220"/>
                <a:gd name="connsiteY4" fmla="*/ 5212512 h 5222913"/>
                <a:gd name="connsiteX5" fmla="*/ 17785 w 9568220"/>
                <a:gd name="connsiteY5" fmla="*/ 0 h 5222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568220" h="5222913">
                  <a:moveTo>
                    <a:pt x="17785" y="0"/>
                  </a:moveTo>
                  <a:lnTo>
                    <a:pt x="8808596" y="38532"/>
                  </a:lnTo>
                  <a:cubicBezTo>
                    <a:pt x="10527813" y="24778"/>
                    <a:pt x="8783320" y="2574722"/>
                    <a:pt x="8839200" y="3437052"/>
                  </a:cubicBezTo>
                  <a:cubicBezTo>
                    <a:pt x="8895080" y="4299382"/>
                    <a:pt x="10159876" y="5338242"/>
                    <a:pt x="9143876" y="5212512"/>
                  </a:cubicBezTo>
                  <a:lnTo>
                    <a:pt x="0" y="5212512"/>
                  </a:lnTo>
                  <a:cubicBezTo>
                    <a:pt x="5928" y="3475008"/>
                    <a:pt x="11857" y="1737504"/>
                    <a:pt x="17785" y="0"/>
                  </a:cubicBezTo>
                  <a:close/>
                </a:path>
              </a:pathLst>
            </a:custGeom>
            <a:gradFill flip="none" rotWithShape="1">
              <a:gsLst>
                <a:gs pos="78000">
                  <a:srgbClr val="00B0F0">
                    <a:lumMod val="28000"/>
                    <a:lumOff val="72000"/>
                    <a:alpha val="62000"/>
                  </a:srgbClr>
                </a:gs>
                <a:gs pos="0">
                  <a:schemeClr val="tx1">
                    <a:alpha val="46000"/>
                  </a:schemeClr>
                </a:gs>
                <a:gs pos="100000">
                  <a:srgbClr val="7030A0">
                    <a:alpha val="44000"/>
                  </a:srgbClr>
                </a:gs>
                <a:gs pos="66000">
                  <a:schemeClr val="tx1">
                    <a:alpha val="37000"/>
                  </a:schemeClr>
                </a:gs>
                <a:gs pos="90000">
                  <a:schemeClr val="tx1">
                    <a:alpha val="33000"/>
                  </a:schemeClr>
                </a:gs>
                <a:gs pos="44000">
                  <a:schemeClr val="tx1">
                    <a:alpha val="31000"/>
                  </a:schemeClr>
                </a:gs>
                <a:gs pos="54000">
                  <a:srgbClr val="7030A0">
                    <a:alpha val="41000"/>
                    <a:lumMod val="48000"/>
                    <a:lumOff val="52000"/>
                  </a:srgbClr>
                </a:gs>
                <a:gs pos="33000">
                  <a:srgbClr val="00B0F0">
                    <a:lumMod val="18000"/>
                    <a:lumOff val="82000"/>
                    <a:alpha val="75000"/>
                  </a:srgbClr>
                </a:gs>
                <a:gs pos="23000">
                  <a:schemeClr val="tx1">
                    <a:alpha val="25000"/>
                  </a:schemeClr>
                </a:gs>
                <a:gs pos="12000">
                  <a:srgbClr val="7030A0">
                    <a:lumMod val="39000"/>
                    <a:lumOff val="61000"/>
                    <a:alpha val="86000"/>
                  </a:srgbClr>
                </a:gs>
              </a:gsLst>
              <a:lin ang="13500000" scaled="1"/>
              <a:tileRect/>
            </a:gradFill>
            <a:ln>
              <a:noFill/>
            </a:ln>
            <a:scene3d>
              <a:camera prst="orthographicFront"/>
              <a:lightRig rig="flood" dir="t">
                <a:rot lat="0" lon="0" rev="3600000"/>
              </a:lightRig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12" name="3 Onda"/>
            <p:cNvSpPr/>
            <p:nvPr/>
          </p:nvSpPr>
          <p:spPr>
            <a:xfrm rot="5400000">
              <a:off x="5586441" y="2039019"/>
              <a:ext cx="4761108" cy="1338098"/>
            </a:xfrm>
            <a:custGeom>
              <a:avLst/>
              <a:gdLst>
                <a:gd name="connsiteX0" fmla="*/ 0 w 4680520"/>
                <a:gd name="connsiteY0" fmla="*/ 114300 h 914400"/>
                <a:gd name="connsiteX1" fmla="*/ 4680520 w 4680520"/>
                <a:gd name="connsiteY1" fmla="*/ 114300 h 914400"/>
                <a:gd name="connsiteX2" fmla="*/ 4680520 w 4680520"/>
                <a:gd name="connsiteY2" fmla="*/ 800100 h 914400"/>
                <a:gd name="connsiteX3" fmla="*/ 0 w 4680520"/>
                <a:gd name="connsiteY3" fmla="*/ 800100 h 914400"/>
                <a:gd name="connsiteX4" fmla="*/ 0 w 4680520"/>
                <a:gd name="connsiteY4" fmla="*/ 114300 h 914400"/>
                <a:gd name="connsiteX0" fmla="*/ 103517 w 4680520"/>
                <a:gd name="connsiteY0" fmla="*/ 86719 h 1141296"/>
                <a:gd name="connsiteX1" fmla="*/ 4680520 w 4680520"/>
                <a:gd name="connsiteY1" fmla="*/ 345511 h 1141296"/>
                <a:gd name="connsiteX2" fmla="*/ 4680520 w 4680520"/>
                <a:gd name="connsiteY2" fmla="*/ 1031311 h 1141296"/>
                <a:gd name="connsiteX3" fmla="*/ 0 w 4680520"/>
                <a:gd name="connsiteY3" fmla="*/ 1031311 h 1141296"/>
                <a:gd name="connsiteX4" fmla="*/ 103517 w 4680520"/>
                <a:gd name="connsiteY4" fmla="*/ 86719 h 1141296"/>
                <a:gd name="connsiteX0" fmla="*/ 103517 w 4680520"/>
                <a:gd name="connsiteY0" fmla="*/ 80872 h 1135449"/>
                <a:gd name="connsiteX1" fmla="*/ 4680520 w 4680520"/>
                <a:gd name="connsiteY1" fmla="*/ 339664 h 1135449"/>
                <a:gd name="connsiteX2" fmla="*/ 4680520 w 4680520"/>
                <a:gd name="connsiteY2" fmla="*/ 1025464 h 1135449"/>
                <a:gd name="connsiteX3" fmla="*/ 0 w 4680520"/>
                <a:gd name="connsiteY3" fmla="*/ 1025464 h 1135449"/>
                <a:gd name="connsiteX4" fmla="*/ 103517 w 4680520"/>
                <a:gd name="connsiteY4" fmla="*/ 80872 h 1135449"/>
                <a:gd name="connsiteX0" fmla="*/ 103517 w 4680520"/>
                <a:gd name="connsiteY0" fmla="*/ 16830 h 1071407"/>
                <a:gd name="connsiteX1" fmla="*/ 3065300 w 4680520"/>
                <a:gd name="connsiteY1" fmla="*/ 350201 h 1071407"/>
                <a:gd name="connsiteX2" fmla="*/ 4680520 w 4680520"/>
                <a:gd name="connsiteY2" fmla="*/ 275622 h 1071407"/>
                <a:gd name="connsiteX3" fmla="*/ 4680520 w 4680520"/>
                <a:gd name="connsiteY3" fmla="*/ 961422 h 1071407"/>
                <a:gd name="connsiteX4" fmla="*/ 0 w 4680520"/>
                <a:gd name="connsiteY4" fmla="*/ 961422 h 1071407"/>
                <a:gd name="connsiteX5" fmla="*/ 103517 w 4680520"/>
                <a:gd name="connsiteY5" fmla="*/ 16830 h 1071407"/>
                <a:gd name="connsiteX0" fmla="*/ 103517 w 4680520"/>
                <a:gd name="connsiteY0" fmla="*/ 11640 h 1066217"/>
                <a:gd name="connsiteX1" fmla="*/ 3168820 w 4680520"/>
                <a:gd name="connsiteY1" fmla="*/ 552045 h 1066217"/>
                <a:gd name="connsiteX2" fmla="*/ 4680520 w 4680520"/>
                <a:gd name="connsiteY2" fmla="*/ 270432 h 1066217"/>
                <a:gd name="connsiteX3" fmla="*/ 4680520 w 4680520"/>
                <a:gd name="connsiteY3" fmla="*/ 956232 h 1066217"/>
                <a:gd name="connsiteX4" fmla="*/ 0 w 4680520"/>
                <a:gd name="connsiteY4" fmla="*/ 956232 h 1066217"/>
                <a:gd name="connsiteX5" fmla="*/ 103517 w 4680520"/>
                <a:gd name="connsiteY5" fmla="*/ 11640 h 1066217"/>
                <a:gd name="connsiteX0" fmla="*/ 103517 w 4723333"/>
                <a:gd name="connsiteY0" fmla="*/ 11640 h 1066217"/>
                <a:gd name="connsiteX1" fmla="*/ 3168820 w 4723333"/>
                <a:gd name="connsiteY1" fmla="*/ 552045 h 1066217"/>
                <a:gd name="connsiteX2" fmla="*/ 4583552 w 4723333"/>
                <a:gd name="connsiteY2" fmla="*/ 103472 h 1066217"/>
                <a:gd name="connsiteX3" fmla="*/ 4680520 w 4723333"/>
                <a:gd name="connsiteY3" fmla="*/ 270432 h 1066217"/>
                <a:gd name="connsiteX4" fmla="*/ 4680520 w 4723333"/>
                <a:gd name="connsiteY4" fmla="*/ 956232 h 1066217"/>
                <a:gd name="connsiteX5" fmla="*/ 0 w 4723333"/>
                <a:gd name="connsiteY5" fmla="*/ 956232 h 1066217"/>
                <a:gd name="connsiteX6" fmla="*/ 103517 w 4723333"/>
                <a:gd name="connsiteY6" fmla="*/ 11640 h 1066217"/>
                <a:gd name="connsiteX0" fmla="*/ 103517 w 5052496"/>
                <a:gd name="connsiteY0" fmla="*/ 11640 h 1066217"/>
                <a:gd name="connsiteX1" fmla="*/ 3168820 w 5052496"/>
                <a:gd name="connsiteY1" fmla="*/ 552045 h 1066217"/>
                <a:gd name="connsiteX2" fmla="*/ 4583552 w 5052496"/>
                <a:gd name="connsiteY2" fmla="*/ 103472 h 1066217"/>
                <a:gd name="connsiteX3" fmla="*/ 4680520 w 5052496"/>
                <a:gd name="connsiteY3" fmla="*/ 956232 h 1066217"/>
                <a:gd name="connsiteX4" fmla="*/ 0 w 5052496"/>
                <a:gd name="connsiteY4" fmla="*/ 956232 h 1066217"/>
                <a:gd name="connsiteX5" fmla="*/ 103517 w 5052496"/>
                <a:gd name="connsiteY5" fmla="*/ 11640 h 1066217"/>
                <a:gd name="connsiteX0" fmla="*/ 103517 w 4729286"/>
                <a:gd name="connsiteY0" fmla="*/ 11640 h 1066217"/>
                <a:gd name="connsiteX1" fmla="*/ 3168820 w 4729286"/>
                <a:gd name="connsiteY1" fmla="*/ 552045 h 1066217"/>
                <a:gd name="connsiteX2" fmla="*/ 4583552 w 4729286"/>
                <a:gd name="connsiteY2" fmla="*/ 103472 h 1066217"/>
                <a:gd name="connsiteX3" fmla="*/ 4680520 w 4729286"/>
                <a:gd name="connsiteY3" fmla="*/ 956232 h 1066217"/>
                <a:gd name="connsiteX4" fmla="*/ 0 w 4729286"/>
                <a:gd name="connsiteY4" fmla="*/ 956232 h 1066217"/>
                <a:gd name="connsiteX5" fmla="*/ 103517 w 4729286"/>
                <a:gd name="connsiteY5" fmla="*/ 11640 h 1066217"/>
                <a:gd name="connsiteX0" fmla="*/ 103517 w 4681737"/>
                <a:gd name="connsiteY0" fmla="*/ 11640 h 1066217"/>
                <a:gd name="connsiteX1" fmla="*/ 3168820 w 4681737"/>
                <a:gd name="connsiteY1" fmla="*/ 552045 h 1066217"/>
                <a:gd name="connsiteX2" fmla="*/ 4583552 w 4681737"/>
                <a:gd name="connsiteY2" fmla="*/ 103472 h 1066217"/>
                <a:gd name="connsiteX3" fmla="*/ 4680520 w 4681737"/>
                <a:gd name="connsiteY3" fmla="*/ 956232 h 1066217"/>
                <a:gd name="connsiteX4" fmla="*/ 0 w 4681737"/>
                <a:gd name="connsiteY4" fmla="*/ 956232 h 1066217"/>
                <a:gd name="connsiteX5" fmla="*/ 103517 w 4681737"/>
                <a:gd name="connsiteY5" fmla="*/ 11640 h 1066217"/>
                <a:gd name="connsiteX0" fmla="*/ 103517 w 4695972"/>
                <a:gd name="connsiteY0" fmla="*/ 16492 h 1071069"/>
                <a:gd name="connsiteX1" fmla="*/ 3168820 w 4695972"/>
                <a:gd name="connsiteY1" fmla="*/ 556897 h 1071069"/>
                <a:gd name="connsiteX2" fmla="*/ 4635310 w 4695972"/>
                <a:gd name="connsiteY2" fmla="*/ 4807 h 1071069"/>
                <a:gd name="connsiteX3" fmla="*/ 4680520 w 4695972"/>
                <a:gd name="connsiteY3" fmla="*/ 961084 h 1071069"/>
                <a:gd name="connsiteX4" fmla="*/ 0 w 4695972"/>
                <a:gd name="connsiteY4" fmla="*/ 961084 h 1071069"/>
                <a:gd name="connsiteX5" fmla="*/ 103517 w 4695972"/>
                <a:gd name="connsiteY5" fmla="*/ 16492 h 1071069"/>
                <a:gd name="connsiteX0" fmla="*/ 257396 w 4849851"/>
                <a:gd name="connsiteY0" fmla="*/ 16492 h 1071069"/>
                <a:gd name="connsiteX1" fmla="*/ 3322699 w 4849851"/>
                <a:gd name="connsiteY1" fmla="*/ 556897 h 1071069"/>
                <a:gd name="connsiteX2" fmla="*/ 4789189 w 4849851"/>
                <a:gd name="connsiteY2" fmla="*/ 4807 h 1071069"/>
                <a:gd name="connsiteX3" fmla="*/ 4834399 w 4849851"/>
                <a:gd name="connsiteY3" fmla="*/ 961084 h 1071069"/>
                <a:gd name="connsiteX4" fmla="*/ 153879 w 4849851"/>
                <a:gd name="connsiteY4" fmla="*/ 961084 h 1071069"/>
                <a:gd name="connsiteX5" fmla="*/ 257396 w 4849851"/>
                <a:gd name="connsiteY5" fmla="*/ 16492 h 1071069"/>
                <a:gd name="connsiteX0" fmla="*/ 120721 w 4713176"/>
                <a:gd name="connsiteY0" fmla="*/ 107006 h 1161583"/>
                <a:gd name="connsiteX1" fmla="*/ 3186024 w 4713176"/>
                <a:gd name="connsiteY1" fmla="*/ 647411 h 1161583"/>
                <a:gd name="connsiteX2" fmla="*/ 4652514 w 4713176"/>
                <a:gd name="connsiteY2" fmla="*/ 95321 h 1161583"/>
                <a:gd name="connsiteX3" fmla="*/ 4697724 w 4713176"/>
                <a:gd name="connsiteY3" fmla="*/ 1051598 h 1161583"/>
                <a:gd name="connsiteX4" fmla="*/ 17204 w 4713176"/>
                <a:gd name="connsiteY4" fmla="*/ 1051598 h 1161583"/>
                <a:gd name="connsiteX5" fmla="*/ 120721 w 4713176"/>
                <a:gd name="connsiteY5" fmla="*/ 107006 h 1161583"/>
                <a:gd name="connsiteX0" fmla="*/ 276048 w 4695972"/>
                <a:gd name="connsiteY0" fmla="*/ 115282 h 1083595"/>
                <a:gd name="connsiteX1" fmla="*/ 3168820 w 4695972"/>
                <a:gd name="connsiteY1" fmla="*/ 569423 h 1083595"/>
                <a:gd name="connsiteX2" fmla="*/ 4635310 w 4695972"/>
                <a:gd name="connsiteY2" fmla="*/ 17333 h 1083595"/>
                <a:gd name="connsiteX3" fmla="*/ 4680520 w 4695972"/>
                <a:gd name="connsiteY3" fmla="*/ 973610 h 1083595"/>
                <a:gd name="connsiteX4" fmla="*/ 0 w 4695972"/>
                <a:gd name="connsiteY4" fmla="*/ 973610 h 1083595"/>
                <a:gd name="connsiteX5" fmla="*/ 276048 w 4695972"/>
                <a:gd name="connsiteY5" fmla="*/ 115282 h 1083595"/>
                <a:gd name="connsiteX0" fmla="*/ 276048 w 4695972"/>
                <a:gd name="connsiteY0" fmla="*/ 115282 h 1047409"/>
                <a:gd name="connsiteX1" fmla="*/ 3168820 w 4695972"/>
                <a:gd name="connsiteY1" fmla="*/ 569423 h 1047409"/>
                <a:gd name="connsiteX2" fmla="*/ 4635310 w 4695972"/>
                <a:gd name="connsiteY2" fmla="*/ 17333 h 1047409"/>
                <a:gd name="connsiteX3" fmla="*/ 4680520 w 4695972"/>
                <a:gd name="connsiteY3" fmla="*/ 973610 h 1047409"/>
                <a:gd name="connsiteX4" fmla="*/ 0 w 4695972"/>
                <a:gd name="connsiteY4" fmla="*/ 973610 h 1047409"/>
                <a:gd name="connsiteX5" fmla="*/ 276048 w 4695972"/>
                <a:gd name="connsiteY5" fmla="*/ 115282 h 1047409"/>
                <a:gd name="connsiteX0" fmla="*/ 276048 w 4695972"/>
                <a:gd name="connsiteY0" fmla="*/ 115282 h 1061292"/>
                <a:gd name="connsiteX1" fmla="*/ 3168820 w 4695972"/>
                <a:gd name="connsiteY1" fmla="*/ 569423 h 1061292"/>
                <a:gd name="connsiteX2" fmla="*/ 4635310 w 4695972"/>
                <a:gd name="connsiteY2" fmla="*/ 17333 h 1061292"/>
                <a:gd name="connsiteX3" fmla="*/ 4680520 w 4695972"/>
                <a:gd name="connsiteY3" fmla="*/ 973610 h 1061292"/>
                <a:gd name="connsiteX4" fmla="*/ 3151563 w 4695972"/>
                <a:gd name="connsiteY4" fmla="*/ 1017997 h 1061292"/>
                <a:gd name="connsiteX5" fmla="*/ 0 w 4695972"/>
                <a:gd name="connsiteY5" fmla="*/ 973610 h 1061292"/>
                <a:gd name="connsiteX6" fmla="*/ 276048 w 4695972"/>
                <a:gd name="connsiteY6" fmla="*/ 115282 h 1061292"/>
                <a:gd name="connsiteX0" fmla="*/ 276048 w 4695972"/>
                <a:gd name="connsiteY0" fmla="*/ 115282 h 1156305"/>
                <a:gd name="connsiteX1" fmla="*/ 3168820 w 4695972"/>
                <a:gd name="connsiteY1" fmla="*/ 569423 h 1156305"/>
                <a:gd name="connsiteX2" fmla="*/ 4635310 w 4695972"/>
                <a:gd name="connsiteY2" fmla="*/ 17333 h 1156305"/>
                <a:gd name="connsiteX3" fmla="*/ 4680520 w 4695972"/>
                <a:gd name="connsiteY3" fmla="*/ 973610 h 1156305"/>
                <a:gd name="connsiteX4" fmla="*/ 3272332 w 4695972"/>
                <a:gd name="connsiteY4" fmla="*/ 1156019 h 1156305"/>
                <a:gd name="connsiteX5" fmla="*/ 3151563 w 4695972"/>
                <a:gd name="connsiteY5" fmla="*/ 1017997 h 1156305"/>
                <a:gd name="connsiteX6" fmla="*/ 0 w 4695972"/>
                <a:gd name="connsiteY6" fmla="*/ 973610 h 1156305"/>
                <a:gd name="connsiteX7" fmla="*/ 276048 w 4695972"/>
                <a:gd name="connsiteY7" fmla="*/ 115282 h 1156305"/>
                <a:gd name="connsiteX0" fmla="*/ 276048 w 4695972"/>
                <a:gd name="connsiteY0" fmla="*/ 115282 h 1061292"/>
                <a:gd name="connsiteX1" fmla="*/ 3168820 w 4695972"/>
                <a:gd name="connsiteY1" fmla="*/ 569423 h 1061292"/>
                <a:gd name="connsiteX2" fmla="*/ 4635310 w 4695972"/>
                <a:gd name="connsiteY2" fmla="*/ 17333 h 1061292"/>
                <a:gd name="connsiteX3" fmla="*/ 4680520 w 4695972"/>
                <a:gd name="connsiteY3" fmla="*/ 973610 h 1061292"/>
                <a:gd name="connsiteX4" fmla="*/ 3151563 w 4695972"/>
                <a:gd name="connsiteY4" fmla="*/ 1017997 h 1061292"/>
                <a:gd name="connsiteX5" fmla="*/ 0 w 4695972"/>
                <a:gd name="connsiteY5" fmla="*/ 973610 h 1061292"/>
                <a:gd name="connsiteX6" fmla="*/ 276048 w 4695972"/>
                <a:gd name="connsiteY6" fmla="*/ 115282 h 1061292"/>
                <a:gd name="connsiteX0" fmla="*/ 276048 w 4695972"/>
                <a:gd name="connsiteY0" fmla="*/ 115282 h 1242284"/>
                <a:gd name="connsiteX1" fmla="*/ 3168820 w 4695972"/>
                <a:gd name="connsiteY1" fmla="*/ 569423 h 1242284"/>
                <a:gd name="connsiteX2" fmla="*/ 4635310 w 4695972"/>
                <a:gd name="connsiteY2" fmla="*/ 17333 h 1242284"/>
                <a:gd name="connsiteX3" fmla="*/ 4680520 w 4695972"/>
                <a:gd name="connsiteY3" fmla="*/ 973610 h 1242284"/>
                <a:gd name="connsiteX4" fmla="*/ 3203321 w 4695972"/>
                <a:gd name="connsiteY4" fmla="*/ 1242284 h 1242284"/>
                <a:gd name="connsiteX5" fmla="*/ 0 w 4695972"/>
                <a:gd name="connsiteY5" fmla="*/ 973610 h 1242284"/>
                <a:gd name="connsiteX6" fmla="*/ 276048 w 4695972"/>
                <a:gd name="connsiteY6" fmla="*/ 115282 h 1242284"/>
                <a:gd name="connsiteX0" fmla="*/ 276048 w 4695972"/>
                <a:gd name="connsiteY0" fmla="*/ 115282 h 1242284"/>
                <a:gd name="connsiteX1" fmla="*/ 3168820 w 4695972"/>
                <a:gd name="connsiteY1" fmla="*/ 569423 h 1242284"/>
                <a:gd name="connsiteX2" fmla="*/ 4635310 w 4695972"/>
                <a:gd name="connsiteY2" fmla="*/ 17333 h 1242284"/>
                <a:gd name="connsiteX3" fmla="*/ 4680520 w 4695972"/>
                <a:gd name="connsiteY3" fmla="*/ 973610 h 1242284"/>
                <a:gd name="connsiteX4" fmla="*/ 3203321 w 4695972"/>
                <a:gd name="connsiteY4" fmla="*/ 1242284 h 1242284"/>
                <a:gd name="connsiteX5" fmla="*/ 0 w 4695972"/>
                <a:gd name="connsiteY5" fmla="*/ 973610 h 1242284"/>
                <a:gd name="connsiteX6" fmla="*/ 276048 w 4695972"/>
                <a:gd name="connsiteY6" fmla="*/ 115282 h 1242284"/>
                <a:gd name="connsiteX0" fmla="*/ 306531 w 4726455"/>
                <a:gd name="connsiteY0" fmla="*/ 102757 h 1229759"/>
                <a:gd name="connsiteX1" fmla="*/ 3199303 w 4726455"/>
                <a:gd name="connsiteY1" fmla="*/ 556898 h 1229759"/>
                <a:gd name="connsiteX2" fmla="*/ 4665793 w 4726455"/>
                <a:gd name="connsiteY2" fmla="*/ 4808 h 1229759"/>
                <a:gd name="connsiteX3" fmla="*/ 4711003 w 4726455"/>
                <a:gd name="connsiteY3" fmla="*/ 961085 h 1229759"/>
                <a:gd name="connsiteX4" fmla="*/ 3233804 w 4726455"/>
                <a:gd name="connsiteY4" fmla="*/ 1229759 h 1229759"/>
                <a:gd name="connsiteX5" fmla="*/ 30483 w 4726455"/>
                <a:gd name="connsiteY5" fmla="*/ 961085 h 1229759"/>
                <a:gd name="connsiteX6" fmla="*/ 306531 w 4726455"/>
                <a:gd name="connsiteY6" fmla="*/ 102757 h 1229759"/>
                <a:gd name="connsiteX0" fmla="*/ 306531 w 4718901"/>
                <a:gd name="connsiteY0" fmla="*/ 102757 h 1229759"/>
                <a:gd name="connsiteX1" fmla="*/ 3199303 w 4718901"/>
                <a:gd name="connsiteY1" fmla="*/ 556898 h 1229759"/>
                <a:gd name="connsiteX2" fmla="*/ 4665793 w 4718901"/>
                <a:gd name="connsiteY2" fmla="*/ 4808 h 1229759"/>
                <a:gd name="connsiteX3" fmla="*/ 4693751 w 4718901"/>
                <a:gd name="connsiteY3" fmla="*/ 823063 h 1229759"/>
                <a:gd name="connsiteX4" fmla="*/ 3233804 w 4718901"/>
                <a:gd name="connsiteY4" fmla="*/ 1229759 h 1229759"/>
                <a:gd name="connsiteX5" fmla="*/ 30483 w 4718901"/>
                <a:gd name="connsiteY5" fmla="*/ 961085 h 1229759"/>
                <a:gd name="connsiteX6" fmla="*/ 306531 w 4718901"/>
                <a:gd name="connsiteY6" fmla="*/ 102757 h 1229759"/>
                <a:gd name="connsiteX0" fmla="*/ 306531 w 4698927"/>
                <a:gd name="connsiteY0" fmla="*/ 102757 h 1229759"/>
                <a:gd name="connsiteX1" fmla="*/ 3199303 w 4698927"/>
                <a:gd name="connsiteY1" fmla="*/ 556898 h 1229759"/>
                <a:gd name="connsiteX2" fmla="*/ 4665793 w 4698927"/>
                <a:gd name="connsiteY2" fmla="*/ 4808 h 1229759"/>
                <a:gd name="connsiteX3" fmla="*/ 4693751 w 4698927"/>
                <a:gd name="connsiteY3" fmla="*/ 823063 h 1229759"/>
                <a:gd name="connsiteX4" fmla="*/ 3233804 w 4698927"/>
                <a:gd name="connsiteY4" fmla="*/ 1229759 h 1229759"/>
                <a:gd name="connsiteX5" fmla="*/ 30483 w 4698927"/>
                <a:gd name="connsiteY5" fmla="*/ 961085 h 1229759"/>
                <a:gd name="connsiteX6" fmla="*/ 306531 w 4698927"/>
                <a:gd name="connsiteY6" fmla="*/ 102757 h 1229759"/>
                <a:gd name="connsiteX0" fmla="*/ 306531 w 4746244"/>
                <a:gd name="connsiteY0" fmla="*/ 102757 h 1229759"/>
                <a:gd name="connsiteX1" fmla="*/ 3199303 w 4746244"/>
                <a:gd name="connsiteY1" fmla="*/ 556898 h 1229759"/>
                <a:gd name="connsiteX2" fmla="*/ 4665793 w 4746244"/>
                <a:gd name="connsiteY2" fmla="*/ 4808 h 1229759"/>
                <a:gd name="connsiteX3" fmla="*/ 4745851 w 4746244"/>
                <a:gd name="connsiteY3" fmla="*/ 650535 h 1229759"/>
                <a:gd name="connsiteX4" fmla="*/ 3233804 w 4746244"/>
                <a:gd name="connsiteY4" fmla="*/ 1229759 h 1229759"/>
                <a:gd name="connsiteX5" fmla="*/ 30483 w 4746244"/>
                <a:gd name="connsiteY5" fmla="*/ 961085 h 1229759"/>
                <a:gd name="connsiteX6" fmla="*/ 306531 w 4746244"/>
                <a:gd name="connsiteY6" fmla="*/ 102757 h 1229759"/>
                <a:gd name="connsiteX0" fmla="*/ 306531 w 4745851"/>
                <a:gd name="connsiteY0" fmla="*/ 102757 h 1229759"/>
                <a:gd name="connsiteX1" fmla="*/ 3199303 w 4745851"/>
                <a:gd name="connsiteY1" fmla="*/ 556898 h 1229759"/>
                <a:gd name="connsiteX2" fmla="*/ 4665793 w 4745851"/>
                <a:gd name="connsiteY2" fmla="*/ 4808 h 1229759"/>
                <a:gd name="connsiteX3" fmla="*/ 4745851 w 4745851"/>
                <a:gd name="connsiteY3" fmla="*/ 650535 h 1229759"/>
                <a:gd name="connsiteX4" fmla="*/ 3233804 w 4745851"/>
                <a:gd name="connsiteY4" fmla="*/ 1229759 h 1229759"/>
                <a:gd name="connsiteX5" fmla="*/ 30483 w 4745851"/>
                <a:gd name="connsiteY5" fmla="*/ 961085 h 1229759"/>
                <a:gd name="connsiteX6" fmla="*/ 306531 w 4745851"/>
                <a:gd name="connsiteY6" fmla="*/ 102757 h 1229759"/>
                <a:gd name="connsiteX0" fmla="*/ 306531 w 4745851"/>
                <a:gd name="connsiteY0" fmla="*/ 137040 h 1264042"/>
                <a:gd name="connsiteX1" fmla="*/ 3199303 w 4745851"/>
                <a:gd name="connsiteY1" fmla="*/ 591181 h 1264042"/>
                <a:gd name="connsiteX2" fmla="*/ 4717892 w 4745851"/>
                <a:gd name="connsiteY2" fmla="*/ 4584 h 1264042"/>
                <a:gd name="connsiteX3" fmla="*/ 4745851 w 4745851"/>
                <a:gd name="connsiteY3" fmla="*/ 684818 h 1264042"/>
                <a:gd name="connsiteX4" fmla="*/ 3233804 w 4745851"/>
                <a:gd name="connsiteY4" fmla="*/ 1264042 h 1264042"/>
                <a:gd name="connsiteX5" fmla="*/ 30483 w 4745851"/>
                <a:gd name="connsiteY5" fmla="*/ 995368 h 1264042"/>
                <a:gd name="connsiteX6" fmla="*/ 306531 w 4745851"/>
                <a:gd name="connsiteY6" fmla="*/ 137040 h 1264042"/>
                <a:gd name="connsiteX0" fmla="*/ 306531 w 4914958"/>
                <a:gd name="connsiteY0" fmla="*/ 205661 h 1332663"/>
                <a:gd name="connsiteX1" fmla="*/ 3199303 w 4914958"/>
                <a:gd name="connsiteY1" fmla="*/ 659802 h 1332663"/>
                <a:gd name="connsiteX2" fmla="*/ 4908913 w 4914958"/>
                <a:gd name="connsiteY2" fmla="*/ 4194 h 1332663"/>
                <a:gd name="connsiteX3" fmla="*/ 4745851 w 4914958"/>
                <a:gd name="connsiteY3" fmla="*/ 753439 h 1332663"/>
                <a:gd name="connsiteX4" fmla="*/ 3233804 w 4914958"/>
                <a:gd name="connsiteY4" fmla="*/ 1332663 h 1332663"/>
                <a:gd name="connsiteX5" fmla="*/ 30483 w 4914958"/>
                <a:gd name="connsiteY5" fmla="*/ 1063989 h 1332663"/>
                <a:gd name="connsiteX6" fmla="*/ 306531 w 4914958"/>
                <a:gd name="connsiteY6" fmla="*/ 205661 h 1332663"/>
                <a:gd name="connsiteX0" fmla="*/ 306531 w 5006335"/>
                <a:gd name="connsiteY0" fmla="*/ 205661 h 1332663"/>
                <a:gd name="connsiteX1" fmla="*/ 3199303 w 5006335"/>
                <a:gd name="connsiteY1" fmla="*/ 659802 h 1332663"/>
                <a:gd name="connsiteX2" fmla="*/ 4908913 w 5006335"/>
                <a:gd name="connsiteY2" fmla="*/ 4194 h 1332663"/>
                <a:gd name="connsiteX3" fmla="*/ 5006335 w 5006335"/>
                <a:gd name="connsiteY3" fmla="*/ 684427 h 1332663"/>
                <a:gd name="connsiteX4" fmla="*/ 3233804 w 5006335"/>
                <a:gd name="connsiteY4" fmla="*/ 1332663 h 1332663"/>
                <a:gd name="connsiteX5" fmla="*/ 30483 w 5006335"/>
                <a:gd name="connsiteY5" fmla="*/ 1063989 h 1332663"/>
                <a:gd name="connsiteX6" fmla="*/ 306531 w 5006335"/>
                <a:gd name="connsiteY6" fmla="*/ 205661 h 1332663"/>
                <a:gd name="connsiteX0" fmla="*/ 306531 w 4971606"/>
                <a:gd name="connsiteY0" fmla="*/ 205661 h 1332663"/>
                <a:gd name="connsiteX1" fmla="*/ 3199303 w 4971606"/>
                <a:gd name="connsiteY1" fmla="*/ 659802 h 1332663"/>
                <a:gd name="connsiteX2" fmla="*/ 4908913 w 4971606"/>
                <a:gd name="connsiteY2" fmla="*/ 4194 h 1332663"/>
                <a:gd name="connsiteX3" fmla="*/ 4971606 w 4971606"/>
                <a:gd name="connsiteY3" fmla="*/ 684427 h 1332663"/>
                <a:gd name="connsiteX4" fmla="*/ 3233804 w 4971606"/>
                <a:gd name="connsiteY4" fmla="*/ 1332663 h 1332663"/>
                <a:gd name="connsiteX5" fmla="*/ 30483 w 4971606"/>
                <a:gd name="connsiteY5" fmla="*/ 1063989 h 1332663"/>
                <a:gd name="connsiteX6" fmla="*/ 306531 w 4971606"/>
                <a:gd name="connsiteY6" fmla="*/ 205661 h 1332663"/>
                <a:gd name="connsiteX0" fmla="*/ 306533 w 4971606"/>
                <a:gd name="connsiteY0" fmla="*/ 79895 h 1362173"/>
                <a:gd name="connsiteX1" fmla="*/ 3199303 w 4971606"/>
                <a:gd name="connsiteY1" fmla="*/ 689312 h 1362173"/>
                <a:gd name="connsiteX2" fmla="*/ 4908913 w 4971606"/>
                <a:gd name="connsiteY2" fmla="*/ 33704 h 1362173"/>
                <a:gd name="connsiteX3" fmla="*/ 4971606 w 4971606"/>
                <a:gd name="connsiteY3" fmla="*/ 713937 h 1362173"/>
                <a:gd name="connsiteX4" fmla="*/ 3233804 w 4971606"/>
                <a:gd name="connsiteY4" fmla="*/ 1362173 h 1362173"/>
                <a:gd name="connsiteX5" fmla="*/ 30483 w 4971606"/>
                <a:gd name="connsiteY5" fmla="*/ 1093499 h 1362173"/>
                <a:gd name="connsiteX6" fmla="*/ 306533 w 4971606"/>
                <a:gd name="connsiteY6" fmla="*/ 79895 h 1362173"/>
                <a:gd name="connsiteX0" fmla="*/ 274139 w 4939212"/>
                <a:gd name="connsiteY0" fmla="*/ 50667 h 1332945"/>
                <a:gd name="connsiteX1" fmla="*/ 3166909 w 4939212"/>
                <a:gd name="connsiteY1" fmla="*/ 660084 h 1332945"/>
                <a:gd name="connsiteX2" fmla="*/ 4876519 w 4939212"/>
                <a:gd name="connsiteY2" fmla="*/ 4476 h 1332945"/>
                <a:gd name="connsiteX3" fmla="*/ 4939212 w 4939212"/>
                <a:gd name="connsiteY3" fmla="*/ 684709 h 1332945"/>
                <a:gd name="connsiteX4" fmla="*/ 3201410 w 4939212"/>
                <a:gd name="connsiteY4" fmla="*/ 1332945 h 1332945"/>
                <a:gd name="connsiteX5" fmla="*/ 119650 w 4939212"/>
                <a:gd name="connsiteY5" fmla="*/ 1047018 h 1332945"/>
                <a:gd name="connsiteX6" fmla="*/ 274139 w 4939212"/>
                <a:gd name="connsiteY6" fmla="*/ 50667 h 1332945"/>
                <a:gd name="connsiteX0" fmla="*/ 382033 w 4838718"/>
                <a:gd name="connsiteY0" fmla="*/ 4061 h 1338098"/>
                <a:gd name="connsiteX1" fmla="*/ 3066415 w 4838718"/>
                <a:gd name="connsiteY1" fmla="*/ 665237 h 1338098"/>
                <a:gd name="connsiteX2" fmla="*/ 4776025 w 4838718"/>
                <a:gd name="connsiteY2" fmla="*/ 9629 h 1338098"/>
                <a:gd name="connsiteX3" fmla="*/ 4838718 w 4838718"/>
                <a:gd name="connsiteY3" fmla="*/ 689862 h 1338098"/>
                <a:gd name="connsiteX4" fmla="*/ 3100916 w 4838718"/>
                <a:gd name="connsiteY4" fmla="*/ 1338098 h 1338098"/>
                <a:gd name="connsiteX5" fmla="*/ 19156 w 4838718"/>
                <a:gd name="connsiteY5" fmla="*/ 1052171 h 1338098"/>
                <a:gd name="connsiteX6" fmla="*/ 382033 w 4838718"/>
                <a:gd name="connsiteY6" fmla="*/ 4061 h 1338098"/>
                <a:gd name="connsiteX0" fmla="*/ 382033 w 4792198"/>
                <a:gd name="connsiteY0" fmla="*/ 4061 h 1338098"/>
                <a:gd name="connsiteX1" fmla="*/ 3066415 w 4792198"/>
                <a:gd name="connsiteY1" fmla="*/ 665237 h 1338098"/>
                <a:gd name="connsiteX2" fmla="*/ 4776025 w 4792198"/>
                <a:gd name="connsiteY2" fmla="*/ 9629 h 1338098"/>
                <a:gd name="connsiteX3" fmla="*/ 4769256 w 4792198"/>
                <a:gd name="connsiteY3" fmla="*/ 707115 h 1338098"/>
                <a:gd name="connsiteX4" fmla="*/ 3100916 w 4792198"/>
                <a:gd name="connsiteY4" fmla="*/ 1338098 h 1338098"/>
                <a:gd name="connsiteX5" fmla="*/ 19156 w 4792198"/>
                <a:gd name="connsiteY5" fmla="*/ 1052171 h 1338098"/>
                <a:gd name="connsiteX6" fmla="*/ 382033 w 4792198"/>
                <a:gd name="connsiteY6" fmla="*/ 4061 h 13380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792198" h="1338098">
                  <a:moveTo>
                    <a:pt x="382033" y="4061"/>
                  </a:moveTo>
                  <a:cubicBezTo>
                    <a:pt x="889909" y="-60428"/>
                    <a:pt x="2334083" y="664309"/>
                    <a:pt x="3066415" y="665237"/>
                  </a:cubicBezTo>
                  <a:cubicBezTo>
                    <a:pt x="3798747" y="666165"/>
                    <a:pt x="4524075" y="-57735"/>
                    <a:pt x="4776025" y="9629"/>
                  </a:cubicBezTo>
                  <a:cubicBezTo>
                    <a:pt x="4820944" y="335785"/>
                    <a:pt x="4756697" y="288943"/>
                    <a:pt x="4769256" y="707115"/>
                  </a:cubicBezTo>
                  <a:cubicBezTo>
                    <a:pt x="4521965" y="873892"/>
                    <a:pt x="3881003" y="1338098"/>
                    <a:pt x="3100916" y="1338098"/>
                  </a:cubicBezTo>
                  <a:cubicBezTo>
                    <a:pt x="2567029" y="1330700"/>
                    <a:pt x="1188521" y="478004"/>
                    <a:pt x="19156" y="1052171"/>
                  </a:cubicBezTo>
                  <a:cubicBezTo>
                    <a:pt x="19156" y="823571"/>
                    <a:pt x="-125843" y="68550"/>
                    <a:pt x="382033" y="4061"/>
                  </a:cubicBezTo>
                  <a:close/>
                </a:path>
              </a:pathLst>
            </a:custGeom>
            <a:blipFill dpi="0" rotWithShape="1">
              <a:blip r:embed="rId5">
                <a:alphaModFix amt="59000"/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rightnessContrast contrast="2000"/>
                        </a14:imgEffect>
                      </a14:imgLayer>
                    </a14:imgProps>
                  </a:ext>
                </a:extLst>
              </a:blip>
              <a:srcRect/>
              <a:stretch>
                <a:fillRect/>
              </a:stretch>
            </a:blipFill>
            <a:ln>
              <a:solidFill>
                <a:schemeClr val="accent4">
                  <a:lumMod val="60000"/>
                  <a:lumOff val="40000"/>
                </a:schemeClr>
              </a:solidFill>
            </a:ln>
            <a:scene3d>
              <a:camera prst="orthographicFront"/>
              <a:lightRig rig="chilly" dir="t">
                <a:rot lat="0" lon="0" rev="7800000"/>
              </a:lightRig>
            </a:scene3d>
            <a:sp3d prstMaterial="powder">
              <a:bevelT w="260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</p:grpSp>
      <p:sp>
        <p:nvSpPr>
          <p:cNvPr id="13" name="12 Rectángulo"/>
          <p:cNvSpPr/>
          <p:nvPr/>
        </p:nvSpPr>
        <p:spPr>
          <a:xfrm flipH="1">
            <a:off x="9712" y="-92546"/>
            <a:ext cx="9134288" cy="5236046"/>
          </a:xfrm>
          <a:prstGeom prst="rect">
            <a:avLst/>
          </a:prstGeom>
          <a:gradFill flip="none" rotWithShape="1">
            <a:gsLst>
              <a:gs pos="2000">
                <a:srgbClr val="FF0000">
                  <a:lumMod val="0"/>
                  <a:lumOff val="100000"/>
                </a:srgbClr>
              </a:gs>
              <a:gs pos="57000">
                <a:srgbClr val="C690F8"/>
              </a:gs>
              <a:gs pos="93000">
                <a:srgbClr val="C886F7"/>
              </a:gs>
              <a:gs pos="79000">
                <a:srgbClr val="FF99FF">
                  <a:lumMod val="28000"/>
                  <a:lumOff val="72000"/>
                </a:srgbClr>
              </a:gs>
              <a:gs pos="41000">
                <a:srgbClr val="FAB2C3">
                  <a:lumMod val="39000"/>
                  <a:lumOff val="61000"/>
                </a:srgbClr>
              </a:gs>
              <a:gs pos="23000">
                <a:srgbClr val="9933FF">
                  <a:lumMod val="58000"/>
                  <a:lumOff val="42000"/>
                </a:srgbClr>
              </a:gs>
              <a:gs pos="100000">
                <a:srgbClr val="D0129E">
                  <a:lumMod val="18000"/>
                  <a:lumOff val="82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9241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2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23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0" b="390"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1152000" y="4083918"/>
            <a:ext cx="6840760" cy="1015663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12700">
              <a:extrusionClr>
                <a:schemeClr val="bg1"/>
              </a:extrusionClr>
            </a:sp3d>
          </a:bodyPr>
          <a:lstStyle/>
          <a:p>
            <a:pPr algn="ctr"/>
            <a:r>
              <a:rPr lang="es-ES" sz="2000" dirty="0" smtClean="0">
                <a:solidFill>
                  <a:schemeClr val="accent4">
                    <a:lumMod val="50000"/>
                  </a:schemeClr>
                </a:solidFill>
                <a:latin typeface="Hobo Std" pitchFamily="34" charset="0"/>
              </a:rPr>
              <a:t>Que </a:t>
            </a:r>
            <a:r>
              <a:rPr lang="es-ES" sz="2000" dirty="0">
                <a:solidFill>
                  <a:schemeClr val="accent4">
                    <a:lumMod val="50000"/>
                  </a:schemeClr>
                </a:solidFill>
                <a:latin typeface="Hobo Std" pitchFamily="34" charset="0"/>
              </a:rPr>
              <a:t>cambió un delineador</a:t>
            </a:r>
          </a:p>
          <a:p>
            <a:pPr algn="ctr"/>
            <a:r>
              <a:rPr lang="es-ES" sz="2000" dirty="0">
                <a:solidFill>
                  <a:schemeClr val="accent4">
                    <a:lumMod val="50000"/>
                  </a:schemeClr>
                </a:solidFill>
                <a:latin typeface="Hobo Std" pitchFamily="34" charset="0"/>
              </a:rPr>
              <a:t>de ojos por ojeras.</a:t>
            </a:r>
          </a:p>
          <a:p>
            <a:pPr algn="ctr"/>
            <a:endParaRPr lang="es-ES" sz="2000" dirty="0" smtClean="0">
              <a:solidFill>
                <a:schemeClr val="accent4">
                  <a:lumMod val="50000"/>
                </a:schemeClr>
              </a:solidFill>
              <a:latin typeface="Hobo Std" pitchFamily="34" charset="0"/>
            </a:endParaRPr>
          </a:p>
        </p:txBody>
      </p:sp>
      <p:grpSp>
        <p:nvGrpSpPr>
          <p:cNvPr id="4" name="3 Grupo"/>
          <p:cNvGrpSpPr>
            <a:grpSpLocks/>
          </p:cNvGrpSpPr>
          <p:nvPr/>
        </p:nvGrpSpPr>
        <p:grpSpPr bwMode="auto">
          <a:xfrm flipH="1">
            <a:off x="-28159" y="0"/>
            <a:ext cx="9123363" cy="5164138"/>
            <a:chOff x="1456668" y="-6120436"/>
            <a:chExt cx="9124124" cy="5164282"/>
          </a:xfrm>
        </p:grpSpPr>
        <p:sp>
          <p:nvSpPr>
            <p:cNvPr id="5" name="2 Rectángulo"/>
            <p:cNvSpPr/>
            <p:nvPr/>
          </p:nvSpPr>
          <p:spPr>
            <a:xfrm flipH="1">
              <a:off x="1456668" y="-6120436"/>
              <a:ext cx="9124124" cy="5164282"/>
            </a:xfrm>
            <a:custGeom>
              <a:avLst/>
              <a:gdLst>
                <a:gd name="connsiteX0" fmla="*/ 0 w 9124124"/>
                <a:gd name="connsiteY0" fmla="*/ 0 h 5143500"/>
                <a:gd name="connsiteX1" fmla="*/ 9124124 w 9124124"/>
                <a:gd name="connsiteY1" fmla="*/ 0 h 5143500"/>
                <a:gd name="connsiteX2" fmla="*/ 9124124 w 9124124"/>
                <a:gd name="connsiteY2" fmla="*/ 5143500 h 5143500"/>
                <a:gd name="connsiteX3" fmla="*/ 0 w 9124124"/>
                <a:gd name="connsiteY3" fmla="*/ 5143500 h 5143500"/>
                <a:gd name="connsiteX4" fmla="*/ 0 w 9124124"/>
                <a:gd name="connsiteY4" fmla="*/ 0 h 5143500"/>
                <a:gd name="connsiteX0" fmla="*/ 0 w 9124124"/>
                <a:gd name="connsiteY0" fmla="*/ 0 h 5143500"/>
                <a:gd name="connsiteX1" fmla="*/ 9103342 w 9124124"/>
                <a:gd name="connsiteY1" fmla="*/ 83127 h 5143500"/>
                <a:gd name="connsiteX2" fmla="*/ 9124124 w 9124124"/>
                <a:gd name="connsiteY2" fmla="*/ 5143500 h 5143500"/>
                <a:gd name="connsiteX3" fmla="*/ 0 w 9124124"/>
                <a:gd name="connsiteY3" fmla="*/ 5143500 h 5143500"/>
                <a:gd name="connsiteX4" fmla="*/ 0 w 9124124"/>
                <a:gd name="connsiteY4" fmla="*/ 0 h 5143500"/>
                <a:gd name="connsiteX0" fmla="*/ 0 w 9124124"/>
                <a:gd name="connsiteY0" fmla="*/ 0 h 5143500"/>
                <a:gd name="connsiteX1" fmla="*/ 9103342 w 9124124"/>
                <a:gd name="connsiteY1" fmla="*/ 83127 h 5143500"/>
                <a:gd name="connsiteX2" fmla="*/ 9124124 w 9124124"/>
                <a:gd name="connsiteY2" fmla="*/ 5143500 h 5143500"/>
                <a:gd name="connsiteX3" fmla="*/ 0 w 9124124"/>
                <a:gd name="connsiteY3" fmla="*/ 5143500 h 5143500"/>
                <a:gd name="connsiteX4" fmla="*/ 0 w 9124124"/>
                <a:gd name="connsiteY4" fmla="*/ 0 h 5143500"/>
                <a:gd name="connsiteX0" fmla="*/ 0 w 9124124"/>
                <a:gd name="connsiteY0" fmla="*/ 0 h 5143500"/>
                <a:gd name="connsiteX1" fmla="*/ 9103342 w 9124124"/>
                <a:gd name="connsiteY1" fmla="*/ 83127 h 5143500"/>
                <a:gd name="connsiteX2" fmla="*/ 9124124 w 9124124"/>
                <a:gd name="connsiteY2" fmla="*/ 5143500 h 5143500"/>
                <a:gd name="connsiteX3" fmla="*/ 0 w 9124124"/>
                <a:gd name="connsiteY3" fmla="*/ 5143500 h 5143500"/>
                <a:gd name="connsiteX4" fmla="*/ 0 w 9124124"/>
                <a:gd name="connsiteY4" fmla="*/ 0 h 5143500"/>
                <a:gd name="connsiteX0" fmla="*/ 0 w 9124124"/>
                <a:gd name="connsiteY0" fmla="*/ 20782 h 5164282"/>
                <a:gd name="connsiteX1" fmla="*/ 9082560 w 9124124"/>
                <a:gd name="connsiteY1" fmla="*/ 0 h 5164282"/>
                <a:gd name="connsiteX2" fmla="*/ 9124124 w 9124124"/>
                <a:gd name="connsiteY2" fmla="*/ 5164282 h 5164282"/>
                <a:gd name="connsiteX3" fmla="*/ 0 w 9124124"/>
                <a:gd name="connsiteY3" fmla="*/ 5164282 h 5164282"/>
                <a:gd name="connsiteX4" fmla="*/ 0 w 9124124"/>
                <a:gd name="connsiteY4" fmla="*/ 20782 h 51642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24124" h="5164282">
                  <a:moveTo>
                    <a:pt x="0" y="20782"/>
                  </a:moveTo>
                  <a:lnTo>
                    <a:pt x="9082560" y="0"/>
                  </a:lnTo>
                  <a:cubicBezTo>
                    <a:pt x="8486814" y="2060864"/>
                    <a:pt x="8597651" y="3186545"/>
                    <a:pt x="9124124" y="5164282"/>
                  </a:cubicBezTo>
                  <a:lnTo>
                    <a:pt x="0" y="5164282"/>
                  </a:lnTo>
                  <a:lnTo>
                    <a:pt x="0" y="20782"/>
                  </a:lnTo>
                  <a:close/>
                </a:path>
              </a:pathLst>
            </a:custGeom>
            <a:gradFill>
              <a:gsLst>
                <a:gs pos="66000">
                  <a:srgbClr val="71F9F9">
                    <a:alpha val="42000"/>
                    <a:lumMod val="34000"/>
                    <a:lumOff val="66000"/>
                  </a:srgbClr>
                </a:gs>
                <a:gs pos="35000">
                  <a:srgbClr val="7030A0">
                    <a:lumMod val="30000"/>
                    <a:lumOff val="70000"/>
                    <a:alpha val="60000"/>
                  </a:srgbClr>
                </a:gs>
                <a:gs pos="86000">
                  <a:schemeClr val="accent2">
                    <a:lumMod val="60000"/>
                    <a:lumOff val="40000"/>
                    <a:alpha val="34000"/>
                  </a:schemeClr>
                </a:gs>
                <a:gs pos="16000">
                  <a:srgbClr val="0070C0">
                    <a:alpha val="77000"/>
                    <a:lumMod val="14000"/>
                    <a:lumOff val="86000"/>
                  </a:srgbClr>
                </a:gs>
                <a:gs pos="52000">
                  <a:schemeClr val="tx1">
                    <a:alpha val="91000"/>
                    <a:lumMod val="82000"/>
                    <a:lumOff val="18000"/>
                  </a:schemeClr>
                </a:gs>
              </a:gsLst>
              <a:lin ang="18900000" scaled="1"/>
            </a:gradFill>
            <a:ln w="114300">
              <a:noFill/>
            </a:ln>
            <a:scene3d>
              <a:camera prst="orthographicFront"/>
              <a:lightRig rig="flat" dir="t">
                <a:rot lat="0" lon="0" rev="18000000"/>
              </a:lightRig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 dirty="0"/>
            </a:p>
          </p:txBody>
        </p:sp>
        <p:sp>
          <p:nvSpPr>
            <p:cNvPr id="6" name="5 Elipse"/>
            <p:cNvSpPr/>
            <p:nvPr/>
          </p:nvSpPr>
          <p:spPr>
            <a:xfrm>
              <a:off x="2195736" y="-3980978"/>
              <a:ext cx="914400" cy="914400"/>
            </a:xfrm>
            <a:prstGeom prst="ellipse">
              <a:avLst/>
            </a:prstGeom>
            <a:gradFill>
              <a:gsLst>
                <a:gs pos="19000">
                  <a:srgbClr val="66FFFF">
                    <a:alpha val="82000"/>
                    <a:lumMod val="23000"/>
                    <a:lumOff val="77000"/>
                  </a:srgbClr>
                </a:gs>
                <a:gs pos="90000">
                  <a:srgbClr val="7030A0">
                    <a:lumMod val="50000"/>
                    <a:lumOff val="50000"/>
                  </a:srgbClr>
                </a:gs>
                <a:gs pos="28000">
                  <a:srgbClr val="7030A0">
                    <a:alpha val="68000"/>
                    <a:lumMod val="65000"/>
                    <a:lumOff val="35000"/>
                  </a:srgbClr>
                </a:gs>
                <a:gs pos="65000">
                  <a:srgbClr val="FF99FF">
                    <a:alpha val="69804"/>
                    <a:lumMod val="74000"/>
                    <a:lumOff val="26000"/>
                  </a:srgbClr>
                </a:gs>
              </a:gsLst>
              <a:path path="circle">
                <a:fillToRect l="100000" t="100000"/>
              </a:path>
            </a:gradFill>
            <a:ln>
              <a:noFill/>
            </a:ln>
            <a:effectLst>
              <a:outerShdw blurRad="50800" dist="50800" dir="5400000" algn="ctr" rotWithShape="0">
                <a:srgbClr val="7030A0"/>
              </a:outerShdw>
            </a:effectLst>
            <a:scene3d>
              <a:camera prst="orthographicFront"/>
              <a:lightRig rig="flat" dir="t"/>
            </a:scene3d>
            <a:sp3d prstMaterial="powder"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7" name="6 Elipse"/>
            <p:cNvSpPr/>
            <p:nvPr/>
          </p:nvSpPr>
          <p:spPr>
            <a:xfrm>
              <a:off x="2195736" y="-5061098"/>
              <a:ext cx="783704" cy="778768"/>
            </a:xfrm>
            <a:prstGeom prst="ellipse">
              <a:avLst/>
            </a:prstGeom>
            <a:gradFill>
              <a:gsLst>
                <a:gs pos="19000">
                  <a:srgbClr val="66FFFF">
                    <a:alpha val="82000"/>
                    <a:lumMod val="23000"/>
                    <a:lumOff val="77000"/>
                  </a:srgbClr>
                </a:gs>
                <a:gs pos="100000">
                  <a:srgbClr val="7030A0">
                    <a:lumMod val="44000"/>
                    <a:lumOff val="56000"/>
                  </a:srgbClr>
                </a:gs>
                <a:gs pos="72000">
                  <a:srgbClr val="C0D0EB"/>
                </a:gs>
                <a:gs pos="28000">
                  <a:schemeClr val="accent5">
                    <a:lumMod val="46000"/>
                    <a:lumOff val="54000"/>
                  </a:schemeClr>
                </a:gs>
              </a:gsLst>
              <a:path path="circle">
                <a:fillToRect l="100000" t="100000"/>
              </a:path>
            </a:gradFill>
            <a:ln>
              <a:noFill/>
            </a:ln>
            <a:effectLst>
              <a:outerShdw blurRad="50800" dist="50800" dir="5400000" algn="ctr" rotWithShape="0">
                <a:srgbClr val="7030A0"/>
              </a:outerShdw>
            </a:effectLst>
            <a:scene3d>
              <a:camera prst="orthographicFront"/>
              <a:lightRig rig="flat" dir="t"/>
            </a:scene3d>
            <a:sp3d prstMaterial="powder"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8" name="7 Elipse"/>
            <p:cNvSpPr/>
            <p:nvPr/>
          </p:nvSpPr>
          <p:spPr>
            <a:xfrm>
              <a:off x="2195736" y="-2756842"/>
              <a:ext cx="783704" cy="778768"/>
            </a:xfrm>
            <a:prstGeom prst="ellipse">
              <a:avLst/>
            </a:prstGeom>
            <a:gradFill>
              <a:gsLst>
                <a:gs pos="19000">
                  <a:srgbClr val="66FFFF">
                    <a:alpha val="82000"/>
                    <a:lumMod val="23000"/>
                    <a:lumOff val="77000"/>
                  </a:srgbClr>
                </a:gs>
                <a:gs pos="100000">
                  <a:srgbClr val="7030A0">
                    <a:lumMod val="44000"/>
                    <a:lumOff val="56000"/>
                  </a:srgbClr>
                </a:gs>
                <a:gs pos="72000">
                  <a:srgbClr val="C0D0EB"/>
                </a:gs>
                <a:gs pos="28000">
                  <a:schemeClr val="accent5">
                    <a:lumMod val="46000"/>
                    <a:lumOff val="54000"/>
                  </a:schemeClr>
                </a:gs>
              </a:gsLst>
              <a:path path="circle">
                <a:fillToRect l="100000" t="100000"/>
              </a:path>
            </a:gradFill>
            <a:ln>
              <a:noFill/>
            </a:ln>
            <a:effectLst>
              <a:outerShdw blurRad="50800" dist="50800" dir="5400000" algn="ctr" rotWithShape="0">
                <a:srgbClr val="7030A0"/>
              </a:outerShdw>
            </a:effectLst>
            <a:scene3d>
              <a:camera prst="orthographicFront"/>
              <a:lightRig rig="flat" dir="t"/>
            </a:scene3d>
            <a:sp3d prstMaterial="powder"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9" name="8 Elipse"/>
            <p:cNvSpPr/>
            <p:nvPr/>
          </p:nvSpPr>
          <p:spPr>
            <a:xfrm>
              <a:off x="1907704" y="-1748730"/>
              <a:ext cx="576064" cy="499120"/>
            </a:xfrm>
            <a:prstGeom prst="ellipse">
              <a:avLst/>
            </a:prstGeom>
            <a:gradFill>
              <a:gsLst>
                <a:gs pos="19000">
                  <a:srgbClr val="66FFFF">
                    <a:alpha val="82000"/>
                    <a:lumMod val="23000"/>
                    <a:lumOff val="77000"/>
                  </a:srgbClr>
                </a:gs>
                <a:gs pos="90000">
                  <a:srgbClr val="7030A0">
                    <a:lumMod val="50000"/>
                    <a:lumOff val="50000"/>
                  </a:srgbClr>
                </a:gs>
                <a:gs pos="28000">
                  <a:srgbClr val="7030A0">
                    <a:alpha val="68000"/>
                    <a:lumMod val="65000"/>
                    <a:lumOff val="35000"/>
                  </a:srgbClr>
                </a:gs>
                <a:gs pos="65000">
                  <a:srgbClr val="FF99FF">
                    <a:alpha val="69804"/>
                    <a:lumMod val="74000"/>
                    <a:lumOff val="26000"/>
                  </a:srgbClr>
                </a:gs>
              </a:gsLst>
              <a:path path="circle">
                <a:fillToRect l="100000" t="100000"/>
              </a:path>
            </a:gradFill>
            <a:ln>
              <a:noFill/>
            </a:ln>
            <a:effectLst>
              <a:outerShdw blurRad="50800" dist="50800" dir="5400000" algn="ctr" rotWithShape="0">
                <a:srgbClr val="7030A0"/>
              </a:outerShdw>
            </a:effectLst>
            <a:scene3d>
              <a:camera prst="orthographicFront"/>
              <a:lightRig rig="flat" dir="t"/>
            </a:scene3d>
            <a:sp3d prstMaterial="powder"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10" name="9 Elipse"/>
            <p:cNvSpPr/>
            <p:nvPr/>
          </p:nvSpPr>
          <p:spPr>
            <a:xfrm>
              <a:off x="1979712" y="-5853186"/>
              <a:ext cx="576064" cy="499120"/>
            </a:xfrm>
            <a:prstGeom prst="ellipse">
              <a:avLst/>
            </a:prstGeom>
            <a:gradFill flip="none" rotWithShape="1">
              <a:gsLst>
                <a:gs pos="19000">
                  <a:srgbClr val="66FFFF">
                    <a:alpha val="82000"/>
                    <a:lumMod val="23000"/>
                    <a:lumOff val="77000"/>
                  </a:srgbClr>
                </a:gs>
                <a:gs pos="90000">
                  <a:srgbClr val="7030A0">
                    <a:lumMod val="50000"/>
                    <a:lumOff val="50000"/>
                  </a:srgbClr>
                </a:gs>
                <a:gs pos="28000">
                  <a:srgbClr val="7030A0">
                    <a:alpha val="68000"/>
                    <a:lumMod val="65000"/>
                    <a:lumOff val="35000"/>
                  </a:srgbClr>
                </a:gs>
                <a:gs pos="65000">
                  <a:srgbClr val="FF99FF">
                    <a:alpha val="69804"/>
                    <a:lumMod val="74000"/>
                    <a:lumOff val="26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50800" dist="50800" dir="5400000" algn="ctr" rotWithShape="0">
                <a:srgbClr val="7030A0"/>
              </a:outerShdw>
            </a:effectLst>
            <a:scene3d>
              <a:camera prst="orthographicFront"/>
              <a:lightRig rig="flat" dir="t"/>
            </a:scene3d>
            <a:sp3d prstMaterial="powder"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</p:grpSp>
      <p:grpSp>
        <p:nvGrpSpPr>
          <p:cNvPr id="11" name="10 Grupo"/>
          <p:cNvGrpSpPr>
            <a:grpSpLocks/>
          </p:cNvGrpSpPr>
          <p:nvPr/>
        </p:nvGrpSpPr>
        <p:grpSpPr bwMode="auto">
          <a:xfrm>
            <a:off x="14477" y="0"/>
            <a:ext cx="9129523" cy="5164138"/>
            <a:chOff x="1456668" y="-6120436"/>
            <a:chExt cx="9124124" cy="5164282"/>
          </a:xfrm>
        </p:grpSpPr>
        <p:sp>
          <p:nvSpPr>
            <p:cNvPr id="12" name="2 Rectángulo"/>
            <p:cNvSpPr/>
            <p:nvPr/>
          </p:nvSpPr>
          <p:spPr>
            <a:xfrm flipH="1">
              <a:off x="1456668" y="-6120436"/>
              <a:ext cx="9124124" cy="5164282"/>
            </a:xfrm>
            <a:custGeom>
              <a:avLst/>
              <a:gdLst>
                <a:gd name="connsiteX0" fmla="*/ 0 w 9124124"/>
                <a:gd name="connsiteY0" fmla="*/ 0 h 5143500"/>
                <a:gd name="connsiteX1" fmla="*/ 9124124 w 9124124"/>
                <a:gd name="connsiteY1" fmla="*/ 0 h 5143500"/>
                <a:gd name="connsiteX2" fmla="*/ 9124124 w 9124124"/>
                <a:gd name="connsiteY2" fmla="*/ 5143500 h 5143500"/>
                <a:gd name="connsiteX3" fmla="*/ 0 w 9124124"/>
                <a:gd name="connsiteY3" fmla="*/ 5143500 h 5143500"/>
                <a:gd name="connsiteX4" fmla="*/ 0 w 9124124"/>
                <a:gd name="connsiteY4" fmla="*/ 0 h 5143500"/>
                <a:gd name="connsiteX0" fmla="*/ 0 w 9124124"/>
                <a:gd name="connsiteY0" fmla="*/ 0 h 5143500"/>
                <a:gd name="connsiteX1" fmla="*/ 9103342 w 9124124"/>
                <a:gd name="connsiteY1" fmla="*/ 83127 h 5143500"/>
                <a:gd name="connsiteX2" fmla="*/ 9124124 w 9124124"/>
                <a:gd name="connsiteY2" fmla="*/ 5143500 h 5143500"/>
                <a:gd name="connsiteX3" fmla="*/ 0 w 9124124"/>
                <a:gd name="connsiteY3" fmla="*/ 5143500 h 5143500"/>
                <a:gd name="connsiteX4" fmla="*/ 0 w 9124124"/>
                <a:gd name="connsiteY4" fmla="*/ 0 h 5143500"/>
                <a:gd name="connsiteX0" fmla="*/ 0 w 9124124"/>
                <a:gd name="connsiteY0" fmla="*/ 0 h 5143500"/>
                <a:gd name="connsiteX1" fmla="*/ 9103342 w 9124124"/>
                <a:gd name="connsiteY1" fmla="*/ 83127 h 5143500"/>
                <a:gd name="connsiteX2" fmla="*/ 9124124 w 9124124"/>
                <a:gd name="connsiteY2" fmla="*/ 5143500 h 5143500"/>
                <a:gd name="connsiteX3" fmla="*/ 0 w 9124124"/>
                <a:gd name="connsiteY3" fmla="*/ 5143500 h 5143500"/>
                <a:gd name="connsiteX4" fmla="*/ 0 w 9124124"/>
                <a:gd name="connsiteY4" fmla="*/ 0 h 5143500"/>
                <a:gd name="connsiteX0" fmla="*/ 0 w 9124124"/>
                <a:gd name="connsiteY0" fmla="*/ 0 h 5143500"/>
                <a:gd name="connsiteX1" fmla="*/ 9103342 w 9124124"/>
                <a:gd name="connsiteY1" fmla="*/ 83127 h 5143500"/>
                <a:gd name="connsiteX2" fmla="*/ 9124124 w 9124124"/>
                <a:gd name="connsiteY2" fmla="*/ 5143500 h 5143500"/>
                <a:gd name="connsiteX3" fmla="*/ 0 w 9124124"/>
                <a:gd name="connsiteY3" fmla="*/ 5143500 h 5143500"/>
                <a:gd name="connsiteX4" fmla="*/ 0 w 9124124"/>
                <a:gd name="connsiteY4" fmla="*/ 0 h 5143500"/>
                <a:gd name="connsiteX0" fmla="*/ 0 w 9124124"/>
                <a:gd name="connsiteY0" fmla="*/ 20782 h 5164282"/>
                <a:gd name="connsiteX1" fmla="*/ 9082560 w 9124124"/>
                <a:gd name="connsiteY1" fmla="*/ 0 h 5164282"/>
                <a:gd name="connsiteX2" fmla="*/ 9124124 w 9124124"/>
                <a:gd name="connsiteY2" fmla="*/ 5164282 h 5164282"/>
                <a:gd name="connsiteX3" fmla="*/ 0 w 9124124"/>
                <a:gd name="connsiteY3" fmla="*/ 5164282 h 5164282"/>
                <a:gd name="connsiteX4" fmla="*/ 0 w 9124124"/>
                <a:gd name="connsiteY4" fmla="*/ 20782 h 51642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24124" h="5164282">
                  <a:moveTo>
                    <a:pt x="0" y="20782"/>
                  </a:moveTo>
                  <a:lnTo>
                    <a:pt x="9082560" y="0"/>
                  </a:lnTo>
                  <a:cubicBezTo>
                    <a:pt x="8486814" y="2060864"/>
                    <a:pt x="8597651" y="3186545"/>
                    <a:pt x="9124124" y="5164282"/>
                  </a:cubicBezTo>
                  <a:lnTo>
                    <a:pt x="0" y="5164282"/>
                  </a:lnTo>
                  <a:lnTo>
                    <a:pt x="0" y="20782"/>
                  </a:lnTo>
                  <a:close/>
                </a:path>
              </a:pathLst>
            </a:custGeom>
            <a:gradFill>
              <a:gsLst>
                <a:gs pos="66000">
                  <a:srgbClr val="71F9F9">
                    <a:alpha val="42000"/>
                    <a:lumMod val="34000"/>
                    <a:lumOff val="66000"/>
                  </a:srgbClr>
                </a:gs>
                <a:gs pos="35000">
                  <a:srgbClr val="7030A0">
                    <a:lumMod val="30000"/>
                    <a:lumOff val="70000"/>
                    <a:alpha val="60000"/>
                  </a:srgbClr>
                </a:gs>
                <a:gs pos="86000">
                  <a:schemeClr val="accent2">
                    <a:lumMod val="60000"/>
                    <a:lumOff val="40000"/>
                    <a:alpha val="34000"/>
                  </a:schemeClr>
                </a:gs>
                <a:gs pos="16000">
                  <a:srgbClr val="0070C0">
                    <a:alpha val="77000"/>
                    <a:lumMod val="14000"/>
                    <a:lumOff val="86000"/>
                  </a:srgbClr>
                </a:gs>
                <a:gs pos="52000">
                  <a:schemeClr val="tx1">
                    <a:alpha val="91000"/>
                    <a:lumMod val="82000"/>
                    <a:lumOff val="18000"/>
                  </a:schemeClr>
                </a:gs>
              </a:gsLst>
              <a:lin ang="18900000" scaled="1"/>
            </a:gradFill>
            <a:ln w="114300">
              <a:noFill/>
            </a:ln>
            <a:scene3d>
              <a:camera prst="orthographicFront"/>
              <a:lightRig rig="flat" dir="t">
                <a:rot lat="0" lon="0" rev="12600000"/>
              </a:lightRig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 dirty="0"/>
            </a:p>
          </p:txBody>
        </p:sp>
        <p:sp>
          <p:nvSpPr>
            <p:cNvPr id="13" name="12 Elipse"/>
            <p:cNvSpPr/>
            <p:nvPr/>
          </p:nvSpPr>
          <p:spPr>
            <a:xfrm>
              <a:off x="2195736" y="-3980978"/>
              <a:ext cx="914400" cy="914400"/>
            </a:xfrm>
            <a:prstGeom prst="ellipse">
              <a:avLst/>
            </a:prstGeom>
            <a:gradFill>
              <a:gsLst>
                <a:gs pos="19000">
                  <a:srgbClr val="66FFFF">
                    <a:alpha val="82000"/>
                    <a:lumMod val="23000"/>
                    <a:lumOff val="77000"/>
                  </a:srgbClr>
                </a:gs>
                <a:gs pos="90000">
                  <a:srgbClr val="7030A0">
                    <a:lumMod val="50000"/>
                    <a:lumOff val="50000"/>
                  </a:srgbClr>
                </a:gs>
                <a:gs pos="28000">
                  <a:srgbClr val="7030A0">
                    <a:alpha val="68000"/>
                    <a:lumMod val="65000"/>
                    <a:lumOff val="35000"/>
                  </a:srgbClr>
                </a:gs>
                <a:gs pos="65000">
                  <a:srgbClr val="FF99FF">
                    <a:alpha val="69804"/>
                    <a:lumMod val="74000"/>
                    <a:lumOff val="26000"/>
                  </a:srgbClr>
                </a:gs>
              </a:gsLst>
              <a:path path="circle">
                <a:fillToRect l="100000" t="100000"/>
              </a:path>
            </a:gradFill>
            <a:ln>
              <a:noFill/>
            </a:ln>
            <a:effectLst>
              <a:outerShdw blurRad="50800" dist="50800" dir="5400000" algn="ctr" rotWithShape="0">
                <a:srgbClr val="7030A0"/>
              </a:outerShdw>
            </a:effectLst>
            <a:scene3d>
              <a:camera prst="orthographicFront"/>
              <a:lightRig rig="flat" dir="t"/>
            </a:scene3d>
            <a:sp3d prstMaterial="powder"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14" name="13 Elipse"/>
            <p:cNvSpPr/>
            <p:nvPr/>
          </p:nvSpPr>
          <p:spPr>
            <a:xfrm>
              <a:off x="2195736" y="-5061098"/>
              <a:ext cx="783704" cy="778768"/>
            </a:xfrm>
            <a:prstGeom prst="ellipse">
              <a:avLst/>
            </a:prstGeom>
            <a:gradFill>
              <a:gsLst>
                <a:gs pos="19000">
                  <a:srgbClr val="66FFFF">
                    <a:alpha val="82000"/>
                    <a:lumMod val="23000"/>
                    <a:lumOff val="77000"/>
                  </a:srgbClr>
                </a:gs>
                <a:gs pos="100000">
                  <a:srgbClr val="7030A0">
                    <a:lumMod val="44000"/>
                    <a:lumOff val="56000"/>
                  </a:srgbClr>
                </a:gs>
                <a:gs pos="72000">
                  <a:srgbClr val="C0D0EB"/>
                </a:gs>
                <a:gs pos="28000">
                  <a:schemeClr val="accent5">
                    <a:lumMod val="46000"/>
                    <a:lumOff val="54000"/>
                  </a:schemeClr>
                </a:gs>
              </a:gsLst>
              <a:path path="circle">
                <a:fillToRect l="100000" t="100000"/>
              </a:path>
            </a:gradFill>
            <a:ln>
              <a:noFill/>
            </a:ln>
            <a:effectLst>
              <a:outerShdw blurRad="50800" dist="50800" dir="5400000" algn="ctr" rotWithShape="0">
                <a:srgbClr val="7030A0"/>
              </a:outerShdw>
            </a:effectLst>
            <a:scene3d>
              <a:camera prst="orthographicFront"/>
              <a:lightRig rig="flat" dir="t"/>
            </a:scene3d>
            <a:sp3d prstMaterial="powder"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15" name="14 Elipse"/>
            <p:cNvSpPr/>
            <p:nvPr/>
          </p:nvSpPr>
          <p:spPr>
            <a:xfrm>
              <a:off x="2195736" y="-2756842"/>
              <a:ext cx="783704" cy="778768"/>
            </a:xfrm>
            <a:prstGeom prst="ellipse">
              <a:avLst/>
            </a:prstGeom>
            <a:gradFill>
              <a:gsLst>
                <a:gs pos="19000">
                  <a:srgbClr val="66FFFF">
                    <a:alpha val="82000"/>
                    <a:lumMod val="23000"/>
                    <a:lumOff val="77000"/>
                  </a:srgbClr>
                </a:gs>
                <a:gs pos="100000">
                  <a:srgbClr val="7030A0">
                    <a:lumMod val="44000"/>
                    <a:lumOff val="56000"/>
                  </a:srgbClr>
                </a:gs>
                <a:gs pos="72000">
                  <a:srgbClr val="C0D0EB"/>
                </a:gs>
                <a:gs pos="28000">
                  <a:schemeClr val="accent5">
                    <a:lumMod val="46000"/>
                    <a:lumOff val="54000"/>
                  </a:schemeClr>
                </a:gs>
              </a:gsLst>
              <a:path path="circle">
                <a:fillToRect l="100000" t="100000"/>
              </a:path>
            </a:gradFill>
            <a:ln>
              <a:noFill/>
            </a:ln>
            <a:effectLst>
              <a:outerShdw blurRad="50800" dist="50800" dir="5400000" algn="ctr" rotWithShape="0">
                <a:srgbClr val="7030A0"/>
              </a:outerShdw>
            </a:effectLst>
            <a:scene3d>
              <a:camera prst="orthographicFront"/>
              <a:lightRig rig="flat" dir="t"/>
            </a:scene3d>
            <a:sp3d prstMaterial="powder"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16" name="15 Elipse"/>
            <p:cNvSpPr/>
            <p:nvPr/>
          </p:nvSpPr>
          <p:spPr>
            <a:xfrm>
              <a:off x="1907704" y="-1748730"/>
              <a:ext cx="576064" cy="499120"/>
            </a:xfrm>
            <a:prstGeom prst="ellipse">
              <a:avLst/>
            </a:prstGeom>
            <a:gradFill>
              <a:gsLst>
                <a:gs pos="19000">
                  <a:srgbClr val="66FFFF">
                    <a:alpha val="82000"/>
                    <a:lumMod val="23000"/>
                    <a:lumOff val="77000"/>
                  </a:srgbClr>
                </a:gs>
                <a:gs pos="90000">
                  <a:srgbClr val="7030A0">
                    <a:lumMod val="50000"/>
                    <a:lumOff val="50000"/>
                  </a:srgbClr>
                </a:gs>
                <a:gs pos="28000">
                  <a:srgbClr val="7030A0">
                    <a:alpha val="68000"/>
                    <a:lumMod val="65000"/>
                    <a:lumOff val="35000"/>
                  </a:srgbClr>
                </a:gs>
                <a:gs pos="65000">
                  <a:srgbClr val="FF99FF">
                    <a:alpha val="69804"/>
                    <a:lumMod val="74000"/>
                    <a:lumOff val="26000"/>
                  </a:srgbClr>
                </a:gs>
              </a:gsLst>
              <a:path path="circle">
                <a:fillToRect l="100000" t="100000"/>
              </a:path>
            </a:gradFill>
            <a:ln>
              <a:noFill/>
            </a:ln>
            <a:effectLst>
              <a:outerShdw blurRad="50800" dist="50800" dir="5400000" algn="ctr" rotWithShape="0">
                <a:srgbClr val="7030A0"/>
              </a:outerShdw>
            </a:effectLst>
            <a:scene3d>
              <a:camera prst="orthographicFront"/>
              <a:lightRig rig="flat" dir="t"/>
            </a:scene3d>
            <a:sp3d prstMaterial="powder"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17" name="16 Elipse"/>
            <p:cNvSpPr/>
            <p:nvPr/>
          </p:nvSpPr>
          <p:spPr>
            <a:xfrm>
              <a:off x="1979712" y="-5853186"/>
              <a:ext cx="576064" cy="499120"/>
            </a:xfrm>
            <a:prstGeom prst="ellipse">
              <a:avLst/>
            </a:prstGeom>
            <a:gradFill flip="none" rotWithShape="1">
              <a:gsLst>
                <a:gs pos="19000">
                  <a:srgbClr val="66FFFF">
                    <a:alpha val="82000"/>
                    <a:lumMod val="23000"/>
                    <a:lumOff val="77000"/>
                  </a:srgbClr>
                </a:gs>
                <a:gs pos="90000">
                  <a:srgbClr val="7030A0">
                    <a:lumMod val="50000"/>
                    <a:lumOff val="50000"/>
                  </a:srgbClr>
                </a:gs>
                <a:gs pos="28000">
                  <a:srgbClr val="7030A0">
                    <a:alpha val="68000"/>
                    <a:lumMod val="65000"/>
                    <a:lumOff val="35000"/>
                  </a:srgbClr>
                </a:gs>
                <a:gs pos="65000">
                  <a:srgbClr val="FF99FF">
                    <a:alpha val="69804"/>
                    <a:lumMod val="74000"/>
                    <a:lumOff val="26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50800" dist="50800" dir="5400000" algn="ctr" rotWithShape="0">
                <a:srgbClr val="7030A0"/>
              </a:outerShdw>
            </a:effectLst>
            <a:scene3d>
              <a:camera prst="orthographicFront"/>
              <a:lightRig rig="flat" dir="t"/>
            </a:scene3d>
            <a:sp3d prstMaterial="powder"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</p:grpSp>
      <p:sp>
        <p:nvSpPr>
          <p:cNvPr id="18" name="17 Rectángulo"/>
          <p:cNvSpPr/>
          <p:nvPr/>
        </p:nvSpPr>
        <p:spPr>
          <a:xfrm flipH="1">
            <a:off x="38864" y="0"/>
            <a:ext cx="9134288" cy="5236046"/>
          </a:xfrm>
          <a:prstGeom prst="rect">
            <a:avLst/>
          </a:prstGeom>
          <a:gradFill flip="none" rotWithShape="1">
            <a:gsLst>
              <a:gs pos="2000">
                <a:srgbClr val="FF0000">
                  <a:lumMod val="0"/>
                  <a:lumOff val="100000"/>
                </a:srgbClr>
              </a:gs>
              <a:gs pos="57000">
                <a:srgbClr val="C690F8"/>
              </a:gs>
              <a:gs pos="93000">
                <a:srgbClr val="C886F7"/>
              </a:gs>
              <a:gs pos="79000">
                <a:srgbClr val="FF99FF">
                  <a:lumMod val="28000"/>
                  <a:lumOff val="72000"/>
                </a:srgbClr>
              </a:gs>
              <a:gs pos="41000">
                <a:srgbClr val="FAB2C3">
                  <a:lumMod val="39000"/>
                  <a:lumOff val="61000"/>
                </a:srgbClr>
              </a:gs>
              <a:gs pos="23000">
                <a:srgbClr val="9933FF">
                  <a:lumMod val="58000"/>
                  <a:lumOff val="42000"/>
                </a:srgbClr>
              </a:gs>
              <a:gs pos="100000">
                <a:srgbClr val="D0129E">
                  <a:lumMod val="18000"/>
                  <a:lumOff val="82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7167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2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23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5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0" b="390"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1115616" y="4083918"/>
            <a:ext cx="6840760" cy="1015663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12700">
              <a:extrusionClr>
                <a:schemeClr val="bg1"/>
              </a:extrusionClr>
            </a:sp3d>
          </a:bodyPr>
          <a:lstStyle/>
          <a:p>
            <a:pPr algn="ctr"/>
            <a:r>
              <a:rPr lang="es-ES" sz="2000" dirty="0" smtClean="0">
                <a:solidFill>
                  <a:schemeClr val="accent4">
                    <a:lumMod val="50000"/>
                  </a:schemeClr>
                </a:solidFill>
                <a:latin typeface="Hobo Std" pitchFamily="34" charset="0"/>
              </a:rPr>
              <a:t>Ella </a:t>
            </a:r>
            <a:r>
              <a:rPr lang="es-ES" sz="2000" dirty="0">
                <a:solidFill>
                  <a:schemeClr val="accent4">
                    <a:lumMod val="50000"/>
                  </a:schemeClr>
                </a:solidFill>
                <a:latin typeface="Hobo Std" pitchFamily="34" charset="0"/>
              </a:rPr>
              <a:t>que cambió las noches de diversión por</a:t>
            </a:r>
          </a:p>
          <a:p>
            <a:pPr algn="ctr"/>
            <a:r>
              <a:rPr lang="es-ES" sz="2000" dirty="0">
                <a:solidFill>
                  <a:schemeClr val="accent4">
                    <a:lumMod val="50000"/>
                  </a:schemeClr>
                </a:solidFill>
                <a:latin typeface="Hobo Std" pitchFamily="34" charset="0"/>
              </a:rPr>
              <a:t>constantes trasnoches.</a:t>
            </a:r>
          </a:p>
          <a:p>
            <a:pPr algn="ctr"/>
            <a:endParaRPr lang="es-ES" sz="2000" dirty="0" smtClean="0">
              <a:solidFill>
                <a:schemeClr val="accent4">
                  <a:lumMod val="50000"/>
                </a:schemeClr>
              </a:solidFill>
              <a:latin typeface="Hobo Std" pitchFamily="34" charset="0"/>
            </a:endParaRPr>
          </a:p>
        </p:txBody>
      </p:sp>
      <p:grpSp>
        <p:nvGrpSpPr>
          <p:cNvPr id="13" name="12 Grupo"/>
          <p:cNvGrpSpPr/>
          <p:nvPr/>
        </p:nvGrpSpPr>
        <p:grpSpPr>
          <a:xfrm flipH="1">
            <a:off x="-1764704" y="26354"/>
            <a:ext cx="10908704" cy="5143500"/>
            <a:chOff x="0" y="0"/>
            <a:chExt cx="9144000" cy="5143500"/>
          </a:xfrm>
        </p:grpSpPr>
        <p:sp>
          <p:nvSpPr>
            <p:cNvPr id="14" name="2 Rectángulo"/>
            <p:cNvSpPr/>
            <p:nvPr/>
          </p:nvSpPr>
          <p:spPr>
            <a:xfrm flipH="1">
              <a:off x="0" y="0"/>
              <a:ext cx="9144000" cy="5143500"/>
            </a:xfrm>
            <a:custGeom>
              <a:avLst/>
              <a:gdLst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427072 w 4999072"/>
                <a:gd name="connsiteY0" fmla="*/ 0 h 6858000"/>
                <a:gd name="connsiteX1" fmla="*/ 4999072 w 4999072"/>
                <a:gd name="connsiteY1" fmla="*/ 0 h 6858000"/>
                <a:gd name="connsiteX2" fmla="*/ 4999072 w 4999072"/>
                <a:gd name="connsiteY2" fmla="*/ 6858000 h 6858000"/>
                <a:gd name="connsiteX3" fmla="*/ 427072 w 4999072"/>
                <a:gd name="connsiteY3" fmla="*/ 6858000 h 6858000"/>
                <a:gd name="connsiteX4" fmla="*/ 2508641 w 4999072"/>
                <a:gd name="connsiteY4" fmla="*/ 3279938 h 6858000"/>
                <a:gd name="connsiteX5" fmla="*/ 427072 w 4999072"/>
                <a:gd name="connsiteY5" fmla="*/ 0 h 6858000"/>
                <a:gd name="connsiteX0" fmla="*/ 427072 w 4999072"/>
                <a:gd name="connsiteY0" fmla="*/ 0 h 6858000"/>
                <a:gd name="connsiteX1" fmla="*/ 4999072 w 4999072"/>
                <a:gd name="connsiteY1" fmla="*/ 0 h 6858000"/>
                <a:gd name="connsiteX2" fmla="*/ 4999072 w 4999072"/>
                <a:gd name="connsiteY2" fmla="*/ 6858000 h 6858000"/>
                <a:gd name="connsiteX3" fmla="*/ 427072 w 4999072"/>
                <a:gd name="connsiteY3" fmla="*/ 6858000 h 6858000"/>
                <a:gd name="connsiteX4" fmla="*/ 3492010 w 4999072"/>
                <a:gd name="connsiteY4" fmla="*/ 3503543 h 6858000"/>
                <a:gd name="connsiteX5" fmla="*/ 427072 w 4999072"/>
                <a:gd name="connsiteY5" fmla="*/ 0 h 6858000"/>
                <a:gd name="connsiteX0" fmla="*/ 427072 w 4999072"/>
                <a:gd name="connsiteY0" fmla="*/ 0 h 6858000"/>
                <a:gd name="connsiteX1" fmla="*/ 4999072 w 4999072"/>
                <a:gd name="connsiteY1" fmla="*/ 0 h 6858000"/>
                <a:gd name="connsiteX2" fmla="*/ 4999072 w 4999072"/>
                <a:gd name="connsiteY2" fmla="*/ 6858000 h 6858000"/>
                <a:gd name="connsiteX3" fmla="*/ 427072 w 4999072"/>
                <a:gd name="connsiteY3" fmla="*/ 6858000 h 6858000"/>
                <a:gd name="connsiteX4" fmla="*/ 2646576 w 4999072"/>
                <a:gd name="connsiteY4" fmla="*/ 3578086 h 6858000"/>
                <a:gd name="connsiteX5" fmla="*/ 427072 w 4999072"/>
                <a:gd name="connsiteY5" fmla="*/ 0 h 6858000"/>
                <a:gd name="connsiteX0" fmla="*/ 427072 w 4999072"/>
                <a:gd name="connsiteY0" fmla="*/ 99368 h 6957368"/>
                <a:gd name="connsiteX1" fmla="*/ 4999072 w 4999072"/>
                <a:gd name="connsiteY1" fmla="*/ 99368 h 6957368"/>
                <a:gd name="connsiteX2" fmla="*/ 4999072 w 4999072"/>
                <a:gd name="connsiteY2" fmla="*/ 6957368 h 6957368"/>
                <a:gd name="connsiteX3" fmla="*/ 427072 w 4999072"/>
                <a:gd name="connsiteY3" fmla="*/ 6957368 h 6957368"/>
                <a:gd name="connsiteX4" fmla="*/ 2646576 w 4999072"/>
                <a:gd name="connsiteY4" fmla="*/ 3677454 h 6957368"/>
                <a:gd name="connsiteX5" fmla="*/ 427072 w 4999072"/>
                <a:gd name="connsiteY5" fmla="*/ 99368 h 6957368"/>
                <a:gd name="connsiteX0" fmla="*/ 427072 w 4999072"/>
                <a:gd name="connsiteY0" fmla="*/ 99368 h 6986764"/>
                <a:gd name="connsiteX1" fmla="*/ 4999072 w 4999072"/>
                <a:gd name="connsiteY1" fmla="*/ 99368 h 6986764"/>
                <a:gd name="connsiteX2" fmla="*/ 4999072 w 4999072"/>
                <a:gd name="connsiteY2" fmla="*/ 6957368 h 6986764"/>
                <a:gd name="connsiteX3" fmla="*/ 427072 w 4999072"/>
                <a:gd name="connsiteY3" fmla="*/ 6957368 h 6986764"/>
                <a:gd name="connsiteX4" fmla="*/ 2646576 w 4999072"/>
                <a:gd name="connsiteY4" fmla="*/ 3677454 h 6986764"/>
                <a:gd name="connsiteX5" fmla="*/ 427072 w 4999072"/>
                <a:gd name="connsiteY5" fmla="*/ 99368 h 6986764"/>
                <a:gd name="connsiteX0" fmla="*/ 427072 w 4999072"/>
                <a:gd name="connsiteY0" fmla="*/ 73924 h 6961320"/>
                <a:gd name="connsiteX1" fmla="*/ 4999072 w 4999072"/>
                <a:gd name="connsiteY1" fmla="*/ 73924 h 6961320"/>
                <a:gd name="connsiteX2" fmla="*/ 4999072 w 4999072"/>
                <a:gd name="connsiteY2" fmla="*/ 6931924 h 6961320"/>
                <a:gd name="connsiteX3" fmla="*/ 427072 w 4999072"/>
                <a:gd name="connsiteY3" fmla="*/ 6931924 h 6961320"/>
                <a:gd name="connsiteX4" fmla="*/ 2646576 w 4999072"/>
                <a:gd name="connsiteY4" fmla="*/ 3652010 h 6961320"/>
                <a:gd name="connsiteX5" fmla="*/ 427072 w 4999072"/>
                <a:gd name="connsiteY5" fmla="*/ 73924 h 6961320"/>
                <a:gd name="connsiteX0" fmla="*/ 427072 w 4999072"/>
                <a:gd name="connsiteY0" fmla="*/ 73924 h 6931924"/>
                <a:gd name="connsiteX1" fmla="*/ 4999072 w 4999072"/>
                <a:gd name="connsiteY1" fmla="*/ 73924 h 6931924"/>
                <a:gd name="connsiteX2" fmla="*/ 4999072 w 4999072"/>
                <a:gd name="connsiteY2" fmla="*/ 6931924 h 6931924"/>
                <a:gd name="connsiteX3" fmla="*/ 427072 w 4999072"/>
                <a:gd name="connsiteY3" fmla="*/ 6931924 h 6931924"/>
                <a:gd name="connsiteX4" fmla="*/ 2646576 w 4999072"/>
                <a:gd name="connsiteY4" fmla="*/ 3652010 h 6931924"/>
                <a:gd name="connsiteX5" fmla="*/ 427072 w 4999072"/>
                <a:gd name="connsiteY5" fmla="*/ 73924 h 6931924"/>
                <a:gd name="connsiteX0" fmla="*/ 427072 w 4999072"/>
                <a:gd name="connsiteY0" fmla="*/ 187764 h 7045764"/>
                <a:gd name="connsiteX1" fmla="*/ 4999072 w 4999072"/>
                <a:gd name="connsiteY1" fmla="*/ 187764 h 7045764"/>
                <a:gd name="connsiteX2" fmla="*/ 4999072 w 4999072"/>
                <a:gd name="connsiteY2" fmla="*/ 7045764 h 7045764"/>
                <a:gd name="connsiteX3" fmla="*/ 427072 w 4999072"/>
                <a:gd name="connsiteY3" fmla="*/ 7045764 h 7045764"/>
                <a:gd name="connsiteX4" fmla="*/ 2970473 w 4999072"/>
                <a:gd name="connsiteY4" fmla="*/ 3652010 h 7045764"/>
                <a:gd name="connsiteX5" fmla="*/ 427072 w 4999072"/>
                <a:gd name="connsiteY5" fmla="*/ 187764 h 7045764"/>
                <a:gd name="connsiteX0" fmla="*/ 427072 w 4999072"/>
                <a:gd name="connsiteY0" fmla="*/ 187764 h 7242965"/>
                <a:gd name="connsiteX1" fmla="*/ 4999072 w 4999072"/>
                <a:gd name="connsiteY1" fmla="*/ 187764 h 7242965"/>
                <a:gd name="connsiteX2" fmla="*/ 4999072 w 4999072"/>
                <a:gd name="connsiteY2" fmla="*/ 7045764 h 7242965"/>
                <a:gd name="connsiteX3" fmla="*/ 427072 w 4999072"/>
                <a:gd name="connsiteY3" fmla="*/ 7045764 h 7242965"/>
                <a:gd name="connsiteX4" fmla="*/ 2970473 w 4999072"/>
                <a:gd name="connsiteY4" fmla="*/ 3652010 h 7242965"/>
                <a:gd name="connsiteX5" fmla="*/ 427072 w 4999072"/>
                <a:gd name="connsiteY5" fmla="*/ 187764 h 7242965"/>
                <a:gd name="connsiteX0" fmla="*/ 427072 w 4999072"/>
                <a:gd name="connsiteY0" fmla="*/ 240498 h 7295699"/>
                <a:gd name="connsiteX1" fmla="*/ 4999072 w 4999072"/>
                <a:gd name="connsiteY1" fmla="*/ 240498 h 7295699"/>
                <a:gd name="connsiteX2" fmla="*/ 4999072 w 4999072"/>
                <a:gd name="connsiteY2" fmla="*/ 7098498 h 7295699"/>
                <a:gd name="connsiteX3" fmla="*/ 427072 w 4999072"/>
                <a:gd name="connsiteY3" fmla="*/ 7098498 h 7295699"/>
                <a:gd name="connsiteX4" fmla="*/ 2970473 w 4999072"/>
                <a:gd name="connsiteY4" fmla="*/ 3704744 h 7295699"/>
                <a:gd name="connsiteX5" fmla="*/ 427072 w 4999072"/>
                <a:gd name="connsiteY5" fmla="*/ 240498 h 7295699"/>
                <a:gd name="connsiteX0" fmla="*/ 62617 w 4634617"/>
                <a:gd name="connsiteY0" fmla="*/ 0 h 6858000"/>
                <a:gd name="connsiteX1" fmla="*/ 4634617 w 4634617"/>
                <a:gd name="connsiteY1" fmla="*/ 0 h 6858000"/>
                <a:gd name="connsiteX2" fmla="*/ 4634617 w 4634617"/>
                <a:gd name="connsiteY2" fmla="*/ 6858000 h 6858000"/>
                <a:gd name="connsiteX3" fmla="*/ 62617 w 4634617"/>
                <a:gd name="connsiteY3" fmla="*/ 6858000 h 6858000"/>
                <a:gd name="connsiteX4" fmla="*/ 2606018 w 4634617"/>
                <a:gd name="connsiteY4" fmla="*/ 3464246 h 6858000"/>
                <a:gd name="connsiteX5" fmla="*/ 62617 w 4634617"/>
                <a:gd name="connsiteY5" fmla="*/ 0 h 6858000"/>
                <a:gd name="connsiteX0" fmla="*/ 63377 w 4635377"/>
                <a:gd name="connsiteY0" fmla="*/ 0 h 6858000"/>
                <a:gd name="connsiteX1" fmla="*/ 4635377 w 4635377"/>
                <a:gd name="connsiteY1" fmla="*/ 0 h 6858000"/>
                <a:gd name="connsiteX2" fmla="*/ 4635377 w 4635377"/>
                <a:gd name="connsiteY2" fmla="*/ 6858000 h 6858000"/>
                <a:gd name="connsiteX3" fmla="*/ 63377 w 4635377"/>
                <a:gd name="connsiteY3" fmla="*/ 6858000 h 6858000"/>
                <a:gd name="connsiteX4" fmla="*/ 2606778 w 4635377"/>
                <a:gd name="connsiteY4" fmla="*/ 3464246 h 6858000"/>
                <a:gd name="connsiteX5" fmla="*/ 63377 w 4635377"/>
                <a:gd name="connsiteY5" fmla="*/ 0 h 6858000"/>
                <a:gd name="connsiteX0" fmla="*/ 63177 w 4635177"/>
                <a:gd name="connsiteY0" fmla="*/ 0 h 6858000"/>
                <a:gd name="connsiteX1" fmla="*/ 4635177 w 4635177"/>
                <a:gd name="connsiteY1" fmla="*/ 0 h 6858000"/>
                <a:gd name="connsiteX2" fmla="*/ 4635177 w 4635177"/>
                <a:gd name="connsiteY2" fmla="*/ 6858000 h 6858000"/>
                <a:gd name="connsiteX3" fmla="*/ 63177 w 4635177"/>
                <a:gd name="connsiteY3" fmla="*/ 6858000 h 6858000"/>
                <a:gd name="connsiteX4" fmla="*/ 2613603 w 4635177"/>
                <a:gd name="connsiteY4" fmla="*/ 3366219 h 6858000"/>
                <a:gd name="connsiteX5" fmla="*/ 63177 w 4635177"/>
                <a:gd name="connsiteY5" fmla="*/ 0 h 6858000"/>
                <a:gd name="connsiteX0" fmla="*/ 64758 w 4636758"/>
                <a:gd name="connsiteY0" fmla="*/ 0 h 6858000"/>
                <a:gd name="connsiteX1" fmla="*/ 4636758 w 4636758"/>
                <a:gd name="connsiteY1" fmla="*/ 0 h 6858000"/>
                <a:gd name="connsiteX2" fmla="*/ 4636758 w 4636758"/>
                <a:gd name="connsiteY2" fmla="*/ 6858000 h 6858000"/>
                <a:gd name="connsiteX3" fmla="*/ 64758 w 4636758"/>
                <a:gd name="connsiteY3" fmla="*/ 6858000 h 6858000"/>
                <a:gd name="connsiteX4" fmla="*/ 2615184 w 4636758"/>
                <a:gd name="connsiteY4" fmla="*/ 3366219 h 6858000"/>
                <a:gd name="connsiteX5" fmla="*/ 64758 w 4636758"/>
                <a:gd name="connsiteY5" fmla="*/ 0 h 6858000"/>
                <a:gd name="connsiteX0" fmla="*/ 64970 w 4636970"/>
                <a:gd name="connsiteY0" fmla="*/ 0 h 6858000"/>
                <a:gd name="connsiteX1" fmla="*/ 4636970 w 4636970"/>
                <a:gd name="connsiteY1" fmla="*/ 0 h 6858000"/>
                <a:gd name="connsiteX2" fmla="*/ 4636970 w 4636970"/>
                <a:gd name="connsiteY2" fmla="*/ 6858000 h 6858000"/>
                <a:gd name="connsiteX3" fmla="*/ 64970 w 4636970"/>
                <a:gd name="connsiteY3" fmla="*/ 6858000 h 6858000"/>
                <a:gd name="connsiteX4" fmla="*/ 2615396 w 4636970"/>
                <a:gd name="connsiteY4" fmla="*/ 3366219 h 6858000"/>
                <a:gd name="connsiteX5" fmla="*/ 64970 w 4636970"/>
                <a:gd name="connsiteY5" fmla="*/ 0 h 6858000"/>
                <a:gd name="connsiteX0" fmla="*/ 51488 w 4623488"/>
                <a:gd name="connsiteY0" fmla="*/ 0 h 6858000"/>
                <a:gd name="connsiteX1" fmla="*/ 4623488 w 4623488"/>
                <a:gd name="connsiteY1" fmla="*/ 0 h 6858000"/>
                <a:gd name="connsiteX2" fmla="*/ 4623488 w 4623488"/>
                <a:gd name="connsiteY2" fmla="*/ 6858000 h 6858000"/>
                <a:gd name="connsiteX3" fmla="*/ 51488 w 4623488"/>
                <a:gd name="connsiteY3" fmla="*/ 6858000 h 6858000"/>
                <a:gd name="connsiteX4" fmla="*/ 3163950 w 4623488"/>
                <a:gd name="connsiteY4" fmla="*/ 3366219 h 6858000"/>
                <a:gd name="connsiteX5" fmla="*/ 51488 w 4623488"/>
                <a:gd name="connsiteY5" fmla="*/ 0 h 6858000"/>
                <a:gd name="connsiteX0" fmla="*/ 55697 w 4627697"/>
                <a:gd name="connsiteY0" fmla="*/ 0 h 6858000"/>
                <a:gd name="connsiteX1" fmla="*/ 4627697 w 4627697"/>
                <a:gd name="connsiteY1" fmla="*/ 0 h 6858000"/>
                <a:gd name="connsiteX2" fmla="*/ 4627697 w 4627697"/>
                <a:gd name="connsiteY2" fmla="*/ 6858000 h 6858000"/>
                <a:gd name="connsiteX3" fmla="*/ 55697 w 4627697"/>
                <a:gd name="connsiteY3" fmla="*/ 6858000 h 6858000"/>
                <a:gd name="connsiteX4" fmla="*/ 3168159 w 4627697"/>
                <a:gd name="connsiteY4" fmla="*/ 3366219 h 6858000"/>
                <a:gd name="connsiteX5" fmla="*/ 55697 w 4627697"/>
                <a:gd name="connsiteY5" fmla="*/ 0 h 6858000"/>
                <a:gd name="connsiteX0" fmla="*/ 55697 w 4627697"/>
                <a:gd name="connsiteY0" fmla="*/ 0 h 6858000"/>
                <a:gd name="connsiteX1" fmla="*/ 4627697 w 4627697"/>
                <a:gd name="connsiteY1" fmla="*/ 0 h 6858000"/>
                <a:gd name="connsiteX2" fmla="*/ 4627697 w 4627697"/>
                <a:gd name="connsiteY2" fmla="*/ 6858000 h 6858000"/>
                <a:gd name="connsiteX3" fmla="*/ 55697 w 4627697"/>
                <a:gd name="connsiteY3" fmla="*/ 6858000 h 6858000"/>
                <a:gd name="connsiteX4" fmla="*/ 3168159 w 4627697"/>
                <a:gd name="connsiteY4" fmla="*/ 3366219 h 6858000"/>
                <a:gd name="connsiteX5" fmla="*/ 55697 w 4627697"/>
                <a:gd name="connsiteY5" fmla="*/ 0 h 6858000"/>
                <a:gd name="connsiteX0" fmla="*/ 54507 w 4626507"/>
                <a:gd name="connsiteY0" fmla="*/ 0 h 6858000"/>
                <a:gd name="connsiteX1" fmla="*/ 4626507 w 4626507"/>
                <a:gd name="connsiteY1" fmla="*/ 0 h 6858000"/>
                <a:gd name="connsiteX2" fmla="*/ 4626507 w 4626507"/>
                <a:gd name="connsiteY2" fmla="*/ 6858000 h 6858000"/>
                <a:gd name="connsiteX3" fmla="*/ 54507 w 4626507"/>
                <a:gd name="connsiteY3" fmla="*/ 6858000 h 6858000"/>
                <a:gd name="connsiteX4" fmla="*/ 3166969 w 4626507"/>
                <a:gd name="connsiteY4" fmla="*/ 3366219 h 6858000"/>
                <a:gd name="connsiteX5" fmla="*/ 54507 w 4626507"/>
                <a:gd name="connsiteY5" fmla="*/ 0 h 6858000"/>
                <a:gd name="connsiteX0" fmla="*/ 54507 w 4626507"/>
                <a:gd name="connsiteY0" fmla="*/ 0 h 6858000"/>
                <a:gd name="connsiteX1" fmla="*/ 4626507 w 4626507"/>
                <a:gd name="connsiteY1" fmla="*/ 0 h 6858000"/>
                <a:gd name="connsiteX2" fmla="*/ 4626507 w 4626507"/>
                <a:gd name="connsiteY2" fmla="*/ 6858000 h 6858000"/>
                <a:gd name="connsiteX3" fmla="*/ 54507 w 4626507"/>
                <a:gd name="connsiteY3" fmla="*/ 6858000 h 6858000"/>
                <a:gd name="connsiteX4" fmla="*/ 3166969 w 4626507"/>
                <a:gd name="connsiteY4" fmla="*/ 3366219 h 6858000"/>
                <a:gd name="connsiteX5" fmla="*/ 54507 w 4626507"/>
                <a:gd name="connsiteY5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3112462 w 4572000"/>
                <a:gd name="connsiteY4" fmla="*/ 3366219 h 6858000"/>
                <a:gd name="connsiteX5" fmla="*/ 0 w 4572000"/>
                <a:gd name="connsiteY5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2291822 w 4572000"/>
                <a:gd name="connsiteY4" fmla="*/ 3480210 h 6858000"/>
                <a:gd name="connsiteX5" fmla="*/ 0 w 4572000"/>
                <a:gd name="connsiteY5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2291822 w 4572000"/>
                <a:gd name="connsiteY4" fmla="*/ 3599740 h 6858000"/>
                <a:gd name="connsiteX5" fmla="*/ 0 w 4572000"/>
                <a:gd name="connsiteY5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2291822 w 4572000"/>
                <a:gd name="connsiteY4" fmla="*/ 3528023 h 6858000"/>
                <a:gd name="connsiteX5" fmla="*/ 0 w 4572000"/>
                <a:gd name="connsiteY5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572000" h="6858000">
                  <a:moveTo>
                    <a:pt x="0" y="0"/>
                  </a:moveTo>
                  <a:lnTo>
                    <a:pt x="4572000" y="0"/>
                  </a:lnTo>
                  <a:lnTo>
                    <a:pt x="4572000" y="6858000"/>
                  </a:lnTo>
                  <a:lnTo>
                    <a:pt x="0" y="6858000"/>
                  </a:lnTo>
                  <a:cubicBezTo>
                    <a:pt x="373830" y="6395303"/>
                    <a:pt x="933152" y="4962380"/>
                    <a:pt x="2291822" y="3528023"/>
                  </a:cubicBezTo>
                  <a:cubicBezTo>
                    <a:pt x="876654" y="2077905"/>
                    <a:pt x="120914" y="134150"/>
                    <a:pt x="0" y="0"/>
                  </a:cubicBezTo>
                  <a:close/>
                </a:path>
              </a:pathLst>
            </a:custGeom>
            <a:gradFill flip="none" rotWithShape="1">
              <a:gsLst>
                <a:gs pos="42000">
                  <a:srgbClr val="7030A0">
                    <a:lumMod val="34000"/>
                    <a:lumOff val="66000"/>
                    <a:alpha val="59000"/>
                  </a:srgbClr>
                </a:gs>
                <a:gs pos="35000">
                  <a:srgbClr val="FF99FF">
                    <a:alpha val="60000"/>
                    <a:lumMod val="42000"/>
                    <a:lumOff val="58000"/>
                  </a:srgbClr>
                </a:gs>
                <a:gs pos="69000">
                  <a:srgbClr val="FF99FF">
                    <a:alpha val="45882"/>
                    <a:lumMod val="84000"/>
                    <a:lumOff val="16000"/>
                  </a:srgbClr>
                </a:gs>
                <a:gs pos="20000">
                  <a:srgbClr val="00B0F0">
                    <a:lumMod val="38000"/>
                    <a:lumOff val="62000"/>
                    <a:alpha val="40000"/>
                  </a:srgbClr>
                </a:gs>
                <a:gs pos="95000">
                  <a:srgbClr val="00B0F0">
                    <a:alpha val="51000"/>
                    <a:lumMod val="3000"/>
                    <a:lumOff val="97000"/>
                  </a:srgbClr>
                </a:gs>
                <a:gs pos="84000">
                  <a:schemeClr val="accent3">
                    <a:lumMod val="97000"/>
                    <a:lumOff val="3000"/>
                    <a:alpha val="9000"/>
                  </a:schemeClr>
                </a:gs>
                <a:gs pos="64580">
                  <a:srgbClr val="7030A0">
                    <a:lumMod val="52000"/>
                    <a:lumOff val="48000"/>
                    <a:alpha val="45000"/>
                  </a:srgbClr>
                </a:gs>
                <a:gs pos="52000">
                  <a:schemeClr val="tx1">
                    <a:lumMod val="95000"/>
                    <a:alpha val="91000"/>
                  </a:schemeClr>
                </a:gs>
              </a:gsLst>
              <a:lin ang="2700000" scaled="1"/>
              <a:tileRect/>
            </a:gradFill>
            <a:ln w="82550" cap="rnd" cmpd="dbl">
              <a:noFill/>
              <a:prstDash val="sysDot"/>
            </a:ln>
            <a:scene3d>
              <a:camera prst="orthographicFront"/>
              <a:lightRig rig="flat" dir="t">
                <a:rot lat="0" lon="0" rev="0"/>
              </a:lightRig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15" name="2 Rectángulo"/>
            <p:cNvSpPr/>
            <p:nvPr/>
          </p:nvSpPr>
          <p:spPr>
            <a:xfrm flipH="1">
              <a:off x="12263" y="396271"/>
              <a:ext cx="7661801" cy="4419570"/>
            </a:xfrm>
            <a:custGeom>
              <a:avLst/>
              <a:gdLst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427072 w 4999072"/>
                <a:gd name="connsiteY0" fmla="*/ 0 h 6858000"/>
                <a:gd name="connsiteX1" fmla="*/ 4999072 w 4999072"/>
                <a:gd name="connsiteY1" fmla="*/ 0 h 6858000"/>
                <a:gd name="connsiteX2" fmla="*/ 4999072 w 4999072"/>
                <a:gd name="connsiteY2" fmla="*/ 6858000 h 6858000"/>
                <a:gd name="connsiteX3" fmla="*/ 427072 w 4999072"/>
                <a:gd name="connsiteY3" fmla="*/ 6858000 h 6858000"/>
                <a:gd name="connsiteX4" fmla="*/ 2508641 w 4999072"/>
                <a:gd name="connsiteY4" fmla="*/ 3279938 h 6858000"/>
                <a:gd name="connsiteX5" fmla="*/ 427072 w 4999072"/>
                <a:gd name="connsiteY5" fmla="*/ 0 h 6858000"/>
                <a:gd name="connsiteX0" fmla="*/ 427072 w 4999072"/>
                <a:gd name="connsiteY0" fmla="*/ 0 h 6858000"/>
                <a:gd name="connsiteX1" fmla="*/ 4999072 w 4999072"/>
                <a:gd name="connsiteY1" fmla="*/ 0 h 6858000"/>
                <a:gd name="connsiteX2" fmla="*/ 4999072 w 4999072"/>
                <a:gd name="connsiteY2" fmla="*/ 6858000 h 6858000"/>
                <a:gd name="connsiteX3" fmla="*/ 427072 w 4999072"/>
                <a:gd name="connsiteY3" fmla="*/ 6858000 h 6858000"/>
                <a:gd name="connsiteX4" fmla="*/ 3492010 w 4999072"/>
                <a:gd name="connsiteY4" fmla="*/ 3503543 h 6858000"/>
                <a:gd name="connsiteX5" fmla="*/ 427072 w 4999072"/>
                <a:gd name="connsiteY5" fmla="*/ 0 h 6858000"/>
                <a:gd name="connsiteX0" fmla="*/ 427072 w 4999072"/>
                <a:gd name="connsiteY0" fmla="*/ 0 h 6858000"/>
                <a:gd name="connsiteX1" fmla="*/ 4999072 w 4999072"/>
                <a:gd name="connsiteY1" fmla="*/ 0 h 6858000"/>
                <a:gd name="connsiteX2" fmla="*/ 4999072 w 4999072"/>
                <a:gd name="connsiteY2" fmla="*/ 6858000 h 6858000"/>
                <a:gd name="connsiteX3" fmla="*/ 427072 w 4999072"/>
                <a:gd name="connsiteY3" fmla="*/ 6858000 h 6858000"/>
                <a:gd name="connsiteX4" fmla="*/ 2646576 w 4999072"/>
                <a:gd name="connsiteY4" fmla="*/ 3578086 h 6858000"/>
                <a:gd name="connsiteX5" fmla="*/ 427072 w 4999072"/>
                <a:gd name="connsiteY5" fmla="*/ 0 h 6858000"/>
                <a:gd name="connsiteX0" fmla="*/ 427072 w 4999072"/>
                <a:gd name="connsiteY0" fmla="*/ 99368 h 6957368"/>
                <a:gd name="connsiteX1" fmla="*/ 4999072 w 4999072"/>
                <a:gd name="connsiteY1" fmla="*/ 99368 h 6957368"/>
                <a:gd name="connsiteX2" fmla="*/ 4999072 w 4999072"/>
                <a:gd name="connsiteY2" fmla="*/ 6957368 h 6957368"/>
                <a:gd name="connsiteX3" fmla="*/ 427072 w 4999072"/>
                <a:gd name="connsiteY3" fmla="*/ 6957368 h 6957368"/>
                <a:gd name="connsiteX4" fmla="*/ 2646576 w 4999072"/>
                <a:gd name="connsiteY4" fmla="*/ 3677454 h 6957368"/>
                <a:gd name="connsiteX5" fmla="*/ 427072 w 4999072"/>
                <a:gd name="connsiteY5" fmla="*/ 99368 h 6957368"/>
                <a:gd name="connsiteX0" fmla="*/ 427072 w 4999072"/>
                <a:gd name="connsiteY0" fmla="*/ 99368 h 6986764"/>
                <a:gd name="connsiteX1" fmla="*/ 4999072 w 4999072"/>
                <a:gd name="connsiteY1" fmla="*/ 99368 h 6986764"/>
                <a:gd name="connsiteX2" fmla="*/ 4999072 w 4999072"/>
                <a:gd name="connsiteY2" fmla="*/ 6957368 h 6986764"/>
                <a:gd name="connsiteX3" fmla="*/ 427072 w 4999072"/>
                <a:gd name="connsiteY3" fmla="*/ 6957368 h 6986764"/>
                <a:gd name="connsiteX4" fmla="*/ 2646576 w 4999072"/>
                <a:gd name="connsiteY4" fmla="*/ 3677454 h 6986764"/>
                <a:gd name="connsiteX5" fmla="*/ 427072 w 4999072"/>
                <a:gd name="connsiteY5" fmla="*/ 99368 h 6986764"/>
                <a:gd name="connsiteX0" fmla="*/ 427072 w 4999072"/>
                <a:gd name="connsiteY0" fmla="*/ 73924 h 6961320"/>
                <a:gd name="connsiteX1" fmla="*/ 4999072 w 4999072"/>
                <a:gd name="connsiteY1" fmla="*/ 73924 h 6961320"/>
                <a:gd name="connsiteX2" fmla="*/ 4999072 w 4999072"/>
                <a:gd name="connsiteY2" fmla="*/ 6931924 h 6961320"/>
                <a:gd name="connsiteX3" fmla="*/ 427072 w 4999072"/>
                <a:gd name="connsiteY3" fmla="*/ 6931924 h 6961320"/>
                <a:gd name="connsiteX4" fmla="*/ 2646576 w 4999072"/>
                <a:gd name="connsiteY4" fmla="*/ 3652010 h 6961320"/>
                <a:gd name="connsiteX5" fmla="*/ 427072 w 4999072"/>
                <a:gd name="connsiteY5" fmla="*/ 73924 h 6961320"/>
                <a:gd name="connsiteX0" fmla="*/ 427072 w 4999072"/>
                <a:gd name="connsiteY0" fmla="*/ 73924 h 6931924"/>
                <a:gd name="connsiteX1" fmla="*/ 4999072 w 4999072"/>
                <a:gd name="connsiteY1" fmla="*/ 73924 h 6931924"/>
                <a:gd name="connsiteX2" fmla="*/ 4999072 w 4999072"/>
                <a:gd name="connsiteY2" fmla="*/ 6931924 h 6931924"/>
                <a:gd name="connsiteX3" fmla="*/ 427072 w 4999072"/>
                <a:gd name="connsiteY3" fmla="*/ 6931924 h 6931924"/>
                <a:gd name="connsiteX4" fmla="*/ 2646576 w 4999072"/>
                <a:gd name="connsiteY4" fmla="*/ 3652010 h 6931924"/>
                <a:gd name="connsiteX5" fmla="*/ 427072 w 4999072"/>
                <a:gd name="connsiteY5" fmla="*/ 73924 h 6931924"/>
                <a:gd name="connsiteX0" fmla="*/ 427072 w 4999072"/>
                <a:gd name="connsiteY0" fmla="*/ 187764 h 7045764"/>
                <a:gd name="connsiteX1" fmla="*/ 4999072 w 4999072"/>
                <a:gd name="connsiteY1" fmla="*/ 187764 h 7045764"/>
                <a:gd name="connsiteX2" fmla="*/ 4999072 w 4999072"/>
                <a:gd name="connsiteY2" fmla="*/ 7045764 h 7045764"/>
                <a:gd name="connsiteX3" fmla="*/ 427072 w 4999072"/>
                <a:gd name="connsiteY3" fmla="*/ 7045764 h 7045764"/>
                <a:gd name="connsiteX4" fmla="*/ 2970473 w 4999072"/>
                <a:gd name="connsiteY4" fmla="*/ 3652010 h 7045764"/>
                <a:gd name="connsiteX5" fmla="*/ 427072 w 4999072"/>
                <a:gd name="connsiteY5" fmla="*/ 187764 h 7045764"/>
                <a:gd name="connsiteX0" fmla="*/ 427072 w 4999072"/>
                <a:gd name="connsiteY0" fmla="*/ 187764 h 7242965"/>
                <a:gd name="connsiteX1" fmla="*/ 4999072 w 4999072"/>
                <a:gd name="connsiteY1" fmla="*/ 187764 h 7242965"/>
                <a:gd name="connsiteX2" fmla="*/ 4999072 w 4999072"/>
                <a:gd name="connsiteY2" fmla="*/ 7045764 h 7242965"/>
                <a:gd name="connsiteX3" fmla="*/ 427072 w 4999072"/>
                <a:gd name="connsiteY3" fmla="*/ 7045764 h 7242965"/>
                <a:gd name="connsiteX4" fmla="*/ 2970473 w 4999072"/>
                <a:gd name="connsiteY4" fmla="*/ 3652010 h 7242965"/>
                <a:gd name="connsiteX5" fmla="*/ 427072 w 4999072"/>
                <a:gd name="connsiteY5" fmla="*/ 187764 h 7242965"/>
                <a:gd name="connsiteX0" fmla="*/ 427072 w 4999072"/>
                <a:gd name="connsiteY0" fmla="*/ 240498 h 7295699"/>
                <a:gd name="connsiteX1" fmla="*/ 4999072 w 4999072"/>
                <a:gd name="connsiteY1" fmla="*/ 240498 h 7295699"/>
                <a:gd name="connsiteX2" fmla="*/ 4999072 w 4999072"/>
                <a:gd name="connsiteY2" fmla="*/ 7098498 h 7295699"/>
                <a:gd name="connsiteX3" fmla="*/ 427072 w 4999072"/>
                <a:gd name="connsiteY3" fmla="*/ 7098498 h 7295699"/>
                <a:gd name="connsiteX4" fmla="*/ 2970473 w 4999072"/>
                <a:gd name="connsiteY4" fmla="*/ 3704744 h 7295699"/>
                <a:gd name="connsiteX5" fmla="*/ 427072 w 4999072"/>
                <a:gd name="connsiteY5" fmla="*/ 240498 h 7295699"/>
                <a:gd name="connsiteX0" fmla="*/ 62617 w 4634617"/>
                <a:gd name="connsiteY0" fmla="*/ 0 h 6858000"/>
                <a:gd name="connsiteX1" fmla="*/ 4634617 w 4634617"/>
                <a:gd name="connsiteY1" fmla="*/ 0 h 6858000"/>
                <a:gd name="connsiteX2" fmla="*/ 4634617 w 4634617"/>
                <a:gd name="connsiteY2" fmla="*/ 6858000 h 6858000"/>
                <a:gd name="connsiteX3" fmla="*/ 62617 w 4634617"/>
                <a:gd name="connsiteY3" fmla="*/ 6858000 h 6858000"/>
                <a:gd name="connsiteX4" fmla="*/ 2606018 w 4634617"/>
                <a:gd name="connsiteY4" fmla="*/ 3464246 h 6858000"/>
                <a:gd name="connsiteX5" fmla="*/ 62617 w 4634617"/>
                <a:gd name="connsiteY5" fmla="*/ 0 h 6858000"/>
                <a:gd name="connsiteX0" fmla="*/ 63377 w 4635377"/>
                <a:gd name="connsiteY0" fmla="*/ 0 h 6858000"/>
                <a:gd name="connsiteX1" fmla="*/ 4635377 w 4635377"/>
                <a:gd name="connsiteY1" fmla="*/ 0 h 6858000"/>
                <a:gd name="connsiteX2" fmla="*/ 4635377 w 4635377"/>
                <a:gd name="connsiteY2" fmla="*/ 6858000 h 6858000"/>
                <a:gd name="connsiteX3" fmla="*/ 63377 w 4635377"/>
                <a:gd name="connsiteY3" fmla="*/ 6858000 h 6858000"/>
                <a:gd name="connsiteX4" fmla="*/ 2606778 w 4635377"/>
                <a:gd name="connsiteY4" fmla="*/ 3464246 h 6858000"/>
                <a:gd name="connsiteX5" fmla="*/ 63377 w 4635377"/>
                <a:gd name="connsiteY5" fmla="*/ 0 h 6858000"/>
                <a:gd name="connsiteX0" fmla="*/ 63177 w 4635177"/>
                <a:gd name="connsiteY0" fmla="*/ 0 h 6858000"/>
                <a:gd name="connsiteX1" fmla="*/ 4635177 w 4635177"/>
                <a:gd name="connsiteY1" fmla="*/ 0 h 6858000"/>
                <a:gd name="connsiteX2" fmla="*/ 4635177 w 4635177"/>
                <a:gd name="connsiteY2" fmla="*/ 6858000 h 6858000"/>
                <a:gd name="connsiteX3" fmla="*/ 63177 w 4635177"/>
                <a:gd name="connsiteY3" fmla="*/ 6858000 h 6858000"/>
                <a:gd name="connsiteX4" fmla="*/ 2613603 w 4635177"/>
                <a:gd name="connsiteY4" fmla="*/ 3366219 h 6858000"/>
                <a:gd name="connsiteX5" fmla="*/ 63177 w 4635177"/>
                <a:gd name="connsiteY5" fmla="*/ 0 h 6858000"/>
                <a:gd name="connsiteX0" fmla="*/ 64758 w 4636758"/>
                <a:gd name="connsiteY0" fmla="*/ 0 h 6858000"/>
                <a:gd name="connsiteX1" fmla="*/ 4636758 w 4636758"/>
                <a:gd name="connsiteY1" fmla="*/ 0 h 6858000"/>
                <a:gd name="connsiteX2" fmla="*/ 4636758 w 4636758"/>
                <a:gd name="connsiteY2" fmla="*/ 6858000 h 6858000"/>
                <a:gd name="connsiteX3" fmla="*/ 64758 w 4636758"/>
                <a:gd name="connsiteY3" fmla="*/ 6858000 h 6858000"/>
                <a:gd name="connsiteX4" fmla="*/ 2615184 w 4636758"/>
                <a:gd name="connsiteY4" fmla="*/ 3366219 h 6858000"/>
                <a:gd name="connsiteX5" fmla="*/ 64758 w 4636758"/>
                <a:gd name="connsiteY5" fmla="*/ 0 h 6858000"/>
                <a:gd name="connsiteX0" fmla="*/ 64970 w 4636970"/>
                <a:gd name="connsiteY0" fmla="*/ 0 h 6858000"/>
                <a:gd name="connsiteX1" fmla="*/ 4636970 w 4636970"/>
                <a:gd name="connsiteY1" fmla="*/ 0 h 6858000"/>
                <a:gd name="connsiteX2" fmla="*/ 4636970 w 4636970"/>
                <a:gd name="connsiteY2" fmla="*/ 6858000 h 6858000"/>
                <a:gd name="connsiteX3" fmla="*/ 64970 w 4636970"/>
                <a:gd name="connsiteY3" fmla="*/ 6858000 h 6858000"/>
                <a:gd name="connsiteX4" fmla="*/ 2615396 w 4636970"/>
                <a:gd name="connsiteY4" fmla="*/ 3366219 h 6858000"/>
                <a:gd name="connsiteX5" fmla="*/ 64970 w 4636970"/>
                <a:gd name="connsiteY5" fmla="*/ 0 h 6858000"/>
                <a:gd name="connsiteX0" fmla="*/ 51488 w 4623488"/>
                <a:gd name="connsiteY0" fmla="*/ 0 h 6858000"/>
                <a:gd name="connsiteX1" fmla="*/ 4623488 w 4623488"/>
                <a:gd name="connsiteY1" fmla="*/ 0 h 6858000"/>
                <a:gd name="connsiteX2" fmla="*/ 4623488 w 4623488"/>
                <a:gd name="connsiteY2" fmla="*/ 6858000 h 6858000"/>
                <a:gd name="connsiteX3" fmla="*/ 51488 w 4623488"/>
                <a:gd name="connsiteY3" fmla="*/ 6858000 h 6858000"/>
                <a:gd name="connsiteX4" fmla="*/ 3163950 w 4623488"/>
                <a:gd name="connsiteY4" fmla="*/ 3366219 h 6858000"/>
                <a:gd name="connsiteX5" fmla="*/ 51488 w 4623488"/>
                <a:gd name="connsiteY5" fmla="*/ 0 h 6858000"/>
                <a:gd name="connsiteX0" fmla="*/ 55697 w 4627697"/>
                <a:gd name="connsiteY0" fmla="*/ 0 h 6858000"/>
                <a:gd name="connsiteX1" fmla="*/ 4627697 w 4627697"/>
                <a:gd name="connsiteY1" fmla="*/ 0 h 6858000"/>
                <a:gd name="connsiteX2" fmla="*/ 4627697 w 4627697"/>
                <a:gd name="connsiteY2" fmla="*/ 6858000 h 6858000"/>
                <a:gd name="connsiteX3" fmla="*/ 55697 w 4627697"/>
                <a:gd name="connsiteY3" fmla="*/ 6858000 h 6858000"/>
                <a:gd name="connsiteX4" fmla="*/ 3168159 w 4627697"/>
                <a:gd name="connsiteY4" fmla="*/ 3366219 h 6858000"/>
                <a:gd name="connsiteX5" fmla="*/ 55697 w 4627697"/>
                <a:gd name="connsiteY5" fmla="*/ 0 h 6858000"/>
                <a:gd name="connsiteX0" fmla="*/ 55697 w 4627697"/>
                <a:gd name="connsiteY0" fmla="*/ 0 h 6858000"/>
                <a:gd name="connsiteX1" fmla="*/ 4627697 w 4627697"/>
                <a:gd name="connsiteY1" fmla="*/ 0 h 6858000"/>
                <a:gd name="connsiteX2" fmla="*/ 4627697 w 4627697"/>
                <a:gd name="connsiteY2" fmla="*/ 6858000 h 6858000"/>
                <a:gd name="connsiteX3" fmla="*/ 55697 w 4627697"/>
                <a:gd name="connsiteY3" fmla="*/ 6858000 h 6858000"/>
                <a:gd name="connsiteX4" fmla="*/ 3168159 w 4627697"/>
                <a:gd name="connsiteY4" fmla="*/ 3366219 h 6858000"/>
                <a:gd name="connsiteX5" fmla="*/ 55697 w 4627697"/>
                <a:gd name="connsiteY5" fmla="*/ 0 h 6858000"/>
                <a:gd name="connsiteX0" fmla="*/ 54507 w 4626507"/>
                <a:gd name="connsiteY0" fmla="*/ 0 h 6858000"/>
                <a:gd name="connsiteX1" fmla="*/ 4626507 w 4626507"/>
                <a:gd name="connsiteY1" fmla="*/ 0 h 6858000"/>
                <a:gd name="connsiteX2" fmla="*/ 4626507 w 4626507"/>
                <a:gd name="connsiteY2" fmla="*/ 6858000 h 6858000"/>
                <a:gd name="connsiteX3" fmla="*/ 54507 w 4626507"/>
                <a:gd name="connsiteY3" fmla="*/ 6858000 h 6858000"/>
                <a:gd name="connsiteX4" fmla="*/ 3166969 w 4626507"/>
                <a:gd name="connsiteY4" fmla="*/ 3366219 h 6858000"/>
                <a:gd name="connsiteX5" fmla="*/ 54507 w 4626507"/>
                <a:gd name="connsiteY5" fmla="*/ 0 h 6858000"/>
                <a:gd name="connsiteX0" fmla="*/ 54507 w 4626507"/>
                <a:gd name="connsiteY0" fmla="*/ 0 h 6858000"/>
                <a:gd name="connsiteX1" fmla="*/ 4626507 w 4626507"/>
                <a:gd name="connsiteY1" fmla="*/ 0 h 6858000"/>
                <a:gd name="connsiteX2" fmla="*/ 4626507 w 4626507"/>
                <a:gd name="connsiteY2" fmla="*/ 6858000 h 6858000"/>
                <a:gd name="connsiteX3" fmla="*/ 54507 w 4626507"/>
                <a:gd name="connsiteY3" fmla="*/ 6858000 h 6858000"/>
                <a:gd name="connsiteX4" fmla="*/ 3166969 w 4626507"/>
                <a:gd name="connsiteY4" fmla="*/ 3366219 h 6858000"/>
                <a:gd name="connsiteX5" fmla="*/ 54507 w 4626507"/>
                <a:gd name="connsiteY5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3112462 w 4572000"/>
                <a:gd name="connsiteY4" fmla="*/ 3366219 h 6858000"/>
                <a:gd name="connsiteX5" fmla="*/ 0 w 4572000"/>
                <a:gd name="connsiteY5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2291822 w 4572000"/>
                <a:gd name="connsiteY4" fmla="*/ 3480210 h 6858000"/>
                <a:gd name="connsiteX5" fmla="*/ 0 w 4572000"/>
                <a:gd name="connsiteY5" fmla="*/ 0 h 6858000"/>
                <a:gd name="connsiteX0" fmla="*/ 0 w 4572000"/>
                <a:gd name="connsiteY0" fmla="*/ 0 h 6876590"/>
                <a:gd name="connsiteX1" fmla="*/ 4572000 w 4572000"/>
                <a:gd name="connsiteY1" fmla="*/ 0 h 6876590"/>
                <a:gd name="connsiteX2" fmla="*/ 4572000 w 4572000"/>
                <a:gd name="connsiteY2" fmla="*/ 6858000 h 6876590"/>
                <a:gd name="connsiteX3" fmla="*/ 4191981 w 4572000"/>
                <a:gd name="connsiteY3" fmla="*/ 6876489 h 6876590"/>
                <a:gd name="connsiteX4" fmla="*/ 0 w 4572000"/>
                <a:gd name="connsiteY4" fmla="*/ 6858000 h 6876590"/>
                <a:gd name="connsiteX5" fmla="*/ 2291822 w 4572000"/>
                <a:gd name="connsiteY5" fmla="*/ 3480210 h 6876590"/>
                <a:gd name="connsiteX6" fmla="*/ 0 w 4572000"/>
                <a:gd name="connsiteY6" fmla="*/ 0 h 6876590"/>
                <a:gd name="connsiteX0" fmla="*/ 0 w 4572000"/>
                <a:gd name="connsiteY0" fmla="*/ 23794 h 6900384"/>
                <a:gd name="connsiteX1" fmla="*/ 4302932 w 4572000"/>
                <a:gd name="connsiteY1" fmla="*/ 0 h 6900384"/>
                <a:gd name="connsiteX2" fmla="*/ 4572000 w 4572000"/>
                <a:gd name="connsiteY2" fmla="*/ 6881794 h 6900384"/>
                <a:gd name="connsiteX3" fmla="*/ 4191981 w 4572000"/>
                <a:gd name="connsiteY3" fmla="*/ 6900283 h 6900384"/>
                <a:gd name="connsiteX4" fmla="*/ 0 w 4572000"/>
                <a:gd name="connsiteY4" fmla="*/ 6881794 h 6900384"/>
                <a:gd name="connsiteX5" fmla="*/ 2291822 w 4572000"/>
                <a:gd name="connsiteY5" fmla="*/ 3504004 h 6900384"/>
                <a:gd name="connsiteX6" fmla="*/ 0 w 4572000"/>
                <a:gd name="connsiteY6" fmla="*/ 23794 h 6900384"/>
                <a:gd name="connsiteX0" fmla="*/ 4191981 w 4622450"/>
                <a:gd name="connsiteY0" fmla="*/ 6900283 h 7024559"/>
                <a:gd name="connsiteX1" fmla="*/ 0 w 4622450"/>
                <a:gd name="connsiteY1" fmla="*/ 6881794 h 7024559"/>
                <a:gd name="connsiteX2" fmla="*/ 2291822 w 4622450"/>
                <a:gd name="connsiteY2" fmla="*/ 3504004 h 7024559"/>
                <a:gd name="connsiteX3" fmla="*/ 0 w 4622450"/>
                <a:gd name="connsiteY3" fmla="*/ 23794 h 7024559"/>
                <a:gd name="connsiteX4" fmla="*/ 4302932 w 4622450"/>
                <a:gd name="connsiteY4" fmla="*/ 0 h 7024559"/>
                <a:gd name="connsiteX5" fmla="*/ 4622450 w 4622450"/>
                <a:gd name="connsiteY5" fmla="*/ 7024559 h 7024559"/>
                <a:gd name="connsiteX0" fmla="*/ 4191981 w 4302932"/>
                <a:gd name="connsiteY0" fmla="*/ 6900283 h 6900283"/>
                <a:gd name="connsiteX1" fmla="*/ 0 w 4302932"/>
                <a:gd name="connsiteY1" fmla="*/ 6881794 h 6900283"/>
                <a:gd name="connsiteX2" fmla="*/ 2291822 w 4302932"/>
                <a:gd name="connsiteY2" fmla="*/ 3504004 h 6900283"/>
                <a:gd name="connsiteX3" fmla="*/ 0 w 4302932"/>
                <a:gd name="connsiteY3" fmla="*/ 23794 h 6900283"/>
                <a:gd name="connsiteX4" fmla="*/ 4302932 w 4302932"/>
                <a:gd name="connsiteY4" fmla="*/ 0 h 6900283"/>
                <a:gd name="connsiteX0" fmla="*/ 4191981 w 4227257"/>
                <a:gd name="connsiteY0" fmla="*/ 6900283 h 6900283"/>
                <a:gd name="connsiteX1" fmla="*/ 0 w 4227257"/>
                <a:gd name="connsiteY1" fmla="*/ 6881794 h 6900283"/>
                <a:gd name="connsiteX2" fmla="*/ 2291822 w 4227257"/>
                <a:gd name="connsiteY2" fmla="*/ 3504004 h 6900283"/>
                <a:gd name="connsiteX3" fmla="*/ 0 w 4227257"/>
                <a:gd name="connsiteY3" fmla="*/ 23794 h 6900283"/>
                <a:gd name="connsiteX4" fmla="*/ 4227257 w 4227257"/>
                <a:gd name="connsiteY4" fmla="*/ 0 h 6900283"/>
                <a:gd name="connsiteX0" fmla="*/ 4191981 w 4227257"/>
                <a:gd name="connsiteY0" fmla="*/ 6900283 h 6900283"/>
                <a:gd name="connsiteX1" fmla="*/ 0 w 4227257"/>
                <a:gd name="connsiteY1" fmla="*/ 6881794 h 6900283"/>
                <a:gd name="connsiteX2" fmla="*/ 2291822 w 4227257"/>
                <a:gd name="connsiteY2" fmla="*/ 3504004 h 6900283"/>
                <a:gd name="connsiteX3" fmla="*/ 0 w 4227257"/>
                <a:gd name="connsiteY3" fmla="*/ 23794 h 6900283"/>
                <a:gd name="connsiteX4" fmla="*/ 4227257 w 4227257"/>
                <a:gd name="connsiteY4" fmla="*/ 0 h 6900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227257" h="6900283">
                  <a:moveTo>
                    <a:pt x="4191981" y="6900283"/>
                  </a:moveTo>
                  <a:lnTo>
                    <a:pt x="0" y="6881794"/>
                  </a:lnTo>
                  <a:cubicBezTo>
                    <a:pt x="373830" y="6419097"/>
                    <a:pt x="933152" y="4938361"/>
                    <a:pt x="2291822" y="3504004"/>
                  </a:cubicBezTo>
                  <a:cubicBezTo>
                    <a:pt x="876654" y="2053886"/>
                    <a:pt x="62055" y="300710"/>
                    <a:pt x="0" y="23794"/>
                  </a:cubicBezTo>
                  <a:lnTo>
                    <a:pt x="4227257" y="0"/>
                  </a:lnTo>
                </a:path>
              </a:pathLst>
            </a:custGeom>
            <a:noFill/>
            <a:ln w="82550" cap="rnd" cmpd="dbl">
              <a:gradFill>
                <a:gsLst>
                  <a:gs pos="2000">
                    <a:srgbClr val="85C2FF">
                      <a:lumMod val="22000"/>
                      <a:lumOff val="78000"/>
                    </a:srgbClr>
                  </a:gs>
                  <a:gs pos="49000">
                    <a:srgbClr val="C4D6EB"/>
                  </a:gs>
                  <a:gs pos="100000">
                    <a:srgbClr val="FFEBFA"/>
                  </a:gs>
                </a:gsLst>
                <a:lin ang="5400000" scaled="0"/>
              </a:gradFill>
              <a:prstDash val="sysDot"/>
            </a:ln>
            <a:effectLst>
              <a:outerShdw blurRad="50800" algn="ctr" rotWithShape="0">
                <a:schemeClr val="bg2">
                  <a:lumMod val="50000"/>
                </a:schemeClr>
              </a:outerShdw>
            </a:effectLst>
            <a:scene3d>
              <a:camera prst="orthographicFront"/>
              <a:lightRig rig="flat" dir="t">
                <a:rot lat="0" lon="0" rev="0"/>
              </a:lightRig>
            </a:scene3d>
            <a:sp3d prstMaterial="powder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</p:grpSp>
      <p:grpSp>
        <p:nvGrpSpPr>
          <p:cNvPr id="16" name="15 Grupo"/>
          <p:cNvGrpSpPr/>
          <p:nvPr/>
        </p:nvGrpSpPr>
        <p:grpSpPr>
          <a:xfrm>
            <a:off x="0" y="0"/>
            <a:ext cx="10908704" cy="5143500"/>
            <a:chOff x="0" y="0"/>
            <a:chExt cx="9144000" cy="5143500"/>
          </a:xfrm>
        </p:grpSpPr>
        <p:sp>
          <p:nvSpPr>
            <p:cNvPr id="17" name="2 Rectángulo"/>
            <p:cNvSpPr/>
            <p:nvPr/>
          </p:nvSpPr>
          <p:spPr>
            <a:xfrm flipH="1">
              <a:off x="0" y="0"/>
              <a:ext cx="9144000" cy="5143500"/>
            </a:xfrm>
            <a:custGeom>
              <a:avLst/>
              <a:gdLst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427072 w 4999072"/>
                <a:gd name="connsiteY0" fmla="*/ 0 h 6858000"/>
                <a:gd name="connsiteX1" fmla="*/ 4999072 w 4999072"/>
                <a:gd name="connsiteY1" fmla="*/ 0 h 6858000"/>
                <a:gd name="connsiteX2" fmla="*/ 4999072 w 4999072"/>
                <a:gd name="connsiteY2" fmla="*/ 6858000 h 6858000"/>
                <a:gd name="connsiteX3" fmla="*/ 427072 w 4999072"/>
                <a:gd name="connsiteY3" fmla="*/ 6858000 h 6858000"/>
                <a:gd name="connsiteX4" fmla="*/ 2508641 w 4999072"/>
                <a:gd name="connsiteY4" fmla="*/ 3279938 h 6858000"/>
                <a:gd name="connsiteX5" fmla="*/ 427072 w 4999072"/>
                <a:gd name="connsiteY5" fmla="*/ 0 h 6858000"/>
                <a:gd name="connsiteX0" fmla="*/ 427072 w 4999072"/>
                <a:gd name="connsiteY0" fmla="*/ 0 h 6858000"/>
                <a:gd name="connsiteX1" fmla="*/ 4999072 w 4999072"/>
                <a:gd name="connsiteY1" fmla="*/ 0 h 6858000"/>
                <a:gd name="connsiteX2" fmla="*/ 4999072 w 4999072"/>
                <a:gd name="connsiteY2" fmla="*/ 6858000 h 6858000"/>
                <a:gd name="connsiteX3" fmla="*/ 427072 w 4999072"/>
                <a:gd name="connsiteY3" fmla="*/ 6858000 h 6858000"/>
                <a:gd name="connsiteX4" fmla="*/ 3492010 w 4999072"/>
                <a:gd name="connsiteY4" fmla="*/ 3503543 h 6858000"/>
                <a:gd name="connsiteX5" fmla="*/ 427072 w 4999072"/>
                <a:gd name="connsiteY5" fmla="*/ 0 h 6858000"/>
                <a:gd name="connsiteX0" fmla="*/ 427072 w 4999072"/>
                <a:gd name="connsiteY0" fmla="*/ 0 h 6858000"/>
                <a:gd name="connsiteX1" fmla="*/ 4999072 w 4999072"/>
                <a:gd name="connsiteY1" fmla="*/ 0 h 6858000"/>
                <a:gd name="connsiteX2" fmla="*/ 4999072 w 4999072"/>
                <a:gd name="connsiteY2" fmla="*/ 6858000 h 6858000"/>
                <a:gd name="connsiteX3" fmla="*/ 427072 w 4999072"/>
                <a:gd name="connsiteY3" fmla="*/ 6858000 h 6858000"/>
                <a:gd name="connsiteX4" fmla="*/ 2646576 w 4999072"/>
                <a:gd name="connsiteY4" fmla="*/ 3578086 h 6858000"/>
                <a:gd name="connsiteX5" fmla="*/ 427072 w 4999072"/>
                <a:gd name="connsiteY5" fmla="*/ 0 h 6858000"/>
                <a:gd name="connsiteX0" fmla="*/ 427072 w 4999072"/>
                <a:gd name="connsiteY0" fmla="*/ 99368 h 6957368"/>
                <a:gd name="connsiteX1" fmla="*/ 4999072 w 4999072"/>
                <a:gd name="connsiteY1" fmla="*/ 99368 h 6957368"/>
                <a:gd name="connsiteX2" fmla="*/ 4999072 w 4999072"/>
                <a:gd name="connsiteY2" fmla="*/ 6957368 h 6957368"/>
                <a:gd name="connsiteX3" fmla="*/ 427072 w 4999072"/>
                <a:gd name="connsiteY3" fmla="*/ 6957368 h 6957368"/>
                <a:gd name="connsiteX4" fmla="*/ 2646576 w 4999072"/>
                <a:gd name="connsiteY4" fmla="*/ 3677454 h 6957368"/>
                <a:gd name="connsiteX5" fmla="*/ 427072 w 4999072"/>
                <a:gd name="connsiteY5" fmla="*/ 99368 h 6957368"/>
                <a:gd name="connsiteX0" fmla="*/ 427072 w 4999072"/>
                <a:gd name="connsiteY0" fmla="*/ 99368 h 6986764"/>
                <a:gd name="connsiteX1" fmla="*/ 4999072 w 4999072"/>
                <a:gd name="connsiteY1" fmla="*/ 99368 h 6986764"/>
                <a:gd name="connsiteX2" fmla="*/ 4999072 w 4999072"/>
                <a:gd name="connsiteY2" fmla="*/ 6957368 h 6986764"/>
                <a:gd name="connsiteX3" fmla="*/ 427072 w 4999072"/>
                <a:gd name="connsiteY3" fmla="*/ 6957368 h 6986764"/>
                <a:gd name="connsiteX4" fmla="*/ 2646576 w 4999072"/>
                <a:gd name="connsiteY4" fmla="*/ 3677454 h 6986764"/>
                <a:gd name="connsiteX5" fmla="*/ 427072 w 4999072"/>
                <a:gd name="connsiteY5" fmla="*/ 99368 h 6986764"/>
                <a:gd name="connsiteX0" fmla="*/ 427072 w 4999072"/>
                <a:gd name="connsiteY0" fmla="*/ 73924 h 6961320"/>
                <a:gd name="connsiteX1" fmla="*/ 4999072 w 4999072"/>
                <a:gd name="connsiteY1" fmla="*/ 73924 h 6961320"/>
                <a:gd name="connsiteX2" fmla="*/ 4999072 w 4999072"/>
                <a:gd name="connsiteY2" fmla="*/ 6931924 h 6961320"/>
                <a:gd name="connsiteX3" fmla="*/ 427072 w 4999072"/>
                <a:gd name="connsiteY3" fmla="*/ 6931924 h 6961320"/>
                <a:gd name="connsiteX4" fmla="*/ 2646576 w 4999072"/>
                <a:gd name="connsiteY4" fmla="*/ 3652010 h 6961320"/>
                <a:gd name="connsiteX5" fmla="*/ 427072 w 4999072"/>
                <a:gd name="connsiteY5" fmla="*/ 73924 h 6961320"/>
                <a:gd name="connsiteX0" fmla="*/ 427072 w 4999072"/>
                <a:gd name="connsiteY0" fmla="*/ 73924 h 6931924"/>
                <a:gd name="connsiteX1" fmla="*/ 4999072 w 4999072"/>
                <a:gd name="connsiteY1" fmla="*/ 73924 h 6931924"/>
                <a:gd name="connsiteX2" fmla="*/ 4999072 w 4999072"/>
                <a:gd name="connsiteY2" fmla="*/ 6931924 h 6931924"/>
                <a:gd name="connsiteX3" fmla="*/ 427072 w 4999072"/>
                <a:gd name="connsiteY3" fmla="*/ 6931924 h 6931924"/>
                <a:gd name="connsiteX4" fmla="*/ 2646576 w 4999072"/>
                <a:gd name="connsiteY4" fmla="*/ 3652010 h 6931924"/>
                <a:gd name="connsiteX5" fmla="*/ 427072 w 4999072"/>
                <a:gd name="connsiteY5" fmla="*/ 73924 h 6931924"/>
                <a:gd name="connsiteX0" fmla="*/ 427072 w 4999072"/>
                <a:gd name="connsiteY0" fmla="*/ 187764 h 7045764"/>
                <a:gd name="connsiteX1" fmla="*/ 4999072 w 4999072"/>
                <a:gd name="connsiteY1" fmla="*/ 187764 h 7045764"/>
                <a:gd name="connsiteX2" fmla="*/ 4999072 w 4999072"/>
                <a:gd name="connsiteY2" fmla="*/ 7045764 h 7045764"/>
                <a:gd name="connsiteX3" fmla="*/ 427072 w 4999072"/>
                <a:gd name="connsiteY3" fmla="*/ 7045764 h 7045764"/>
                <a:gd name="connsiteX4" fmla="*/ 2970473 w 4999072"/>
                <a:gd name="connsiteY4" fmla="*/ 3652010 h 7045764"/>
                <a:gd name="connsiteX5" fmla="*/ 427072 w 4999072"/>
                <a:gd name="connsiteY5" fmla="*/ 187764 h 7045764"/>
                <a:gd name="connsiteX0" fmla="*/ 427072 w 4999072"/>
                <a:gd name="connsiteY0" fmla="*/ 187764 h 7242965"/>
                <a:gd name="connsiteX1" fmla="*/ 4999072 w 4999072"/>
                <a:gd name="connsiteY1" fmla="*/ 187764 h 7242965"/>
                <a:gd name="connsiteX2" fmla="*/ 4999072 w 4999072"/>
                <a:gd name="connsiteY2" fmla="*/ 7045764 h 7242965"/>
                <a:gd name="connsiteX3" fmla="*/ 427072 w 4999072"/>
                <a:gd name="connsiteY3" fmla="*/ 7045764 h 7242965"/>
                <a:gd name="connsiteX4" fmla="*/ 2970473 w 4999072"/>
                <a:gd name="connsiteY4" fmla="*/ 3652010 h 7242965"/>
                <a:gd name="connsiteX5" fmla="*/ 427072 w 4999072"/>
                <a:gd name="connsiteY5" fmla="*/ 187764 h 7242965"/>
                <a:gd name="connsiteX0" fmla="*/ 427072 w 4999072"/>
                <a:gd name="connsiteY0" fmla="*/ 240498 h 7295699"/>
                <a:gd name="connsiteX1" fmla="*/ 4999072 w 4999072"/>
                <a:gd name="connsiteY1" fmla="*/ 240498 h 7295699"/>
                <a:gd name="connsiteX2" fmla="*/ 4999072 w 4999072"/>
                <a:gd name="connsiteY2" fmla="*/ 7098498 h 7295699"/>
                <a:gd name="connsiteX3" fmla="*/ 427072 w 4999072"/>
                <a:gd name="connsiteY3" fmla="*/ 7098498 h 7295699"/>
                <a:gd name="connsiteX4" fmla="*/ 2970473 w 4999072"/>
                <a:gd name="connsiteY4" fmla="*/ 3704744 h 7295699"/>
                <a:gd name="connsiteX5" fmla="*/ 427072 w 4999072"/>
                <a:gd name="connsiteY5" fmla="*/ 240498 h 7295699"/>
                <a:gd name="connsiteX0" fmla="*/ 62617 w 4634617"/>
                <a:gd name="connsiteY0" fmla="*/ 0 h 6858000"/>
                <a:gd name="connsiteX1" fmla="*/ 4634617 w 4634617"/>
                <a:gd name="connsiteY1" fmla="*/ 0 h 6858000"/>
                <a:gd name="connsiteX2" fmla="*/ 4634617 w 4634617"/>
                <a:gd name="connsiteY2" fmla="*/ 6858000 h 6858000"/>
                <a:gd name="connsiteX3" fmla="*/ 62617 w 4634617"/>
                <a:gd name="connsiteY3" fmla="*/ 6858000 h 6858000"/>
                <a:gd name="connsiteX4" fmla="*/ 2606018 w 4634617"/>
                <a:gd name="connsiteY4" fmla="*/ 3464246 h 6858000"/>
                <a:gd name="connsiteX5" fmla="*/ 62617 w 4634617"/>
                <a:gd name="connsiteY5" fmla="*/ 0 h 6858000"/>
                <a:gd name="connsiteX0" fmla="*/ 63377 w 4635377"/>
                <a:gd name="connsiteY0" fmla="*/ 0 h 6858000"/>
                <a:gd name="connsiteX1" fmla="*/ 4635377 w 4635377"/>
                <a:gd name="connsiteY1" fmla="*/ 0 h 6858000"/>
                <a:gd name="connsiteX2" fmla="*/ 4635377 w 4635377"/>
                <a:gd name="connsiteY2" fmla="*/ 6858000 h 6858000"/>
                <a:gd name="connsiteX3" fmla="*/ 63377 w 4635377"/>
                <a:gd name="connsiteY3" fmla="*/ 6858000 h 6858000"/>
                <a:gd name="connsiteX4" fmla="*/ 2606778 w 4635377"/>
                <a:gd name="connsiteY4" fmla="*/ 3464246 h 6858000"/>
                <a:gd name="connsiteX5" fmla="*/ 63377 w 4635377"/>
                <a:gd name="connsiteY5" fmla="*/ 0 h 6858000"/>
                <a:gd name="connsiteX0" fmla="*/ 63177 w 4635177"/>
                <a:gd name="connsiteY0" fmla="*/ 0 h 6858000"/>
                <a:gd name="connsiteX1" fmla="*/ 4635177 w 4635177"/>
                <a:gd name="connsiteY1" fmla="*/ 0 h 6858000"/>
                <a:gd name="connsiteX2" fmla="*/ 4635177 w 4635177"/>
                <a:gd name="connsiteY2" fmla="*/ 6858000 h 6858000"/>
                <a:gd name="connsiteX3" fmla="*/ 63177 w 4635177"/>
                <a:gd name="connsiteY3" fmla="*/ 6858000 h 6858000"/>
                <a:gd name="connsiteX4" fmla="*/ 2613603 w 4635177"/>
                <a:gd name="connsiteY4" fmla="*/ 3366219 h 6858000"/>
                <a:gd name="connsiteX5" fmla="*/ 63177 w 4635177"/>
                <a:gd name="connsiteY5" fmla="*/ 0 h 6858000"/>
                <a:gd name="connsiteX0" fmla="*/ 64758 w 4636758"/>
                <a:gd name="connsiteY0" fmla="*/ 0 h 6858000"/>
                <a:gd name="connsiteX1" fmla="*/ 4636758 w 4636758"/>
                <a:gd name="connsiteY1" fmla="*/ 0 h 6858000"/>
                <a:gd name="connsiteX2" fmla="*/ 4636758 w 4636758"/>
                <a:gd name="connsiteY2" fmla="*/ 6858000 h 6858000"/>
                <a:gd name="connsiteX3" fmla="*/ 64758 w 4636758"/>
                <a:gd name="connsiteY3" fmla="*/ 6858000 h 6858000"/>
                <a:gd name="connsiteX4" fmla="*/ 2615184 w 4636758"/>
                <a:gd name="connsiteY4" fmla="*/ 3366219 h 6858000"/>
                <a:gd name="connsiteX5" fmla="*/ 64758 w 4636758"/>
                <a:gd name="connsiteY5" fmla="*/ 0 h 6858000"/>
                <a:gd name="connsiteX0" fmla="*/ 64970 w 4636970"/>
                <a:gd name="connsiteY0" fmla="*/ 0 h 6858000"/>
                <a:gd name="connsiteX1" fmla="*/ 4636970 w 4636970"/>
                <a:gd name="connsiteY1" fmla="*/ 0 h 6858000"/>
                <a:gd name="connsiteX2" fmla="*/ 4636970 w 4636970"/>
                <a:gd name="connsiteY2" fmla="*/ 6858000 h 6858000"/>
                <a:gd name="connsiteX3" fmla="*/ 64970 w 4636970"/>
                <a:gd name="connsiteY3" fmla="*/ 6858000 h 6858000"/>
                <a:gd name="connsiteX4" fmla="*/ 2615396 w 4636970"/>
                <a:gd name="connsiteY4" fmla="*/ 3366219 h 6858000"/>
                <a:gd name="connsiteX5" fmla="*/ 64970 w 4636970"/>
                <a:gd name="connsiteY5" fmla="*/ 0 h 6858000"/>
                <a:gd name="connsiteX0" fmla="*/ 51488 w 4623488"/>
                <a:gd name="connsiteY0" fmla="*/ 0 h 6858000"/>
                <a:gd name="connsiteX1" fmla="*/ 4623488 w 4623488"/>
                <a:gd name="connsiteY1" fmla="*/ 0 h 6858000"/>
                <a:gd name="connsiteX2" fmla="*/ 4623488 w 4623488"/>
                <a:gd name="connsiteY2" fmla="*/ 6858000 h 6858000"/>
                <a:gd name="connsiteX3" fmla="*/ 51488 w 4623488"/>
                <a:gd name="connsiteY3" fmla="*/ 6858000 h 6858000"/>
                <a:gd name="connsiteX4" fmla="*/ 3163950 w 4623488"/>
                <a:gd name="connsiteY4" fmla="*/ 3366219 h 6858000"/>
                <a:gd name="connsiteX5" fmla="*/ 51488 w 4623488"/>
                <a:gd name="connsiteY5" fmla="*/ 0 h 6858000"/>
                <a:gd name="connsiteX0" fmla="*/ 55697 w 4627697"/>
                <a:gd name="connsiteY0" fmla="*/ 0 h 6858000"/>
                <a:gd name="connsiteX1" fmla="*/ 4627697 w 4627697"/>
                <a:gd name="connsiteY1" fmla="*/ 0 h 6858000"/>
                <a:gd name="connsiteX2" fmla="*/ 4627697 w 4627697"/>
                <a:gd name="connsiteY2" fmla="*/ 6858000 h 6858000"/>
                <a:gd name="connsiteX3" fmla="*/ 55697 w 4627697"/>
                <a:gd name="connsiteY3" fmla="*/ 6858000 h 6858000"/>
                <a:gd name="connsiteX4" fmla="*/ 3168159 w 4627697"/>
                <a:gd name="connsiteY4" fmla="*/ 3366219 h 6858000"/>
                <a:gd name="connsiteX5" fmla="*/ 55697 w 4627697"/>
                <a:gd name="connsiteY5" fmla="*/ 0 h 6858000"/>
                <a:gd name="connsiteX0" fmla="*/ 55697 w 4627697"/>
                <a:gd name="connsiteY0" fmla="*/ 0 h 6858000"/>
                <a:gd name="connsiteX1" fmla="*/ 4627697 w 4627697"/>
                <a:gd name="connsiteY1" fmla="*/ 0 h 6858000"/>
                <a:gd name="connsiteX2" fmla="*/ 4627697 w 4627697"/>
                <a:gd name="connsiteY2" fmla="*/ 6858000 h 6858000"/>
                <a:gd name="connsiteX3" fmla="*/ 55697 w 4627697"/>
                <a:gd name="connsiteY3" fmla="*/ 6858000 h 6858000"/>
                <a:gd name="connsiteX4" fmla="*/ 3168159 w 4627697"/>
                <a:gd name="connsiteY4" fmla="*/ 3366219 h 6858000"/>
                <a:gd name="connsiteX5" fmla="*/ 55697 w 4627697"/>
                <a:gd name="connsiteY5" fmla="*/ 0 h 6858000"/>
                <a:gd name="connsiteX0" fmla="*/ 54507 w 4626507"/>
                <a:gd name="connsiteY0" fmla="*/ 0 h 6858000"/>
                <a:gd name="connsiteX1" fmla="*/ 4626507 w 4626507"/>
                <a:gd name="connsiteY1" fmla="*/ 0 h 6858000"/>
                <a:gd name="connsiteX2" fmla="*/ 4626507 w 4626507"/>
                <a:gd name="connsiteY2" fmla="*/ 6858000 h 6858000"/>
                <a:gd name="connsiteX3" fmla="*/ 54507 w 4626507"/>
                <a:gd name="connsiteY3" fmla="*/ 6858000 h 6858000"/>
                <a:gd name="connsiteX4" fmla="*/ 3166969 w 4626507"/>
                <a:gd name="connsiteY4" fmla="*/ 3366219 h 6858000"/>
                <a:gd name="connsiteX5" fmla="*/ 54507 w 4626507"/>
                <a:gd name="connsiteY5" fmla="*/ 0 h 6858000"/>
                <a:gd name="connsiteX0" fmla="*/ 54507 w 4626507"/>
                <a:gd name="connsiteY0" fmla="*/ 0 h 6858000"/>
                <a:gd name="connsiteX1" fmla="*/ 4626507 w 4626507"/>
                <a:gd name="connsiteY1" fmla="*/ 0 h 6858000"/>
                <a:gd name="connsiteX2" fmla="*/ 4626507 w 4626507"/>
                <a:gd name="connsiteY2" fmla="*/ 6858000 h 6858000"/>
                <a:gd name="connsiteX3" fmla="*/ 54507 w 4626507"/>
                <a:gd name="connsiteY3" fmla="*/ 6858000 h 6858000"/>
                <a:gd name="connsiteX4" fmla="*/ 3166969 w 4626507"/>
                <a:gd name="connsiteY4" fmla="*/ 3366219 h 6858000"/>
                <a:gd name="connsiteX5" fmla="*/ 54507 w 4626507"/>
                <a:gd name="connsiteY5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3112462 w 4572000"/>
                <a:gd name="connsiteY4" fmla="*/ 3366219 h 6858000"/>
                <a:gd name="connsiteX5" fmla="*/ 0 w 4572000"/>
                <a:gd name="connsiteY5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2291822 w 4572000"/>
                <a:gd name="connsiteY4" fmla="*/ 3480210 h 6858000"/>
                <a:gd name="connsiteX5" fmla="*/ 0 w 4572000"/>
                <a:gd name="connsiteY5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2291822 w 4572000"/>
                <a:gd name="connsiteY4" fmla="*/ 3599740 h 6858000"/>
                <a:gd name="connsiteX5" fmla="*/ 0 w 4572000"/>
                <a:gd name="connsiteY5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2291822 w 4572000"/>
                <a:gd name="connsiteY4" fmla="*/ 3528023 h 6858000"/>
                <a:gd name="connsiteX5" fmla="*/ 0 w 4572000"/>
                <a:gd name="connsiteY5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572000" h="6858000">
                  <a:moveTo>
                    <a:pt x="0" y="0"/>
                  </a:moveTo>
                  <a:lnTo>
                    <a:pt x="4572000" y="0"/>
                  </a:lnTo>
                  <a:lnTo>
                    <a:pt x="4572000" y="6858000"/>
                  </a:lnTo>
                  <a:lnTo>
                    <a:pt x="0" y="6858000"/>
                  </a:lnTo>
                  <a:cubicBezTo>
                    <a:pt x="373830" y="6395303"/>
                    <a:pt x="933152" y="4962380"/>
                    <a:pt x="2291822" y="3528023"/>
                  </a:cubicBezTo>
                  <a:cubicBezTo>
                    <a:pt x="876654" y="2077905"/>
                    <a:pt x="120914" y="134150"/>
                    <a:pt x="0" y="0"/>
                  </a:cubicBezTo>
                  <a:close/>
                </a:path>
              </a:pathLst>
            </a:custGeom>
            <a:gradFill flip="none" rotWithShape="1">
              <a:gsLst>
                <a:gs pos="42000">
                  <a:srgbClr val="7030A0">
                    <a:lumMod val="34000"/>
                    <a:lumOff val="66000"/>
                    <a:alpha val="59000"/>
                  </a:srgbClr>
                </a:gs>
                <a:gs pos="35000">
                  <a:srgbClr val="FF99FF">
                    <a:alpha val="60000"/>
                    <a:lumMod val="42000"/>
                    <a:lumOff val="58000"/>
                  </a:srgbClr>
                </a:gs>
                <a:gs pos="69000">
                  <a:srgbClr val="FF99FF">
                    <a:alpha val="45882"/>
                    <a:lumMod val="84000"/>
                    <a:lumOff val="16000"/>
                  </a:srgbClr>
                </a:gs>
                <a:gs pos="20000">
                  <a:srgbClr val="00B0F0">
                    <a:lumMod val="38000"/>
                    <a:lumOff val="62000"/>
                    <a:alpha val="40000"/>
                  </a:srgbClr>
                </a:gs>
                <a:gs pos="95000">
                  <a:srgbClr val="00B0F0">
                    <a:alpha val="51000"/>
                    <a:lumMod val="3000"/>
                    <a:lumOff val="97000"/>
                  </a:srgbClr>
                </a:gs>
                <a:gs pos="84000">
                  <a:schemeClr val="accent3">
                    <a:lumMod val="97000"/>
                    <a:lumOff val="3000"/>
                    <a:alpha val="9000"/>
                  </a:schemeClr>
                </a:gs>
                <a:gs pos="64580">
                  <a:srgbClr val="7030A0">
                    <a:lumMod val="52000"/>
                    <a:lumOff val="48000"/>
                    <a:alpha val="45000"/>
                  </a:srgbClr>
                </a:gs>
                <a:gs pos="52000">
                  <a:schemeClr val="tx1">
                    <a:lumMod val="95000"/>
                    <a:alpha val="91000"/>
                  </a:schemeClr>
                </a:gs>
              </a:gsLst>
              <a:lin ang="2700000" scaled="1"/>
              <a:tileRect/>
            </a:gradFill>
            <a:ln w="82550" cap="rnd" cmpd="dbl">
              <a:noFill/>
              <a:prstDash val="sysDot"/>
            </a:ln>
            <a:scene3d>
              <a:camera prst="orthographicFront"/>
              <a:lightRig rig="flat" dir="t">
                <a:rot lat="0" lon="0" rev="4200000"/>
              </a:lightRig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18" name="2 Rectángulo"/>
            <p:cNvSpPr/>
            <p:nvPr/>
          </p:nvSpPr>
          <p:spPr>
            <a:xfrm flipH="1">
              <a:off x="12263" y="396271"/>
              <a:ext cx="7661801" cy="4419570"/>
            </a:xfrm>
            <a:custGeom>
              <a:avLst/>
              <a:gdLst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427072 w 4999072"/>
                <a:gd name="connsiteY0" fmla="*/ 0 h 6858000"/>
                <a:gd name="connsiteX1" fmla="*/ 4999072 w 4999072"/>
                <a:gd name="connsiteY1" fmla="*/ 0 h 6858000"/>
                <a:gd name="connsiteX2" fmla="*/ 4999072 w 4999072"/>
                <a:gd name="connsiteY2" fmla="*/ 6858000 h 6858000"/>
                <a:gd name="connsiteX3" fmla="*/ 427072 w 4999072"/>
                <a:gd name="connsiteY3" fmla="*/ 6858000 h 6858000"/>
                <a:gd name="connsiteX4" fmla="*/ 2508641 w 4999072"/>
                <a:gd name="connsiteY4" fmla="*/ 3279938 h 6858000"/>
                <a:gd name="connsiteX5" fmla="*/ 427072 w 4999072"/>
                <a:gd name="connsiteY5" fmla="*/ 0 h 6858000"/>
                <a:gd name="connsiteX0" fmla="*/ 427072 w 4999072"/>
                <a:gd name="connsiteY0" fmla="*/ 0 h 6858000"/>
                <a:gd name="connsiteX1" fmla="*/ 4999072 w 4999072"/>
                <a:gd name="connsiteY1" fmla="*/ 0 h 6858000"/>
                <a:gd name="connsiteX2" fmla="*/ 4999072 w 4999072"/>
                <a:gd name="connsiteY2" fmla="*/ 6858000 h 6858000"/>
                <a:gd name="connsiteX3" fmla="*/ 427072 w 4999072"/>
                <a:gd name="connsiteY3" fmla="*/ 6858000 h 6858000"/>
                <a:gd name="connsiteX4" fmla="*/ 3492010 w 4999072"/>
                <a:gd name="connsiteY4" fmla="*/ 3503543 h 6858000"/>
                <a:gd name="connsiteX5" fmla="*/ 427072 w 4999072"/>
                <a:gd name="connsiteY5" fmla="*/ 0 h 6858000"/>
                <a:gd name="connsiteX0" fmla="*/ 427072 w 4999072"/>
                <a:gd name="connsiteY0" fmla="*/ 0 h 6858000"/>
                <a:gd name="connsiteX1" fmla="*/ 4999072 w 4999072"/>
                <a:gd name="connsiteY1" fmla="*/ 0 h 6858000"/>
                <a:gd name="connsiteX2" fmla="*/ 4999072 w 4999072"/>
                <a:gd name="connsiteY2" fmla="*/ 6858000 h 6858000"/>
                <a:gd name="connsiteX3" fmla="*/ 427072 w 4999072"/>
                <a:gd name="connsiteY3" fmla="*/ 6858000 h 6858000"/>
                <a:gd name="connsiteX4" fmla="*/ 2646576 w 4999072"/>
                <a:gd name="connsiteY4" fmla="*/ 3578086 h 6858000"/>
                <a:gd name="connsiteX5" fmla="*/ 427072 w 4999072"/>
                <a:gd name="connsiteY5" fmla="*/ 0 h 6858000"/>
                <a:gd name="connsiteX0" fmla="*/ 427072 w 4999072"/>
                <a:gd name="connsiteY0" fmla="*/ 99368 h 6957368"/>
                <a:gd name="connsiteX1" fmla="*/ 4999072 w 4999072"/>
                <a:gd name="connsiteY1" fmla="*/ 99368 h 6957368"/>
                <a:gd name="connsiteX2" fmla="*/ 4999072 w 4999072"/>
                <a:gd name="connsiteY2" fmla="*/ 6957368 h 6957368"/>
                <a:gd name="connsiteX3" fmla="*/ 427072 w 4999072"/>
                <a:gd name="connsiteY3" fmla="*/ 6957368 h 6957368"/>
                <a:gd name="connsiteX4" fmla="*/ 2646576 w 4999072"/>
                <a:gd name="connsiteY4" fmla="*/ 3677454 h 6957368"/>
                <a:gd name="connsiteX5" fmla="*/ 427072 w 4999072"/>
                <a:gd name="connsiteY5" fmla="*/ 99368 h 6957368"/>
                <a:gd name="connsiteX0" fmla="*/ 427072 w 4999072"/>
                <a:gd name="connsiteY0" fmla="*/ 99368 h 6986764"/>
                <a:gd name="connsiteX1" fmla="*/ 4999072 w 4999072"/>
                <a:gd name="connsiteY1" fmla="*/ 99368 h 6986764"/>
                <a:gd name="connsiteX2" fmla="*/ 4999072 w 4999072"/>
                <a:gd name="connsiteY2" fmla="*/ 6957368 h 6986764"/>
                <a:gd name="connsiteX3" fmla="*/ 427072 w 4999072"/>
                <a:gd name="connsiteY3" fmla="*/ 6957368 h 6986764"/>
                <a:gd name="connsiteX4" fmla="*/ 2646576 w 4999072"/>
                <a:gd name="connsiteY4" fmla="*/ 3677454 h 6986764"/>
                <a:gd name="connsiteX5" fmla="*/ 427072 w 4999072"/>
                <a:gd name="connsiteY5" fmla="*/ 99368 h 6986764"/>
                <a:gd name="connsiteX0" fmla="*/ 427072 w 4999072"/>
                <a:gd name="connsiteY0" fmla="*/ 73924 h 6961320"/>
                <a:gd name="connsiteX1" fmla="*/ 4999072 w 4999072"/>
                <a:gd name="connsiteY1" fmla="*/ 73924 h 6961320"/>
                <a:gd name="connsiteX2" fmla="*/ 4999072 w 4999072"/>
                <a:gd name="connsiteY2" fmla="*/ 6931924 h 6961320"/>
                <a:gd name="connsiteX3" fmla="*/ 427072 w 4999072"/>
                <a:gd name="connsiteY3" fmla="*/ 6931924 h 6961320"/>
                <a:gd name="connsiteX4" fmla="*/ 2646576 w 4999072"/>
                <a:gd name="connsiteY4" fmla="*/ 3652010 h 6961320"/>
                <a:gd name="connsiteX5" fmla="*/ 427072 w 4999072"/>
                <a:gd name="connsiteY5" fmla="*/ 73924 h 6961320"/>
                <a:gd name="connsiteX0" fmla="*/ 427072 w 4999072"/>
                <a:gd name="connsiteY0" fmla="*/ 73924 h 6931924"/>
                <a:gd name="connsiteX1" fmla="*/ 4999072 w 4999072"/>
                <a:gd name="connsiteY1" fmla="*/ 73924 h 6931924"/>
                <a:gd name="connsiteX2" fmla="*/ 4999072 w 4999072"/>
                <a:gd name="connsiteY2" fmla="*/ 6931924 h 6931924"/>
                <a:gd name="connsiteX3" fmla="*/ 427072 w 4999072"/>
                <a:gd name="connsiteY3" fmla="*/ 6931924 h 6931924"/>
                <a:gd name="connsiteX4" fmla="*/ 2646576 w 4999072"/>
                <a:gd name="connsiteY4" fmla="*/ 3652010 h 6931924"/>
                <a:gd name="connsiteX5" fmla="*/ 427072 w 4999072"/>
                <a:gd name="connsiteY5" fmla="*/ 73924 h 6931924"/>
                <a:gd name="connsiteX0" fmla="*/ 427072 w 4999072"/>
                <a:gd name="connsiteY0" fmla="*/ 187764 h 7045764"/>
                <a:gd name="connsiteX1" fmla="*/ 4999072 w 4999072"/>
                <a:gd name="connsiteY1" fmla="*/ 187764 h 7045764"/>
                <a:gd name="connsiteX2" fmla="*/ 4999072 w 4999072"/>
                <a:gd name="connsiteY2" fmla="*/ 7045764 h 7045764"/>
                <a:gd name="connsiteX3" fmla="*/ 427072 w 4999072"/>
                <a:gd name="connsiteY3" fmla="*/ 7045764 h 7045764"/>
                <a:gd name="connsiteX4" fmla="*/ 2970473 w 4999072"/>
                <a:gd name="connsiteY4" fmla="*/ 3652010 h 7045764"/>
                <a:gd name="connsiteX5" fmla="*/ 427072 w 4999072"/>
                <a:gd name="connsiteY5" fmla="*/ 187764 h 7045764"/>
                <a:gd name="connsiteX0" fmla="*/ 427072 w 4999072"/>
                <a:gd name="connsiteY0" fmla="*/ 187764 h 7242965"/>
                <a:gd name="connsiteX1" fmla="*/ 4999072 w 4999072"/>
                <a:gd name="connsiteY1" fmla="*/ 187764 h 7242965"/>
                <a:gd name="connsiteX2" fmla="*/ 4999072 w 4999072"/>
                <a:gd name="connsiteY2" fmla="*/ 7045764 h 7242965"/>
                <a:gd name="connsiteX3" fmla="*/ 427072 w 4999072"/>
                <a:gd name="connsiteY3" fmla="*/ 7045764 h 7242965"/>
                <a:gd name="connsiteX4" fmla="*/ 2970473 w 4999072"/>
                <a:gd name="connsiteY4" fmla="*/ 3652010 h 7242965"/>
                <a:gd name="connsiteX5" fmla="*/ 427072 w 4999072"/>
                <a:gd name="connsiteY5" fmla="*/ 187764 h 7242965"/>
                <a:gd name="connsiteX0" fmla="*/ 427072 w 4999072"/>
                <a:gd name="connsiteY0" fmla="*/ 240498 h 7295699"/>
                <a:gd name="connsiteX1" fmla="*/ 4999072 w 4999072"/>
                <a:gd name="connsiteY1" fmla="*/ 240498 h 7295699"/>
                <a:gd name="connsiteX2" fmla="*/ 4999072 w 4999072"/>
                <a:gd name="connsiteY2" fmla="*/ 7098498 h 7295699"/>
                <a:gd name="connsiteX3" fmla="*/ 427072 w 4999072"/>
                <a:gd name="connsiteY3" fmla="*/ 7098498 h 7295699"/>
                <a:gd name="connsiteX4" fmla="*/ 2970473 w 4999072"/>
                <a:gd name="connsiteY4" fmla="*/ 3704744 h 7295699"/>
                <a:gd name="connsiteX5" fmla="*/ 427072 w 4999072"/>
                <a:gd name="connsiteY5" fmla="*/ 240498 h 7295699"/>
                <a:gd name="connsiteX0" fmla="*/ 62617 w 4634617"/>
                <a:gd name="connsiteY0" fmla="*/ 0 h 6858000"/>
                <a:gd name="connsiteX1" fmla="*/ 4634617 w 4634617"/>
                <a:gd name="connsiteY1" fmla="*/ 0 h 6858000"/>
                <a:gd name="connsiteX2" fmla="*/ 4634617 w 4634617"/>
                <a:gd name="connsiteY2" fmla="*/ 6858000 h 6858000"/>
                <a:gd name="connsiteX3" fmla="*/ 62617 w 4634617"/>
                <a:gd name="connsiteY3" fmla="*/ 6858000 h 6858000"/>
                <a:gd name="connsiteX4" fmla="*/ 2606018 w 4634617"/>
                <a:gd name="connsiteY4" fmla="*/ 3464246 h 6858000"/>
                <a:gd name="connsiteX5" fmla="*/ 62617 w 4634617"/>
                <a:gd name="connsiteY5" fmla="*/ 0 h 6858000"/>
                <a:gd name="connsiteX0" fmla="*/ 63377 w 4635377"/>
                <a:gd name="connsiteY0" fmla="*/ 0 h 6858000"/>
                <a:gd name="connsiteX1" fmla="*/ 4635377 w 4635377"/>
                <a:gd name="connsiteY1" fmla="*/ 0 h 6858000"/>
                <a:gd name="connsiteX2" fmla="*/ 4635377 w 4635377"/>
                <a:gd name="connsiteY2" fmla="*/ 6858000 h 6858000"/>
                <a:gd name="connsiteX3" fmla="*/ 63377 w 4635377"/>
                <a:gd name="connsiteY3" fmla="*/ 6858000 h 6858000"/>
                <a:gd name="connsiteX4" fmla="*/ 2606778 w 4635377"/>
                <a:gd name="connsiteY4" fmla="*/ 3464246 h 6858000"/>
                <a:gd name="connsiteX5" fmla="*/ 63377 w 4635377"/>
                <a:gd name="connsiteY5" fmla="*/ 0 h 6858000"/>
                <a:gd name="connsiteX0" fmla="*/ 63177 w 4635177"/>
                <a:gd name="connsiteY0" fmla="*/ 0 h 6858000"/>
                <a:gd name="connsiteX1" fmla="*/ 4635177 w 4635177"/>
                <a:gd name="connsiteY1" fmla="*/ 0 h 6858000"/>
                <a:gd name="connsiteX2" fmla="*/ 4635177 w 4635177"/>
                <a:gd name="connsiteY2" fmla="*/ 6858000 h 6858000"/>
                <a:gd name="connsiteX3" fmla="*/ 63177 w 4635177"/>
                <a:gd name="connsiteY3" fmla="*/ 6858000 h 6858000"/>
                <a:gd name="connsiteX4" fmla="*/ 2613603 w 4635177"/>
                <a:gd name="connsiteY4" fmla="*/ 3366219 h 6858000"/>
                <a:gd name="connsiteX5" fmla="*/ 63177 w 4635177"/>
                <a:gd name="connsiteY5" fmla="*/ 0 h 6858000"/>
                <a:gd name="connsiteX0" fmla="*/ 64758 w 4636758"/>
                <a:gd name="connsiteY0" fmla="*/ 0 h 6858000"/>
                <a:gd name="connsiteX1" fmla="*/ 4636758 w 4636758"/>
                <a:gd name="connsiteY1" fmla="*/ 0 h 6858000"/>
                <a:gd name="connsiteX2" fmla="*/ 4636758 w 4636758"/>
                <a:gd name="connsiteY2" fmla="*/ 6858000 h 6858000"/>
                <a:gd name="connsiteX3" fmla="*/ 64758 w 4636758"/>
                <a:gd name="connsiteY3" fmla="*/ 6858000 h 6858000"/>
                <a:gd name="connsiteX4" fmla="*/ 2615184 w 4636758"/>
                <a:gd name="connsiteY4" fmla="*/ 3366219 h 6858000"/>
                <a:gd name="connsiteX5" fmla="*/ 64758 w 4636758"/>
                <a:gd name="connsiteY5" fmla="*/ 0 h 6858000"/>
                <a:gd name="connsiteX0" fmla="*/ 64970 w 4636970"/>
                <a:gd name="connsiteY0" fmla="*/ 0 h 6858000"/>
                <a:gd name="connsiteX1" fmla="*/ 4636970 w 4636970"/>
                <a:gd name="connsiteY1" fmla="*/ 0 h 6858000"/>
                <a:gd name="connsiteX2" fmla="*/ 4636970 w 4636970"/>
                <a:gd name="connsiteY2" fmla="*/ 6858000 h 6858000"/>
                <a:gd name="connsiteX3" fmla="*/ 64970 w 4636970"/>
                <a:gd name="connsiteY3" fmla="*/ 6858000 h 6858000"/>
                <a:gd name="connsiteX4" fmla="*/ 2615396 w 4636970"/>
                <a:gd name="connsiteY4" fmla="*/ 3366219 h 6858000"/>
                <a:gd name="connsiteX5" fmla="*/ 64970 w 4636970"/>
                <a:gd name="connsiteY5" fmla="*/ 0 h 6858000"/>
                <a:gd name="connsiteX0" fmla="*/ 51488 w 4623488"/>
                <a:gd name="connsiteY0" fmla="*/ 0 h 6858000"/>
                <a:gd name="connsiteX1" fmla="*/ 4623488 w 4623488"/>
                <a:gd name="connsiteY1" fmla="*/ 0 h 6858000"/>
                <a:gd name="connsiteX2" fmla="*/ 4623488 w 4623488"/>
                <a:gd name="connsiteY2" fmla="*/ 6858000 h 6858000"/>
                <a:gd name="connsiteX3" fmla="*/ 51488 w 4623488"/>
                <a:gd name="connsiteY3" fmla="*/ 6858000 h 6858000"/>
                <a:gd name="connsiteX4" fmla="*/ 3163950 w 4623488"/>
                <a:gd name="connsiteY4" fmla="*/ 3366219 h 6858000"/>
                <a:gd name="connsiteX5" fmla="*/ 51488 w 4623488"/>
                <a:gd name="connsiteY5" fmla="*/ 0 h 6858000"/>
                <a:gd name="connsiteX0" fmla="*/ 55697 w 4627697"/>
                <a:gd name="connsiteY0" fmla="*/ 0 h 6858000"/>
                <a:gd name="connsiteX1" fmla="*/ 4627697 w 4627697"/>
                <a:gd name="connsiteY1" fmla="*/ 0 h 6858000"/>
                <a:gd name="connsiteX2" fmla="*/ 4627697 w 4627697"/>
                <a:gd name="connsiteY2" fmla="*/ 6858000 h 6858000"/>
                <a:gd name="connsiteX3" fmla="*/ 55697 w 4627697"/>
                <a:gd name="connsiteY3" fmla="*/ 6858000 h 6858000"/>
                <a:gd name="connsiteX4" fmla="*/ 3168159 w 4627697"/>
                <a:gd name="connsiteY4" fmla="*/ 3366219 h 6858000"/>
                <a:gd name="connsiteX5" fmla="*/ 55697 w 4627697"/>
                <a:gd name="connsiteY5" fmla="*/ 0 h 6858000"/>
                <a:gd name="connsiteX0" fmla="*/ 55697 w 4627697"/>
                <a:gd name="connsiteY0" fmla="*/ 0 h 6858000"/>
                <a:gd name="connsiteX1" fmla="*/ 4627697 w 4627697"/>
                <a:gd name="connsiteY1" fmla="*/ 0 h 6858000"/>
                <a:gd name="connsiteX2" fmla="*/ 4627697 w 4627697"/>
                <a:gd name="connsiteY2" fmla="*/ 6858000 h 6858000"/>
                <a:gd name="connsiteX3" fmla="*/ 55697 w 4627697"/>
                <a:gd name="connsiteY3" fmla="*/ 6858000 h 6858000"/>
                <a:gd name="connsiteX4" fmla="*/ 3168159 w 4627697"/>
                <a:gd name="connsiteY4" fmla="*/ 3366219 h 6858000"/>
                <a:gd name="connsiteX5" fmla="*/ 55697 w 4627697"/>
                <a:gd name="connsiteY5" fmla="*/ 0 h 6858000"/>
                <a:gd name="connsiteX0" fmla="*/ 54507 w 4626507"/>
                <a:gd name="connsiteY0" fmla="*/ 0 h 6858000"/>
                <a:gd name="connsiteX1" fmla="*/ 4626507 w 4626507"/>
                <a:gd name="connsiteY1" fmla="*/ 0 h 6858000"/>
                <a:gd name="connsiteX2" fmla="*/ 4626507 w 4626507"/>
                <a:gd name="connsiteY2" fmla="*/ 6858000 h 6858000"/>
                <a:gd name="connsiteX3" fmla="*/ 54507 w 4626507"/>
                <a:gd name="connsiteY3" fmla="*/ 6858000 h 6858000"/>
                <a:gd name="connsiteX4" fmla="*/ 3166969 w 4626507"/>
                <a:gd name="connsiteY4" fmla="*/ 3366219 h 6858000"/>
                <a:gd name="connsiteX5" fmla="*/ 54507 w 4626507"/>
                <a:gd name="connsiteY5" fmla="*/ 0 h 6858000"/>
                <a:gd name="connsiteX0" fmla="*/ 54507 w 4626507"/>
                <a:gd name="connsiteY0" fmla="*/ 0 h 6858000"/>
                <a:gd name="connsiteX1" fmla="*/ 4626507 w 4626507"/>
                <a:gd name="connsiteY1" fmla="*/ 0 h 6858000"/>
                <a:gd name="connsiteX2" fmla="*/ 4626507 w 4626507"/>
                <a:gd name="connsiteY2" fmla="*/ 6858000 h 6858000"/>
                <a:gd name="connsiteX3" fmla="*/ 54507 w 4626507"/>
                <a:gd name="connsiteY3" fmla="*/ 6858000 h 6858000"/>
                <a:gd name="connsiteX4" fmla="*/ 3166969 w 4626507"/>
                <a:gd name="connsiteY4" fmla="*/ 3366219 h 6858000"/>
                <a:gd name="connsiteX5" fmla="*/ 54507 w 4626507"/>
                <a:gd name="connsiteY5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3112462 w 4572000"/>
                <a:gd name="connsiteY4" fmla="*/ 3366219 h 6858000"/>
                <a:gd name="connsiteX5" fmla="*/ 0 w 4572000"/>
                <a:gd name="connsiteY5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2291822 w 4572000"/>
                <a:gd name="connsiteY4" fmla="*/ 3480210 h 6858000"/>
                <a:gd name="connsiteX5" fmla="*/ 0 w 4572000"/>
                <a:gd name="connsiteY5" fmla="*/ 0 h 6858000"/>
                <a:gd name="connsiteX0" fmla="*/ 0 w 4572000"/>
                <a:gd name="connsiteY0" fmla="*/ 0 h 6876590"/>
                <a:gd name="connsiteX1" fmla="*/ 4572000 w 4572000"/>
                <a:gd name="connsiteY1" fmla="*/ 0 h 6876590"/>
                <a:gd name="connsiteX2" fmla="*/ 4572000 w 4572000"/>
                <a:gd name="connsiteY2" fmla="*/ 6858000 h 6876590"/>
                <a:gd name="connsiteX3" fmla="*/ 4191981 w 4572000"/>
                <a:gd name="connsiteY3" fmla="*/ 6876489 h 6876590"/>
                <a:gd name="connsiteX4" fmla="*/ 0 w 4572000"/>
                <a:gd name="connsiteY4" fmla="*/ 6858000 h 6876590"/>
                <a:gd name="connsiteX5" fmla="*/ 2291822 w 4572000"/>
                <a:gd name="connsiteY5" fmla="*/ 3480210 h 6876590"/>
                <a:gd name="connsiteX6" fmla="*/ 0 w 4572000"/>
                <a:gd name="connsiteY6" fmla="*/ 0 h 6876590"/>
                <a:gd name="connsiteX0" fmla="*/ 0 w 4572000"/>
                <a:gd name="connsiteY0" fmla="*/ 23794 h 6900384"/>
                <a:gd name="connsiteX1" fmla="*/ 4302932 w 4572000"/>
                <a:gd name="connsiteY1" fmla="*/ 0 h 6900384"/>
                <a:gd name="connsiteX2" fmla="*/ 4572000 w 4572000"/>
                <a:gd name="connsiteY2" fmla="*/ 6881794 h 6900384"/>
                <a:gd name="connsiteX3" fmla="*/ 4191981 w 4572000"/>
                <a:gd name="connsiteY3" fmla="*/ 6900283 h 6900384"/>
                <a:gd name="connsiteX4" fmla="*/ 0 w 4572000"/>
                <a:gd name="connsiteY4" fmla="*/ 6881794 h 6900384"/>
                <a:gd name="connsiteX5" fmla="*/ 2291822 w 4572000"/>
                <a:gd name="connsiteY5" fmla="*/ 3504004 h 6900384"/>
                <a:gd name="connsiteX6" fmla="*/ 0 w 4572000"/>
                <a:gd name="connsiteY6" fmla="*/ 23794 h 6900384"/>
                <a:gd name="connsiteX0" fmla="*/ 4191981 w 4622450"/>
                <a:gd name="connsiteY0" fmla="*/ 6900283 h 7024559"/>
                <a:gd name="connsiteX1" fmla="*/ 0 w 4622450"/>
                <a:gd name="connsiteY1" fmla="*/ 6881794 h 7024559"/>
                <a:gd name="connsiteX2" fmla="*/ 2291822 w 4622450"/>
                <a:gd name="connsiteY2" fmla="*/ 3504004 h 7024559"/>
                <a:gd name="connsiteX3" fmla="*/ 0 w 4622450"/>
                <a:gd name="connsiteY3" fmla="*/ 23794 h 7024559"/>
                <a:gd name="connsiteX4" fmla="*/ 4302932 w 4622450"/>
                <a:gd name="connsiteY4" fmla="*/ 0 h 7024559"/>
                <a:gd name="connsiteX5" fmla="*/ 4622450 w 4622450"/>
                <a:gd name="connsiteY5" fmla="*/ 7024559 h 7024559"/>
                <a:gd name="connsiteX0" fmla="*/ 4191981 w 4302932"/>
                <a:gd name="connsiteY0" fmla="*/ 6900283 h 6900283"/>
                <a:gd name="connsiteX1" fmla="*/ 0 w 4302932"/>
                <a:gd name="connsiteY1" fmla="*/ 6881794 h 6900283"/>
                <a:gd name="connsiteX2" fmla="*/ 2291822 w 4302932"/>
                <a:gd name="connsiteY2" fmla="*/ 3504004 h 6900283"/>
                <a:gd name="connsiteX3" fmla="*/ 0 w 4302932"/>
                <a:gd name="connsiteY3" fmla="*/ 23794 h 6900283"/>
                <a:gd name="connsiteX4" fmla="*/ 4302932 w 4302932"/>
                <a:gd name="connsiteY4" fmla="*/ 0 h 6900283"/>
                <a:gd name="connsiteX0" fmla="*/ 4191981 w 4227257"/>
                <a:gd name="connsiteY0" fmla="*/ 6900283 h 6900283"/>
                <a:gd name="connsiteX1" fmla="*/ 0 w 4227257"/>
                <a:gd name="connsiteY1" fmla="*/ 6881794 h 6900283"/>
                <a:gd name="connsiteX2" fmla="*/ 2291822 w 4227257"/>
                <a:gd name="connsiteY2" fmla="*/ 3504004 h 6900283"/>
                <a:gd name="connsiteX3" fmla="*/ 0 w 4227257"/>
                <a:gd name="connsiteY3" fmla="*/ 23794 h 6900283"/>
                <a:gd name="connsiteX4" fmla="*/ 4227257 w 4227257"/>
                <a:gd name="connsiteY4" fmla="*/ 0 h 6900283"/>
                <a:gd name="connsiteX0" fmla="*/ 4191981 w 4227257"/>
                <a:gd name="connsiteY0" fmla="*/ 6900283 h 6900283"/>
                <a:gd name="connsiteX1" fmla="*/ 0 w 4227257"/>
                <a:gd name="connsiteY1" fmla="*/ 6881794 h 6900283"/>
                <a:gd name="connsiteX2" fmla="*/ 2291822 w 4227257"/>
                <a:gd name="connsiteY2" fmla="*/ 3504004 h 6900283"/>
                <a:gd name="connsiteX3" fmla="*/ 0 w 4227257"/>
                <a:gd name="connsiteY3" fmla="*/ 23794 h 6900283"/>
                <a:gd name="connsiteX4" fmla="*/ 4227257 w 4227257"/>
                <a:gd name="connsiteY4" fmla="*/ 0 h 6900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227257" h="6900283">
                  <a:moveTo>
                    <a:pt x="4191981" y="6900283"/>
                  </a:moveTo>
                  <a:lnTo>
                    <a:pt x="0" y="6881794"/>
                  </a:lnTo>
                  <a:cubicBezTo>
                    <a:pt x="373830" y="6419097"/>
                    <a:pt x="933152" y="4938361"/>
                    <a:pt x="2291822" y="3504004"/>
                  </a:cubicBezTo>
                  <a:cubicBezTo>
                    <a:pt x="876654" y="2053886"/>
                    <a:pt x="62055" y="300710"/>
                    <a:pt x="0" y="23794"/>
                  </a:cubicBezTo>
                  <a:lnTo>
                    <a:pt x="4227257" y="0"/>
                  </a:lnTo>
                </a:path>
              </a:pathLst>
            </a:custGeom>
            <a:noFill/>
            <a:ln w="82550" cap="rnd" cmpd="dbl">
              <a:gradFill>
                <a:gsLst>
                  <a:gs pos="2000">
                    <a:srgbClr val="85C2FF">
                      <a:lumMod val="22000"/>
                      <a:lumOff val="78000"/>
                    </a:srgbClr>
                  </a:gs>
                  <a:gs pos="49000">
                    <a:srgbClr val="C4D6EB"/>
                  </a:gs>
                  <a:gs pos="100000">
                    <a:srgbClr val="FFEBFA"/>
                  </a:gs>
                </a:gsLst>
                <a:lin ang="5400000" scaled="0"/>
              </a:gradFill>
              <a:prstDash val="sysDot"/>
            </a:ln>
            <a:effectLst>
              <a:outerShdw blurRad="50800" algn="ctr" rotWithShape="0">
                <a:schemeClr val="bg2">
                  <a:lumMod val="50000"/>
                </a:schemeClr>
              </a:outerShdw>
            </a:effectLst>
            <a:scene3d>
              <a:camera prst="orthographicFront"/>
              <a:lightRig rig="flat" dir="t">
                <a:rot lat="0" lon="0" rev="0"/>
              </a:lightRig>
            </a:scene3d>
            <a:sp3d prstMaterial="powder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</p:grpSp>
      <p:sp>
        <p:nvSpPr>
          <p:cNvPr id="12" name="11 Rectángulo"/>
          <p:cNvSpPr/>
          <p:nvPr/>
        </p:nvSpPr>
        <p:spPr>
          <a:xfrm flipH="1">
            <a:off x="-1548680" y="0"/>
            <a:ext cx="12529392" cy="5236046"/>
          </a:xfrm>
          <a:prstGeom prst="rect">
            <a:avLst/>
          </a:prstGeom>
          <a:gradFill flip="none" rotWithShape="1">
            <a:gsLst>
              <a:gs pos="2000">
                <a:srgbClr val="FF0000">
                  <a:lumMod val="0"/>
                  <a:lumOff val="100000"/>
                </a:srgbClr>
              </a:gs>
              <a:gs pos="57000">
                <a:srgbClr val="C690F8"/>
              </a:gs>
              <a:gs pos="93000">
                <a:srgbClr val="C886F7"/>
              </a:gs>
              <a:gs pos="79000">
                <a:srgbClr val="FF99FF">
                  <a:lumMod val="28000"/>
                  <a:lumOff val="72000"/>
                </a:srgbClr>
              </a:gs>
              <a:gs pos="41000">
                <a:srgbClr val="FAB2C3">
                  <a:lumMod val="39000"/>
                  <a:lumOff val="61000"/>
                </a:srgbClr>
              </a:gs>
              <a:gs pos="23000">
                <a:srgbClr val="9933FF">
                  <a:lumMod val="58000"/>
                  <a:lumOff val="42000"/>
                </a:srgbClr>
              </a:gs>
              <a:gs pos="100000">
                <a:srgbClr val="D0129E">
                  <a:lumMod val="18000"/>
                  <a:lumOff val="82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93046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5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7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0" b="390"/>
          <a:stretch/>
        </p:blipFill>
        <p:spPr>
          <a:xfrm>
            <a:off x="12568" y="-1154"/>
            <a:ext cx="9144000" cy="514465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1152000" y="4083918"/>
            <a:ext cx="6840760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12700">
              <a:extrusionClr>
                <a:schemeClr val="bg1"/>
              </a:extrusionClr>
            </a:sp3d>
          </a:bodyPr>
          <a:lstStyle/>
          <a:p>
            <a:pPr algn="ctr"/>
            <a:r>
              <a:rPr lang="it-IT" sz="2800" dirty="0" smtClean="0">
                <a:solidFill>
                  <a:schemeClr val="accent4">
                    <a:lumMod val="50000"/>
                  </a:schemeClr>
                </a:solidFill>
                <a:latin typeface="Hobo Std" pitchFamily="34" charset="0"/>
              </a:rPr>
              <a:t>“</a:t>
            </a:r>
            <a:r>
              <a:rPr lang="it-IT" sz="2800" dirty="0">
                <a:solidFill>
                  <a:schemeClr val="accent4">
                    <a:lumMod val="50000"/>
                  </a:schemeClr>
                </a:solidFill>
                <a:latin typeface="Hobo Std" pitchFamily="34" charset="0"/>
              </a:rPr>
              <a:t>SI”</a:t>
            </a:r>
          </a:p>
          <a:p>
            <a:pPr algn="ctr"/>
            <a:r>
              <a:rPr lang="it-IT" sz="2000" dirty="0">
                <a:solidFill>
                  <a:schemeClr val="accent4">
                    <a:lumMod val="50000"/>
                  </a:schemeClr>
                </a:solidFill>
                <a:latin typeface="Hobo Std" pitchFamily="34" charset="0"/>
              </a:rPr>
              <a:t>AMO A MI MADRE.</a:t>
            </a:r>
          </a:p>
          <a:p>
            <a:pPr algn="ctr"/>
            <a:r>
              <a:rPr lang="it-IT" sz="2000" dirty="0">
                <a:solidFill>
                  <a:schemeClr val="accent4">
                    <a:lumMod val="50000"/>
                  </a:schemeClr>
                </a:solidFill>
                <a:latin typeface="Hobo Std" pitchFamily="34" charset="0"/>
              </a:rPr>
              <a:t> </a:t>
            </a:r>
          </a:p>
          <a:p>
            <a:pPr algn="ctr"/>
            <a:endParaRPr lang="es-ES" sz="2000" dirty="0" smtClean="0">
              <a:solidFill>
                <a:schemeClr val="accent4">
                  <a:lumMod val="50000"/>
                </a:schemeClr>
              </a:solidFill>
              <a:latin typeface="Hobo Std" pitchFamily="34" charset="0"/>
            </a:endParaRPr>
          </a:p>
        </p:txBody>
      </p:sp>
      <p:grpSp>
        <p:nvGrpSpPr>
          <p:cNvPr id="5" name="4 Grupo"/>
          <p:cNvGrpSpPr/>
          <p:nvPr/>
        </p:nvGrpSpPr>
        <p:grpSpPr>
          <a:xfrm>
            <a:off x="-2803578" y="0"/>
            <a:ext cx="11938000" cy="5157788"/>
            <a:chOff x="-2794000" y="-34925"/>
            <a:chExt cx="11938000" cy="5157788"/>
          </a:xfrm>
        </p:grpSpPr>
        <p:sp>
          <p:nvSpPr>
            <p:cNvPr id="6" name="2 Rectángulo"/>
            <p:cNvSpPr/>
            <p:nvPr/>
          </p:nvSpPr>
          <p:spPr bwMode="auto">
            <a:xfrm>
              <a:off x="-2794000" y="-34925"/>
              <a:ext cx="11938000" cy="5157788"/>
            </a:xfrm>
            <a:custGeom>
              <a:avLst/>
              <a:gdLst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427072 w 4999072"/>
                <a:gd name="connsiteY0" fmla="*/ 0 h 6858000"/>
                <a:gd name="connsiteX1" fmla="*/ 4999072 w 4999072"/>
                <a:gd name="connsiteY1" fmla="*/ 0 h 6858000"/>
                <a:gd name="connsiteX2" fmla="*/ 4999072 w 4999072"/>
                <a:gd name="connsiteY2" fmla="*/ 6858000 h 6858000"/>
                <a:gd name="connsiteX3" fmla="*/ 427072 w 4999072"/>
                <a:gd name="connsiteY3" fmla="*/ 6858000 h 6858000"/>
                <a:gd name="connsiteX4" fmla="*/ 2508641 w 4999072"/>
                <a:gd name="connsiteY4" fmla="*/ 3279938 h 6858000"/>
                <a:gd name="connsiteX5" fmla="*/ 427072 w 4999072"/>
                <a:gd name="connsiteY5" fmla="*/ 0 h 6858000"/>
                <a:gd name="connsiteX0" fmla="*/ 427072 w 4999072"/>
                <a:gd name="connsiteY0" fmla="*/ 0 h 6858000"/>
                <a:gd name="connsiteX1" fmla="*/ 4999072 w 4999072"/>
                <a:gd name="connsiteY1" fmla="*/ 0 h 6858000"/>
                <a:gd name="connsiteX2" fmla="*/ 4999072 w 4999072"/>
                <a:gd name="connsiteY2" fmla="*/ 6858000 h 6858000"/>
                <a:gd name="connsiteX3" fmla="*/ 427072 w 4999072"/>
                <a:gd name="connsiteY3" fmla="*/ 6858000 h 6858000"/>
                <a:gd name="connsiteX4" fmla="*/ 3492010 w 4999072"/>
                <a:gd name="connsiteY4" fmla="*/ 3503543 h 6858000"/>
                <a:gd name="connsiteX5" fmla="*/ 427072 w 4999072"/>
                <a:gd name="connsiteY5" fmla="*/ 0 h 6858000"/>
                <a:gd name="connsiteX0" fmla="*/ 427072 w 4999072"/>
                <a:gd name="connsiteY0" fmla="*/ 0 h 6858000"/>
                <a:gd name="connsiteX1" fmla="*/ 4999072 w 4999072"/>
                <a:gd name="connsiteY1" fmla="*/ 0 h 6858000"/>
                <a:gd name="connsiteX2" fmla="*/ 4999072 w 4999072"/>
                <a:gd name="connsiteY2" fmla="*/ 6858000 h 6858000"/>
                <a:gd name="connsiteX3" fmla="*/ 427072 w 4999072"/>
                <a:gd name="connsiteY3" fmla="*/ 6858000 h 6858000"/>
                <a:gd name="connsiteX4" fmla="*/ 2646576 w 4999072"/>
                <a:gd name="connsiteY4" fmla="*/ 3578086 h 6858000"/>
                <a:gd name="connsiteX5" fmla="*/ 427072 w 4999072"/>
                <a:gd name="connsiteY5" fmla="*/ 0 h 6858000"/>
                <a:gd name="connsiteX0" fmla="*/ 427072 w 4999072"/>
                <a:gd name="connsiteY0" fmla="*/ 99368 h 6957368"/>
                <a:gd name="connsiteX1" fmla="*/ 4999072 w 4999072"/>
                <a:gd name="connsiteY1" fmla="*/ 99368 h 6957368"/>
                <a:gd name="connsiteX2" fmla="*/ 4999072 w 4999072"/>
                <a:gd name="connsiteY2" fmla="*/ 6957368 h 6957368"/>
                <a:gd name="connsiteX3" fmla="*/ 427072 w 4999072"/>
                <a:gd name="connsiteY3" fmla="*/ 6957368 h 6957368"/>
                <a:gd name="connsiteX4" fmla="*/ 2646576 w 4999072"/>
                <a:gd name="connsiteY4" fmla="*/ 3677454 h 6957368"/>
                <a:gd name="connsiteX5" fmla="*/ 427072 w 4999072"/>
                <a:gd name="connsiteY5" fmla="*/ 99368 h 6957368"/>
                <a:gd name="connsiteX0" fmla="*/ 427072 w 4999072"/>
                <a:gd name="connsiteY0" fmla="*/ 99368 h 6986764"/>
                <a:gd name="connsiteX1" fmla="*/ 4999072 w 4999072"/>
                <a:gd name="connsiteY1" fmla="*/ 99368 h 6986764"/>
                <a:gd name="connsiteX2" fmla="*/ 4999072 w 4999072"/>
                <a:gd name="connsiteY2" fmla="*/ 6957368 h 6986764"/>
                <a:gd name="connsiteX3" fmla="*/ 427072 w 4999072"/>
                <a:gd name="connsiteY3" fmla="*/ 6957368 h 6986764"/>
                <a:gd name="connsiteX4" fmla="*/ 2646576 w 4999072"/>
                <a:gd name="connsiteY4" fmla="*/ 3677454 h 6986764"/>
                <a:gd name="connsiteX5" fmla="*/ 427072 w 4999072"/>
                <a:gd name="connsiteY5" fmla="*/ 99368 h 6986764"/>
                <a:gd name="connsiteX0" fmla="*/ 427072 w 4999072"/>
                <a:gd name="connsiteY0" fmla="*/ 73924 h 6961320"/>
                <a:gd name="connsiteX1" fmla="*/ 4999072 w 4999072"/>
                <a:gd name="connsiteY1" fmla="*/ 73924 h 6961320"/>
                <a:gd name="connsiteX2" fmla="*/ 4999072 w 4999072"/>
                <a:gd name="connsiteY2" fmla="*/ 6931924 h 6961320"/>
                <a:gd name="connsiteX3" fmla="*/ 427072 w 4999072"/>
                <a:gd name="connsiteY3" fmla="*/ 6931924 h 6961320"/>
                <a:gd name="connsiteX4" fmla="*/ 2646576 w 4999072"/>
                <a:gd name="connsiteY4" fmla="*/ 3652010 h 6961320"/>
                <a:gd name="connsiteX5" fmla="*/ 427072 w 4999072"/>
                <a:gd name="connsiteY5" fmla="*/ 73924 h 6961320"/>
                <a:gd name="connsiteX0" fmla="*/ 427072 w 4999072"/>
                <a:gd name="connsiteY0" fmla="*/ 73924 h 6931924"/>
                <a:gd name="connsiteX1" fmla="*/ 4999072 w 4999072"/>
                <a:gd name="connsiteY1" fmla="*/ 73924 h 6931924"/>
                <a:gd name="connsiteX2" fmla="*/ 4999072 w 4999072"/>
                <a:gd name="connsiteY2" fmla="*/ 6931924 h 6931924"/>
                <a:gd name="connsiteX3" fmla="*/ 427072 w 4999072"/>
                <a:gd name="connsiteY3" fmla="*/ 6931924 h 6931924"/>
                <a:gd name="connsiteX4" fmla="*/ 2646576 w 4999072"/>
                <a:gd name="connsiteY4" fmla="*/ 3652010 h 6931924"/>
                <a:gd name="connsiteX5" fmla="*/ 427072 w 4999072"/>
                <a:gd name="connsiteY5" fmla="*/ 73924 h 6931924"/>
                <a:gd name="connsiteX0" fmla="*/ 427072 w 4999072"/>
                <a:gd name="connsiteY0" fmla="*/ 187764 h 7045764"/>
                <a:gd name="connsiteX1" fmla="*/ 4999072 w 4999072"/>
                <a:gd name="connsiteY1" fmla="*/ 187764 h 7045764"/>
                <a:gd name="connsiteX2" fmla="*/ 4999072 w 4999072"/>
                <a:gd name="connsiteY2" fmla="*/ 7045764 h 7045764"/>
                <a:gd name="connsiteX3" fmla="*/ 427072 w 4999072"/>
                <a:gd name="connsiteY3" fmla="*/ 7045764 h 7045764"/>
                <a:gd name="connsiteX4" fmla="*/ 2970473 w 4999072"/>
                <a:gd name="connsiteY4" fmla="*/ 3652010 h 7045764"/>
                <a:gd name="connsiteX5" fmla="*/ 427072 w 4999072"/>
                <a:gd name="connsiteY5" fmla="*/ 187764 h 7045764"/>
                <a:gd name="connsiteX0" fmla="*/ 427072 w 4999072"/>
                <a:gd name="connsiteY0" fmla="*/ 187764 h 7242965"/>
                <a:gd name="connsiteX1" fmla="*/ 4999072 w 4999072"/>
                <a:gd name="connsiteY1" fmla="*/ 187764 h 7242965"/>
                <a:gd name="connsiteX2" fmla="*/ 4999072 w 4999072"/>
                <a:gd name="connsiteY2" fmla="*/ 7045764 h 7242965"/>
                <a:gd name="connsiteX3" fmla="*/ 427072 w 4999072"/>
                <a:gd name="connsiteY3" fmla="*/ 7045764 h 7242965"/>
                <a:gd name="connsiteX4" fmla="*/ 2970473 w 4999072"/>
                <a:gd name="connsiteY4" fmla="*/ 3652010 h 7242965"/>
                <a:gd name="connsiteX5" fmla="*/ 427072 w 4999072"/>
                <a:gd name="connsiteY5" fmla="*/ 187764 h 7242965"/>
                <a:gd name="connsiteX0" fmla="*/ 427072 w 4999072"/>
                <a:gd name="connsiteY0" fmla="*/ 240498 h 7295699"/>
                <a:gd name="connsiteX1" fmla="*/ 4999072 w 4999072"/>
                <a:gd name="connsiteY1" fmla="*/ 240498 h 7295699"/>
                <a:gd name="connsiteX2" fmla="*/ 4999072 w 4999072"/>
                <a:gd name="connsiteY2" fmla="*/ 7098498 h 7295699"/>
                <a:gd name="connsiteX3" fmla="*/ 427072 w 4999072"/>
                <a:gd name="connsiteY3" fmla="*/ 7098498 h 7295699"/>
                <a:gd name="connsiteX4" fmla="*/ 2970473 w 4999072"/>
                <a:gd name="connsiteY4" fmla="*/ 3704744 h 7295699"/>
                <a:gd name="connsiteX5" fmla="*/ 427072 w 4999072"/>
                <a:gd name="connsiteY5" fmla="*/ 240498 h 7295699"/>
                <a:gd name="connsiteX0" fmla="*/ 427072 w 4999072"/>
                <a:gd name="connsiteY0" fmla="*/ 190424 h 7295699"/>
                <a:gd name="connsiteX1" fmla="*/ 4999072 w 4999072"/>
                <a:gd name="connsiteY1" fmla="*/ 190424 h 7295699"/>
                <a:gd name="connsiteX2" fmla="*/ 4999072 w 4999072"/>
                <a:gd name="connsiteY2" fmla="*/ 7048424 h 7295699"/>
                <a:gd name="connsiteX3" fmla="*/ 427072 w 4999072"/>
                <a:gd name="connsiteY3" fmla="*/ 7048424 h 7295699"/>
                <a:gd name="connsiteX4" fmla="*/ 2499544 w 4999072"/>
                <a:gd name="connsiteY4" fmla="*/ 3704744 h 7295699"/>
                <a:gd name="connsiteX5" fmla="*/ 427072 w 4999072"/>
                <a:gd name="connsiteY5" fmla="*/ 190424 h 7295699"/>
                <a:gd name="connsiteX0" fmla="*/ 427072 w 4999072"/>
                <a:gd name="connsiteY0" fmla="*/ 0 h 7105275"/>
                <a:gd name="connsiteX1" fmla="*/ 4999072 w 4999072"/>
                <a:gd name="connsiteY1" fmla="*/ 0 h 7105275"/>
                <a:gd name="connsiteX2" fmla="*/ 4999072 w 4999072"/>
                <a:gd name="connsiteY2" fmla="*/ 6858000 h 7105275"/>
                <a:gd name="connsiteX3" fmla="*/ 427072 w 4999072"/>
                <a:gd name="connsiteY3" fmla="*/ 6858000 h 7105275"/>
                <a:gd name="connsiteX4" fmla="*/ 2499544 w 4999072"/>
                <a:gd name="connsiteY4" fmla="*/ 3514320 h 7105275"/>
                <a:gd name="connsiteX5" fmla="*/ 427072 w 4999072"/>
                <a:gd name="connsiteY5" fmla="*/ 0 h 7105275"/>
                <a:gd name="connsiteX0" fmla="*/ 427072 w 4999072"/>
                <a:gd name="connsiteY0" fmla="*/ 0 h 6858000"/>
                <a:gd name="connsiteX1" fmla="*/ 4999072 w 4999072"/>
                <a:gd name="connsiteY1" fmla="*/ 0 h 6858000"/>
                <a:gd name="connsiteX2" fmla="*/ 4999072 w 4999072"/>
                <a:gd name="connsiteY2" fmla="*/ 6858000 h 6858000"/>
                <a:gd name="connsiteX3" fmla="*/ 427072 w 4999072"/>
                <a:gd name="connsiteY3" fmla="*/ 6858000 h 6858000"/>
                <a:gd name="connsiteX4" fmla="*/ 2499544 w 4999072"/>
                <a:gd name="connsiteY4" fmla="*/ 3514320 h 6858000"/>
                <a:gd name="connsiteX5" fmla="*/ 427072 w 4999072"/>
                <a:gd name="connsiteY5" fmla="*/ 0 h 6858000"/>
                <a:gd name="connsiteX0" fmla="*/ 37345 w 4609345"/>
                <a:gd name="connsiteY0" fmla="*/ 0 h 6858000"/>
                <a:gd name="connsiteX1" fmla="*/ 4609345 w 4609345"/>
                <a:gd name="connsiteY1" fmla="*/ 0 h 6858000"/>
                <a:gd name="connsiteX2" fmla="*/ 4609345 w 4609345"/>
                <a:gd name="connsiteY2" fmla="*/ 6858000 h 6858000"/>
                <a:gd name="connsiteX3" fmla="*/ 37345 w 4609345"/>
                <a:gd name="connsiteY3" fmla="*/ 6858000 h 6858000"/>
                <a:gd name="connsiteX4" fmla="*/ 2109817 w 4609345"/>
                <a:gd name="connsiteY4" fmla="*/ 3450331 h 6858000"/>
                <a:gd name="connsiteX5" fmla="*/ 37345 w 4609345"/>
                <a:gd name="connsiteY5" fmla="*/ 0 h 6858000"/>
                <a:gd name="connsiteX0" fmla="*/ 42567 w 4614567"/>
                <a:gd name="connsiteY0" fmla="*/ 0 h 6858000"/>
                <a:gd name="connsiteX1" fmla="*/ 4614567 w 4614567"/>
                <a:gd name="connsiteY1" fmla="*/ 0 h 6858000"/>
                <a:gd name="connsiteX2" fmla="*/ 4614567 w 4614567"/>
                <a:gd name="connsiteY2" fmla="*/ 6858000 h 6858000"/>
                <a:gd name="connsiteX3" fmla="*/ 42567 w 4614567"/>
                <a:gd name="connsiteY3" fmla="*/ 6858000 h 6858000"/>
                <a:gd name="connsiteX4" fmla="*/ 1668213 w 4614567"/>
                <a:gd name="connsiteY4" fmla="*/ 3381510 h 6858000"/>
                <a:gd name="connsiteX5" fmla="*/ 42567 w 4614567"/>
                <a:gd name="connsiteY5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14567" h="6858000">
                  <a:moveTo>
                    <a:pt x="42567" y="0"/>
                  </a:moveTo>
                  <a:lnTo>
                    <a:pt x="4614567" y="0"/>
                  </a:lnTo>
                  <a:lnTo>
                    <a:pt x="4614567" y="6858000"/>
                  </a:lnTo>
                  <a:lnTo>
                    <a:pt x="42567" y="6858000"/>
                  </a:lnTo>
                  <a:cubicBezTo>
                    <a:pt x="-384505" y="6367294"/>
                    <a:pt x="2605333" y="5227204"/>
                    <a:pt x="1668213" y="3381510"/>
                  </a:cubicBezTo>
                  <a:cubicBezTo>
                    <a:pt x="2563984" y="1273209"/>
                    <a:pt x="-384505" y="652294"/>
                    <a:pt x="42567" y="0"/>
                  </a:cubicBezTo>
                  <a:close/>
                </a:path>
              </a:pathLst>
            </a:custGeom>
            <a:gradFill>
              <a:gsLst>
                <a:gs pos="78000">
                  <a:srgbClr val="7030A0">
                    <a:lumMod val="57000"/>
                    <a:lumOff val="43000"/>
                    <a:alpha val="50000"/>
                  </a:srgbClr>
                </a:gs>
                <a:gs pos="0">
                  <a:schemeClr val="tx1">
                    <a:alpha val="46000"/>
                  </a:schemeClr>
                </a:gs>
                <a:gs pos="100000">
                  <a:srgbClr val="00B0F0">
                    <a:lumMod val="21000"/>
                    <a:lumOff val="79000"/>
                    <a:alpha val="27000"/>
                  </a:srgbClr>
                </a:gs>
                <a:gs pos="66000">
                  <a:schemeClr val="tx1">
                    <a:alpha val="71000"/>
                  </a:schemeClr>
                </a:gs>
                <a:gs pos="90000">
                  <a:schemeClr val="tx1">
                    <a:alpha val="44000"/>
                  </a:schemeClr>
                </a:gs>
                <a:gs pos="44000">
                  <a:schemeClr val="tx1">
                    <a:alpha val="60000"/>
                  </a:schemeClr>
                </a:gs>
                <a:gs pos="54000">
                  <a:srgbClr val="00B0F0">
                    <a:lumMod val="20000"/>
                    <a:lumOff val="80000"/>
                    <a:alpha val="37000"/>
                  </a:srgbClr>
                </a:gs>
                <a:gs pos="33000">
                  <a:srgbClr val="7030A0">
                    <a:lumMod val="60000"/>
                    <a:lumOff val="40000"/>
                    <a:alpha val="38000"/>
                  </a:srgbClr>
                </a:gs>
                <a:gs pos="23000">
                  <a:schemeClr val="tx1">
                    <a:alpha val="53000"/>
                  </a:schemeClr>
                </a:gs>
                <a:gs pos="12000">
                  <a:srgbClr val="00B0F0">
                    <a:alpha val="44000"/>
                    <a:lumMod val="19000"/>
                    <a:lumOff val="81000"/>
                  </a:srgbClr>
                </a:gs>
              </a:gsLst>
              <a:lin ang="13500000" scaled="1"/>
            </a:gradFill>
            <a:ln w="127000" cmpd="sng">
              <a:noFill/>
            </a:ln>
            <a:scene3d>
              <a:camera prst="orthographicFront"/>
              <a:lightRig rig="flat" dir="t">
                <a:rot lat="0" lon="0" rev="13800000"/>
              </a:lightRig>
            </a:scene3d>
            <a:sp3d>
              <a:bevelT w="1206500" h="17145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grpSp>
          <p:nvGrpSpPr>
            <p:cNvPr id="7" name="6 Grupo"/>
            <p:cNvGrpSpPr/>
            <p:nvPr/>
          </p:nvGrpSpPr>
          <p:grpSpPr>
            <a:xfrm flipH="1">
              <a:off x="-1548680" y="72000"/>
              <a:ext cx="4353882" cy="4934597"/>
              <a:chOff x="6297392" y="97191"/>
              <a:chExt cx="4353882" cy="4934597"/>
            </a:xfrm>
          </p:grpSpPr>
          <p:sp>
            <p:nvSpPr>
              <p:cNvPr id="8" name="3 Estrella de 5 puntas"/>
              <p:cNvSpPr/>
              <p:nvPr/>
            </p:nvSpPr>
            <p:spPr bwMode="auto">
              <a:xfrm rot="13260679">
                <a:off x="6297392" y="2176341"/>
                <a:ext cx="827292" cy="739807"/>
              </a:xfrm>
              <a:custGeom>
                <a:avLst/>
                <a:gdLst>
                  <a:gd name="connsiteX0" fmla="*/ 4 w 3434680"/>
                  <a:gd name="connsiteY0" fmla="*/ 1100182 h 2880320"/>
                  <a:gd name="connsiteX1" fmla="*/ 1311938 w 3434680"/>
                  <a:gd name="connsiteY1" fmla="*/ 1100189 h 2880320"/>
                  <a:gd name="connsiteX2" fmla="*/ 1717340 w 3434680"/>
                  <a:gd name="connsiteY2" fmla="*/ 0 h 2880320"/>
                  <a:gd name="connsiteX3" fmla="*/ 2122742 w 3434680"/>
                  <a:gd name="connsiteY3" fmla="*/ 1100189 h 2880320"/>
                  <a:gd name="connsiteX4" fmla="*/ 3434676 w 3434680"/>
                  <a:gd name="connsiteY4" fmla="*/ 1100182 h 2880320"/>
                  <a:gd name="connsiteX5" fmla="*/ 2373294 w 3434680"/>
                  <a:gd name="connsiteY5" fmla="*/ 1780128 h 2880320"/>
                  <a:gd name="connsiteX6" fmla="*/ 2778712 w 3434680"/>
                  <a:gd name="connsiteY6" fmla="*/ 2880313 h 2880320"/>
                  <a:gd name="connsiteX7" fmla="*/ 1717340 w 3434680"/>
                  <a:gd name="connsiteY7" fmla="*/ 2200354 h 2880320"/>
                  <a:gd name="connsiteX8" fmla="*/ 655968 w 3434680"/>
                  <a:gd name="connsiteY8" fmla="*/ 2880313 h 2880320"/>
                  <a:gd name="connsiteX9" fmla="*/ 1061386 w 3434680"/>
                  <a:gd name="connsiteY9" fmla="*/ 1780128 h 2880320"/>
                  <a:gd name="connsiteX10" fmla="*/ 4 w 3434680"/>
                  <a:gd name="connsiteY10" fmla="*/ 1100182 h 2880320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373290 w 3434672"/>
                  <a:gd name="connsiteY5" fmla="*/ 178012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373290 w 3434672"/>
                  <a:gd name="connsiteY5" fmla="*/ 178012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373290 w 3434672"/>
                  <a:gd name="connsiteY5" fmla="*/ 178012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373290 w 3434672"/>
                  <a:gd name="connsiteY5" fmla="*/ 178012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061778 w 3434672"/>
                  <a:gd name="connsiteY3" fmla="*/ 12525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061778 w 3434672"/>
                  <a:gd name="connsiteY3" fmla="*/ 12525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061778 w 3434672"/>
                  <a:gd name="connsiteY3" fmla="*/ 12525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2061778 w 3434672"/>
                  <a:gd name="connsiteY3" fmla="*/ 12525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900092"/>
                  <a:gd name="connsiteX1" fmla="*/ 1479574 w 3343232"/>
                  <a:gd name="connsiteY1" fmla="*/ 1328789 h 2900092"/>
                  <a:gd name="connsiteX2" fmla="*/ 1625896 w 3343232"/>
                  <a:gd name="connsiteY2" fmla="*/ 0 h 2900092"/>
                  <a:gd name="connsiteX3" fmla="*/ 1894138 w 3343232"/>
                  <a:gd name="connsiteY3" fmla="*/ 1267829 h 2900092"/>
                  <a:gd name="connsiteX4" fmla="*/ 3343232 w 3343232"/>
                  <a:gd name="connsiteY4" fmla="*/ 1100182 h 2900092"/>
                  <a:gd name="connsiteX5" fmla="*/ 1977050 w 3343232"/>
                  <a:gd name="connsiteY5" fmla="*/ 1658208 h 2900092"/>
                  <a:gd name="connsiteX6" fmla="*/ 2687268 w 3343232"/>
                  <a:gd name="connsiteY6" fmla="*/ 2880313 h 2900092"/>
                  <a:gd name="connsiteX7" fmla="*/ 1580176 w 3343232"/>
                  <a:gd name="connsiteY7" fmla="*/ 1849834 h 2900092"/>
                  <a:gd name="connsiteX8" fmla="*/ 564524 w 3343232"/>
                  <a:gd name="connsiteY8" fmla="*/ 2880313 h 2900092"/>
                  <a:gd name="connsiteX9" fmla="*/ 1320462 w 3343232"/>
                  <a:gd name="connsiteY9" fmla="*/ 1612488 h 2900092"/>
                  <a:gd name="connsiteX10" fmla="*/ 0 w 3343232"/>
                  <a:gd name="connsiteY10" fmla="*/ 1206862 h 2900092"/>
                  <a:gd name="connsiteX0" fmla="*/ 0 w 3343232"/>
                  <a:gd name="connsiteY0" fmla="*/ 1206862 h 2900092"/>
                  <a:gd name="connsiteX1" fmla="*/ 1479574 w 3343232"/>
                  <a:gd name="connsiteY1" fmla="*/ 1328789 h 2900092"/>
                  <a:gd name="connsiteX2" fmla="*/ 1625896 w 3343232"/>
                  <a:gd name="connsiteY2" fmla="*/ 0 h 2900092"/>
                  <a:gd name="connsiteX3" fmla="*/ 1894138 w 3343232"/>
                  <a:gd name="connsiteY3" fmla="*/ 1267829 h 2900092"/>
                  <a:gd name="connsiteX4" fmla="*/ 3343232 w 3343232"/>
                  <a:gd name="connsiteY4" fmla="*/ 1100182 h 2900092"/>
                  <a:gd name="connsiteX5" fmla="*/ 1977050 w 3343232"/>
                  <a:gd name="connsiteY5" fmla="*/ 1658208 h 2900092"/>
                  <a:gd name="connsiteX6" fmla="*/ 2687268 w 3343232"/>
                  <a:gd name="connsiteY6" fmla="*/ 2880313 h 2900092"/>
                  <a:gd name="connsiteX7" fmla="*/ 1580176 w 3343232"/>
                  <a:gd name="connsiteY7" fmla="*/ 1849834 h 2900092"/>
                  <a:gd name="connsiteX8" fmla="*/ 564524 w 3343232"/>
                  <a:gd name="connsiteY8" fmla="*/ 2880313 h 2900092"/>
                  <a:gd name="connsiteX9" fmla="*/ 1320462 w 3343232"/>
                  <a:gd name="connsiteY9" fmla="*/ 1612488 h 2900092"/>
                  <a:gd name="connsiteX10" fmla="*/ 0 w 3343232"/>
                  <a:gd name="connsiteY10" fmla="*/ 1206862 h 2900092"/>
                  <a:gd name="connsiteX0" fmla="*/ 0 w 3343232"/>
                  <a:gd name="connsiteY0" fmla="*/ 1206862 h 2900092"/>
                  <a:gd name="connsiteX1" fmla="*/ 1479574 w 3343232"/>
                  <a:gd name="connsiteY1" fmla="*/ 1328789 h 2900092"/>
                  <a:gd name="connsiteX2" fmla="*/ 1625896 w 3343232"/>
                  <a:gd name="connsiteY2" fmla="*/ 0 h 2900092"/>
                  <a:gd name="connsiteX3" fmla="*/ 1894138 w 3343232"/>
                  <a:gd name="connsiteY3" fmla="*/ 1267829 h 2900092"/>
                  <a:gd name="connsiteX4" fmla="*/ 3343232 w 3343232"/>
                  <a:gd name="connsiteY4" fmla="*/ 1100182 h 2900092"/>
                  <a:gd name="connsiteX5" fmla="*/ 1977050 w 3343232"/>
                  <a:gd name="connsiteY5" fmla="*/ 1658208 h 2900092"/>
                  <a:gd name="connsiteX6" fmla="*/ 2687268 w 3343232"/>
                  <a:gd name="connsiteY6" fmla="*/ 2880313 h 2900092"/>
                  <a:gd name="connsiteX7" fmla="*/ 1580176 w 3343232"/>
                  <a:gd name="connsiteY7" fmla="*/ 1849834 h 2900092"/>
                  <a:gd name="connsiteX8" fmla="*/ 564524 w 3343232"/>
                  <a:gd name="connsiteY8" fmla="*/ 2880313 h 2900092"/>
                  <a:gd name="connsiteX9" fmla="*/ 1320462 w 3343232"/>
                  <a:gd name="connsiteY9" fmla="*/ 1612488 h 2900092"/>
                  <a:gd name="connsiteX10" fmla="*/ 0 w 3343232"/>
                  <a:gd name="connsiteY10" fmla="*/ 1206862 h 2900092"/>
                  <a:gd name="connsiteX0" fmla="*/ 0 w 3343232"/>
                  <a:gd name="connsiteY0" fmla="*/ 1206862 h 2900092"/>
                  <a:gd name="connsiteX1" fmla="*/ 1479574 w 3343232"/>
                  <a:gd name="connsiteY1" fmla="*/ 1328789 h 2900092"/>
                  <a:gd name="connsiteX2" fmla="*/ 1625896 w 3343232"/>
                  <a:gd name="connsiteY2" fmla="*/ 0 h 2900092"/>
                  <a:gd name="connsiteX3" fmla="*/ 1894138 w 3343232"/>
                  <a:gd name="connsiteY3" fmla="*/ 1267829 h 2900092"/>
                  <a:gd name="connsiteX4" fmla="*/ 3343232 w 3343232"/>
                  <a:gd name="connsiteY4" fmla="*/ 1100182 h 2900092"/>
                  <a:gd name="connsiteX5" fmla="*/ 1977050 w 3343232"/>
                  <a:gd name="connsiteY5" fmla="*/ 1658208 h 2900092"/>
                  <a:gd name="connsiteX6" fmla="*/ 2687268 w 3343232"/>
                  <a:gd name="connsiteY6" fmla="*/ 2880313 h 2900092"/>
                  <a:gd name="connsiteX7" fmla="*/ 1580176 w 3343232"/>
                  <a:gd name="connsiteY7" fmla="*/ 1849834 h 2900092"/>
                  <a:gd name="connsiteX8" fmla="*/ 564524 w 3343232"/>
                  <a:gd name="connsiteY8" fmla="*/ 2880313 h 2900092"/>
                  <a:gd name="connsiteX9" fmla="*/ 1320462 w 3343232"/>
                  <a:gd name="connsiteY9" fmla="*/ 1612488 h 2900092"/>
                  <a:gd name="connsiteX10" fmla="*/ 0 w 3343232"/>
                  <a:gd name="connsiteY10" fmla="*/ 1206862 h 29000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343232" h="2900092">
                    <a:moveTo>
                      <a:pt x="0" y="1206862"/>
                    </a:moveTo>
                    <a:cubicBezTo>
                      <a:pt x="1163751" y="353424"/>
                      <a:pt x="955903" y="1252587"/>
                      <a:pt x="1479574" y="1328789"/>
                    </a:cubicBezTo>
                    <a:cubicBezTo>
                      <a:pt x="1614708" y="962059"/>
                      <a:pt x="42962" y="717250"/>
                      <a:pt x="1625896" y="0"/>
                    </a:cubicBezTo>
                    <a:cubicBezTo>
                      <a:pt x="2782110" y="321010"/>
                      <a:pt x="1759004" y="901099"/>
                      <a:pt x="1894138" y="1267829"/>
                    </a:cubicBezTo>
                    <a:cubicBezTo>
                      <a:pt x="2331449" y="1267827"/>
                      <a:pt x="1823881" y="140064"/>
                      <a:pt x="3343232" y="1100182"/>
                    </a:cubicBezTo>
                    <a:cubicBezTo>
                      <a:pt x="2745598" y="2439351"/>
                      <a:pt x="2330844" y="1431559"/>
                      <a:pt x="1977050" y="1658208"/>
                    </a:cubicBezTo>
                    <a:cubicBezTo>
                      <a:pt x="2213789" y="2065576"/>
                      <a:pt x="2831529" y="1695705"/>
                      <a:pt x="2687268" y="2880313"/>
                    </a:cubicBezTo>
                    <a:cubicBezTo>
                      <a:pt x="900917" y="2933060"/>
                      <a:pt x="1949207" y="2193327"/>
                      <a:pt x="1580176" y="1849834"/>
                    </a:cubicBezTo>
                    <a:cubicBezTo>
                      <a:pt x="1241625" y="2193327"/>
                      <a:pt x="1954635" y="3039740"/>
                      <a:pt x="564524" y="2880313"/>
                    </a:cubicBezTo>
                    <a:cubicBezTo>
                      <a:pt x="176423" y="1589025"/>
                      <a:pt x="1068483" y="2035096"/>
                      <a:pt x="1320462" y="1612488"/>
                    </a:cubicBezTo>
                    <a:cubicBezTo>
                      <a:pt x="849828" y="1441719"/>
                      <a:pt x="729714" y="2505391"/>
                      <a:pt x="0" y="1206862"/>
                    </a:cubicBezTo>
                    <a:close/>
                  </a:path>
                </a:pathLst>
              </a:custGeom>
              <a:gradFill>
                <a:gsLst>
                  <a:gs pos="0">
                    <a:srgbClr val="7030A0"/>
                  </a:gs>
                  <a:gs pos="48000">
                    <a:schemeClr val="accent6">
                      <a:lumMod val="0"/>
                      <a:lumOff val="100000"/>
                      <a:alpha val="79000"/>
                    </a:schemeClr>
                  </a:gs>
                  <a:gs pos="13000">
                    <a:srgbClr val="FF99FF">
                      <a:alpha val="77647"/>
                      <a:lumMod val="80000"/>
                      <a:lumOff val="20000"/>
                    </a:srgbClr>
                  </a:gs>
                  <a:gs pos="26000">
                    <a:schemeClr val="accent2">
                      <a:lumMod val="60000"/>
                      <a:lumOff val="40000"/>
                    </a:schemeClr>
                  </a:gs>
                  <a:gs pos="39000">
                    <a:schemeClr val="accent6">
                      <a:lumMod val="0"/>
                      <a:lumOff val="100000"/>
                      <a:alpha val="61000"/>
                    </a:schemeClr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50800" dist="50800" dir="5400000" algn="ctr" rotWithShape="0">
                  <a:srgbClr val="7030A0"/>
                </a:outerShdw>
              </a:effectLst>
              <a:scene3d>
                <a:camera prst="orthographicFront"/>
                <a:lightRig rig="threePt" dir="t"/>
              </a:scene3d>
              <a:sp3d>
                <a:bevelT w="552450" prst="coolSlant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ES"/>
              </a:p>
            </p:txBody>
          </p:sp>
          <p:sp>
            <p:nvSpPr>
              <p:cNvPr id="9" name="3 Estrella de 5 puntas"/>
              <p:cNvSpPr/>
              <p:nvPr/>
            </p:nvSpPr>
            <p:spPr bwMode="auto">
              <a:xfrm rot="14354735">
                <a:off x="7185861" y="722896"/>
                <a:ext cx="510976" cy="508333"/>
              </a:xfrm>
              <a:custGeom>
                <a:avLst/>
                <a:gdLst>
                  <a:gd name="connsiteX0" fmla="*/ 4 w 3434680"/>
                  <a:gd name="connsiteY0" fmla="*/ 1100182 h 2880320"/>
                  <a:gd name="connsiteX1" fmla="*/ 1311938 w 3434680"/>
                  <a:gd name="connsiteY1" fmla="*/ 1100189 h 2880320"/>
                  <a:gd name="connsiteX2" fmla="*/ 1717340 w 3434680"/>
                  <a:gd name="connsiteY2" fmla="*/ 0 h 2880320"/>
                  <a:gd name="connsiteX3" fmla="*/ 2122742 w 3434680"/>
                  <a:gd name="connsiteY3" fmla="*/ 1100189 h 2880320"/>
                  <a:gd name="connsiteX4" fmla="*/ 3434676 w 3434680"/>
                  <a:gd name="connsiteY4" fmla="*/ 1100182 h 2880320"/>
                  <a:gd name="connsiteX5" fmla="*/ 2373294 w 3434680"/>
                  <a:gd name="connsiteY5" fmla="*/ 1780128 h 2880320"/>
                  <a:gd name="connsiteX6" fmla="*/ 2778712 w 3434680"/>
                  <a:gd name="connsiteY6" fmla="*/ 2880313 h 2880320"/>
                  <a:gd name="connsiteX7" fmla="*/ 1717340 w 3434680"/>
                  <a:gd name="connsiteY7" fmla="*/ 2200354 h 2880320"/>
                  <a:gd name="connsiteX8" fmla="*/ 655968 w 3434680"/>
                  <a:gd name="connsiteY8" fmla="*/ 2880313 h 2880320"/>
                  <a:gd name="connsiteX9" fmla="*/ 1061386 w 3434680"/>
                  <a:gd name="connsiteY9" fmla="*/ 1780128 h 2880320"/>
                  <a:gd name="connsiteX10" fmla="*/ 4 w 3434680"/>
                  <a:gd name="connsiteY10" fmla="*/ 1100182 h 2880320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373290 w 3434672"/>
                  <a:gd name="connsiteY5" fmla="*/ 178012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373290 w 3434672"/>
                  <a:gd name="connsiteY5" fmla="*/ 178012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373290 w 3434672"/>
                  <a:gd name="connsiteY5" fmla="*/ 178012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373290 w 3434672"/>
                  <a:gd name="connsiteY5" fmla="*/ 178012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061778 w 3434672"/>
                  <a:gd name="connsiteY3" fmla="*/ 12525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061778 w 3434672"/>
                  <a:gd name="connsiteY3" fmla="*/ 12525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061778 w 3434672"/>
                  <a:gd name="connsiteY3" fmla="*/ 12525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2061778 w 3434672"/>
                  <a:gd name="connsiteY3" fmla="*/ 12525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900092"/>
                  <a:gd name="connsiteX1" fmla="*/ 1479574 w 3343232"/>
                  <a:gd name="connsiteY1" fmla="*/ 1328789 h 2900092"/>
                  <a:gd name="connsiteX2" fmla="*/ 1625896 w 3343232"/>
                  <a:gd name="connsiteY2" fmla="*/ 0 h 2900092"/>
                  <a:gd name="connsiteX3" fmla="*/ 1894138 w 3343232"/>
                  <a:gd name="connsiteY3" fmla="*/ 1267829 h 2900092"/>
                  <a:gd name="connsiteX4" fmla="*/ 3343232 w 3343232"/>
                  <a:gd name="connsiteY4" fmla="*/ 1100182 h 2900092"/>
                  <a:gd name="connsiteX5" fmla="*/ 1977050 w 3343232"/>
                  <a:gd name="connsiteY5" fmla="*/ 1658208 h 2900092"/>
                  <a:gd name="connsiteX6" fmla="*/ 2687268 w 3343232"/>
                  <a:gd name="connsiteY6" fmla="*/ 2880313 h 2900092"/>
                  <a:gd name="connsiteX7" fmla="*/ 1580176 w 3343232"/>
                  <a:gd name="connsiteY7" fmla="*/ 1849834 h 2900092"/>
                  <a:gd name="connsiteX8" fmla="*/ 564524 w 3343232"/>
                  <a:gd name="connsiteY8" fmla="*/ 2880313 h 2900092"/>
                  <a:gd name="connsiteX9" fmla="*/ 1320462 w 3343232"/>
                  <a:gd name="connsiteY9" fmla="*/ 1612488 h 2900092"/>
                  <a:gd name="connsiteX10" fmla="*/ 0 w 3343232"/>
                  <a:gd name="connsiteY10" fmla="*/ 1206862 h 2900092"/>
                  <a:gd name="connsiteX0" fmla="*/ 0 w 3343232"/>
                  <a:gd name="connsiteY0" fmla="*/ 1206862 h 2900092"/>
                  <a:gd name="connsiteX1" fmla="*/ 1479574 w 3343232"/>
                  <a:gd name="connsiteY1" fmla="*/ 1328789 h 2900092"/>
                  <a:gd name="connsiteX2" fmla="*/ 1625896 w 3343232"/>
                  <a:gd name="connsiteY2" fmla="*/ 0 h 2900092"/>
                  <a:gd name="connsiteX3" fmla="*/ 1894138 w 3343232"/>
                  <a:gd name="connsiteY3" fmla="*/ 1267829 h 2900092"/>
                  <a:gd name="connsiteX4" fmla="*/ 3343232 w 3343232"/>
                  <a:gd name="connsiteY4" fmla="*/ 1100182 h 2900092"/>
                  <a:gd name="connsiteX5" fmla="*/ 1977050 w 3343232"/>
                  <a:gd name="connsiteY5" fmla="*/ 1658208 h 2900092"/>
                  <a:gd name="connsiteX6" fmla="*/ 2687268 w 3343232"/>
                  <a:gd name="connsiteY6" fmla="*/ 2880313 h 2900092"/>
                  <a:gd name="connsiteX7" fmla="*/ 1580176 w 3343232"/>
                  <a:gd name="connsiteY7" fmla="*/ 1849834 h 2900092"/>
                  <a:gd name="connsiteX8" fmla="*/ 564524 w 3343232"/>
                  <a:gd name="connsiteY8" fmla="*/ 2880313 h 2900092"/>
                  <a:gd name="connsiteX9" fmla="*/ 1320462 w 3343232"/>
                  <a:gd name="connsiteY9" fmla="*/ 1612488 h 2900092"/>
                  <a:gd name="connsiteX10" fmla="*/ 0 w 3343232"/>
                  <a:gd name="connsiteY10" fmla="*/ 1206862 h 2900092"/>
                  <a:gd name="connsiteX0" fmla="*/ 0 w 3343232"/>
                  <a:gd name="connsiteY0" fmla="*/ 1206862 h 2900092"/>
                  <a:gd name="connsiteX1" fmla="*/ 1479574 w 3343232"/>
                  <a:gd name="connsiteY1" fmla="*/ 1328789 h 2900092"/>
                  <a:gd name="connsiteX2" fmla="*/ 1625896 w 3343232"/>
                  <a:gd name="connsiteY2" fmla="*/ 0 h 2900092"/>
                  <a:gd name="connsiteX3" fmla="*/ 1894138 w 3343232"/>
                  <a:gd name="connsiteY3" fmla="*/ 1267829 h 2900092"/>
                  <a:gd name="connsiteX4" fmla="*/ 3343232 w 3343232"/>
                  <a:gd name="connsiteY4" fmla="*/ 1100182 h 2900092"/>
                  <a:gd name="connsiteX5" fmla="*/ 1977050 w 3343232"/>
                  <a:gd name="connsiteY5" fmla="*/ 1658208 h 2900092"/>
                  <a:gd name="connsiteX6" fmla="*/ 2687268 w 3343232"/>
                  <a:gd name="connsiteY6" fmla="*/ 2880313 h 2900092"/>
                  <a:gd name="connsiteX7" fmla="*/ 1580176 w 3343232"/>
                  <a:gd name="connsiteY7" fmla="*/ 1849834 h 2900092"/>
                  <a:gd name="connsiteX8" fmla="*/ 564524 w 3343232"/>
                  <a:gd name="connsiteY8" fmla="*/ 2880313 h 2900092"/>
                  <a:gd name="connsiteX9" fmla="*/ 1320462 w 3343232"/>
                  <a:gd name="connsiteY9" fmla="*/ 1612488 h 2900092"/>
                  <a:gd name="connsiteX10" fmla="*/ 0 w 3343232"/>
                  <a:gd name="connsiteY10" fmla="*/ 1206862 h 2900092"/>
                  <a:gd name="connsiteX0" fmla="*/ 0 w 3343232"/>
                  <a:gd name="connsiteY0" fmla="*/ 1206862 h 2900092"/>
                  <a:gd name="connsiteX1" fmla="*/ 1479574 w 3343232"/>
                  <a:gd name="connsiteY1" fmla="*/ 1328789 h 2900092"/>
                  <a:gd name="connsiteX2" fmla="*/ 1625896 w 3343232"/>
                  <a:gd name="connsiteY2" fmla="*/ 0 h 2900092"/>
                  <a:gd name="connsiteX3" fmla="*/ 1894138 w 3343232"/>
                  <a:gd name="connsiteY3" fmla="*/ 1267829 h 2900092"/>
                  <a:gd name="connsiteX4" fmla="*/ 3343232 w 3343232"/>
                  <a:gd name="connsiteY4" fmla="*/ 1100182 h 2900092"/>
                  <a:gd name="connsiteX5" fmla="*/ 1977050 w 3343232"/>
                  <a:gd name="connsiteY5" fmla="*/ 1658208 h 2900092"/>
                  <a:gd name="connsiteX6" fmla="*/ 2687268 w 3343232"/>
                  <a:gd name="connsiteY6" fmla="*/ 2880313 h 2900092"/>
                  <a:gd name="connsiteX7" fmla="*/ 1580176 w 3343232"/>
                  <a:gd name="connsiteY7" fmla="*/ 1849834 h 2900092"/>
                  <a:gd name="connsiteX8" fmla="*/ 564524 w 3343232"/>
                  <a:gd name="connsiteY8" fmla="*/ 2880313 h 2900092"/>
                  <a:gd name="connsiteX9" fmla="*/ 1320462 w 3343232"/>
                  <a:gd name="connsiteY9" fmla="*/ 1612488 h 2900092"/>
                  <a:gd name="connsiteX10" fmla="*/ 0 w 3343232"/>
                  <a:gd name="connsiteY10" fmla="*/ 1206862 h 29000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343232" h="2900092">
                    <a:moveTo>
                      <a:pt x="0" y="1206862"/>
                    </a:moveTo>
                    <a:cubicBezTo>
                      <a:pt x="1163751" y="353424"/>
                      <a:pt x="955903" y="1252587"/>
                      <a:pt x="1479574" y="1328789"/>
                    </a:cubicBezTo>
                    <a:cubicBezTo>
                      <a:pt x="1614708" y="962059"/>
                      <a:pt x="42962" y="717250"/>
                      <a:pt x="1625896" y="0"/>
                    </a:cubicBezTo>
                    <a:cubicBezTo>
                      <a:pt x="2782110" y="321010"/>
                      <a:pt x="1759004" y="901099"/>
                      <a:pt x="1894138" y="1267829"/>
                    </a:cubicBezTo>
                    <a:cubicBezTo>
                      <a:pt x="2331449" y="1267827"/>
                      <a:pt x="1823881" y="140064"/>
                      <a:pt x="3343232" y="1100182"/>
                    </a:cubicBezTo>
                    <a:cubicBezTo>
                      <a:pt x="2745598" y="2439351"/>
                      <a:pt x="2330844" y="1431559"/>
                      <a:pt x="1977050" y="1658208"/>
                    </a:cubicBezTo>
                    <a:cubicBezTo>
                      <a:pt x="2213789" y="2065576"/>
                      <a:pt x="2831529" y="1695705"/>
                      <a:pt x="2687268" y="2880313"/>
                    </a:cubicBezTo>
                    <a:cubicBezTo>
                      <a:pt x="900917" y="2933060"/>
                      <a:pt x="1949207" y="2193327"/>
                      <a:pt x="1580176" y="1849834"/>
                    </a:cubicBezTo>
                    <a:cubicBezTo>
                      <a:pt x="1241625" y="2193327"/>
                      <a:pt x="1954635" y="3039740"/>
                      <a:pt x="564524" y="2880313"/>
                    </a:cubicBezTo>
                    <a:cubicBezTo>
                      <a:pt x="176423" y="1589025"/>
                      <a:pt x="1068483" y="2035096"/>
                      <a:pt x="1320462" y="1612488"/>
                    </a:cubicBezTo>
                    <a:cubicBezTo>
                      <a:pt x="849828" y="1441719"/>
                      <a:pt x="729714" y="2505391"/>
                      <a:pt x="0" y="1206862"/>
                    </a:cubicBezTo>
                    <a:close/>
                  </a:path>
                </a:pathLst>
              </a:custGeom>
              <a:gradFill>
                <a:gsLst>
                  <a:gs pos="0">
                    <a:srgbClr val="7030A0"/>
                  </a:gs>
                  <a:gs pos="48000">
                    <a:schemeClr val="accent6">
                      <a:lumMod val="0"/>
                      <a:lumOff val="100000"/>
                      <a:alpha val="79000"/>
                    </a:schemeClr>
                  </a:gs>
                  <a:gs pos="13000">
                    <a:srgbClr val="FF99FF">
                      <a:alpha val="77647"/>
                      <a:lumMod val="80000"/>
                      <a:lumOff val="20000"/>
                    </a:srgbClr>
                  </a:gs>
                  <a:gs pos="26000">
                    <a:schemeClr val="accent2">
                      <a:lumMod val="60000"/>
                      <a:lumOff val="40000"/>
                    </a:schemeClr>
                  </a:gs>
                  <a:gs pos="39000">
                    <a:schemeClr val="accent6">
                      <a:lumMod val="0"/>
                      <a:lumOff val="100000"/>
                      <a:alpha val="61000"/>
                    </a:schemeClr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50800" dist="50800" dir="5400000" algn="ctr" rotWithShape="0">
                  <a:srgbClr val="7030A0"/>
                </a:outerShdw>
              </a:effectLst>
              <a:scene3d>
                <a:camera prst="orthographicFront"/>
                <a:lightRig rig="threePt" dir="t"/>
              </a:scene3d>
              <a:sp3d>
                <a:bevelT w="552450" prst="coolSlant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ES"/>
              </a:p>
            </p:txBody>
          </p:sp>
          <p:sp>
            <p:nvSpPr>
              <p:cNvPr id="10" name="3 Estrella de 5 puntas"/>
              <p:cNvSpPr/>
              <p:nvPr/>
            </p:nvSpPr>
            <p:spPr bwMode="auto">
              <a:xfrm rot="13260679">
                <a:off x="6441432" y="1279157"/>
                <a:ext cx="685377" cy="630000"/>
              </a:xfrm>
              <a:custGeom>
                <a:avLst/>
                <a:gdLst>
                  <a:gd name="connsiteX0" fmla="*/ 4 w 3434680"/>
                  <a:gd name="connsiteY0" fmla="*/ 1100182 h 2880320"/>
                  <a:gd name="connsiteX1" fmla="*/ 1311938 w 3434680"/>
                  <a:gd name="connsiteY1" fmla="*/ 1100189 h 2880320"/>
                  <a:gd name="connsiteX2" fmla="*/ 1717340 w 3434680"/>
                  <a:gd name="connsiteY2" fmla="*/ 0 h 2880320"/>
                  <a:gd name="connsiteX3" fmla="*/ 2122742 w 3434680"/>
                  <a:gd name="connsiteY3" fmla="*/ 1100189 h 2880320"/>
                  <a:gd name="connsiteX4" fmla="*/ 3434676 w 3434680"/>
                  <a:gd name="connsiteY4" fmla="*/ 1100182 h 2880320"/>
                  <a:gd name="connsiteX5" fmla="*/ 2373294 w 3434680"/>
                  <a:gd name="connsiteY5" fmla="*/ 1780128 h 2880320"/>
                  <a:gd name="connsiteX6" fmla="*/ 2778712 w 3434680"/>
                  <a:gd name="connsiteY6" fmla="*/ 2880313 h 2880320"/>
                  <a:gd name="connsiteX7" fmla="*/ 1717340 w 3434680"/>
                  <a:gd name="connsiteY7" fmla="*/ 2200354 h 2880320"/>
                  <a:gd name="connsiteX8" fmla="*/ 655968 w 3434680"/>
                  <a:gd name="connsiteY8" fmla="*/ 2880313 h 2880320"/>
                  <a:gd name="connsiteX9" fmla="*/ 1061386 w 3434680"/>
                  <a:gd name="connsiteY9" fmla="*/ 1780128 h 2880320"/>
                  <a:gd name="connsiteX10" fmla="*/ 4 w 3434680"/>
                  <a:gd name="connsiteY10" fmla="*/ 1100182 h 2880320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373290 w 3434672"/>
                  <a:gd name="connsiteY5" fmla="*/ 178012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373290 w 3434672"/>
                  <a:gd name="connsiteY5" fmla="*/ 178012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373290 w 3434672"/>
                  <a:gd name="connsiteY5" fmla="*/ 178012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373290 w 3434672"/>
                  <a:gd name="connsiteY5" fmla="*/ 178012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061778 w 3434672"/>
                  <a:gd name="connsiteY3" fmla="*/ 12525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061778 w 3434672"/>
                  <a:gd name="connsiteY3" fmla="*/ 12525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061778 w 3434672"/>
                  <a:gd name="connsiteY3" fmla="*/ 12525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2061778 w 3434672"/>
                  <a:gd name="connsiteY3" fmla="*/ 12525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900092"/>
                  <a:gd name="connsiteX1" fmla="*/ 1479574 w 3343232"/>
                  <a:gd name="connsiteY1" fmla="*/ 1328789 h 2900092"/>
                  <a:gd name="connsiteX2" fmla="*/ 1625896 w 3343232"/>
                  <a:gd name="connsiteY2" fmla="*/ 0 h 2900092"/>
                  <a:gd name="connsiteX3" fmla="*/ 1894138 w 3343232"/>
                  <a:gd name="connsiteY3" fmla="*/ 1267829 h 2900092"/>
                  <a:gd name="connsiteX4" fmla="*/ 3343232 w 3343232"/>
                  <a:gd name="connsiteY4" fmla="*/ 1100182 h 2900092"/>
                  <a:gd name="connsiteX5" fmla="*/ 1977050 w 3343232"/>
                  <a:gd name="connsiteY5" fmla="*/ 1658208 h 2900092"/>
                  <a:gd name="connsiteX6" fmla="*/ 2687268 w 3343232"/>
                  <a:gd name="connsiteY6" fmla="*/ 2880313 h 2900092"/>
                  <a:gd name="connsiteX7" fmla="*/ 1580176 w 3343232"/>
                  <a:gd name="connsiteY7" fmla="*/ 1849834 h 2900092"/>
                  <a:gd name="connsiteX8" fmla="*/ 564524 w 3343232"/>
                  <a:gd name="connsiteY8" fmla="*/ 2880313 h 2900092"/>
                  <a:gd name="connsiteX9" fmla="*/ 1320462 w 3343232"/>
                  <a:gd name="connsiteY9" fmla="*/ 1612488 h 2900092"/>
                  <a:gd name="connsiteX10" fmla="*/ 0 w 3343232"/>
                  <a:gd name="connsiteY10" fmla="*/ 1206862 h 2900092"/>
                  <a:gd name="connsiteX0" fmla="*/ 0 w 3343232"/>
                  <a:gd name="connsiteY0" fmla="*/ 1206862 h 2900092"/>
                  <a:gd name="connsiteX1" fmla="*/ 1479574 w 3343232"/>
                  <a:gd name="connsiteY1" fmla="*/ 1328789 h 2900092"/>
                  <a:gd name="connsiteX2" fmla="*/ 1625896 w 3343232"/>
                  <a:gd name="connsiteY2" fmla="*/ 0 h 2900092"/>
                  <a:gd name="connsiteX3" fmla="*/ 1894138 w 3343232"/>
                  <a:gd name="connsiteY3" fmla="*/ 1267829 h 2900092"/>
                  <a:gd name="connsiteX4" fmla="*/ 3343232 w 3343232"/>
                  <a:gd name="connsiteY4" fmla="*/ 1100182 h 2900092"/>
                  <a:gd name="connsiteX5" fmla="*/ 1977050 w 3343232"/>
                  <a:gd name="connsiteY5" fmla="*/ 1658208 h 2900092"/>
                  <a:gd name="connsiteX6" fmla="*/ 2687268 w 3343232"/>
                  <a:gd name="connsiteY6" fmla="*/ 2880313 h 2900092"/>
                  <a:gd name="connsiteX7" fmla="*/ 1580176 w 3343232"/>
                  <a:gd name="connsiteY7" fmla="*/ 1849834 h 2900092"/>
                  <a:gd name="connsiteX8" fmla="*/ 564524 w 3343232"/>
                  <a:gd name="connsiteY8" fmla="*/ 2880313 h 2900092"/>
                  <a:gd name="connsiteX9" fmla="*/ 1320462 w 3343232"/>
                  <a:gd name="connsiteY9" fmla="*/ 1612488 h 2900092"/>
                  <a:gd name="connsiteX10" fmla="*/ 0 w 3343232"/>
                  <a:gd name="connsiteY10" fmla="*/ 1206862 h 2900092"/>
                  <a:gd name="connsiteX0" fmla="*/ 0 w 3343232"/>
                  <a:gd name="connsiteY0" fmla="*/ 1206862 h 2900092"/>
                  <a:gd name="connsiteX1" fmla="*/ 1479574 w 3343232"/>
                  <a:gd name="connsiteY1" fmla="*/ 1328789 h 2900092"/>
                  <a:gd name="connsiteX2" fmla="*/ 1625896 w 3343232"/>
                  <a:gd name="connsiteY2" fmla="*/ 0 h 2900092"/>
                  <a:gd name="connsiteX3" fmla="*/ 1894138 w 3343232"/>
                  <a:gd name="connsiteY3" fmla="*/ 1267829 h 2900092"/>
                  <a:gd name="connsiteX4" fmla="*/ 3343232 w 3343232"/>
                  <a:gd name="connsiteY4" fmla="*/ 1100182 h 2900092"/>
                  <a:gd name="connsiteX5" fmla="*/ 1977050 w 3343232"/>
                  <a:gd name="connsiteY5" fmla="*/ 1658208 h 2900092"/>
                  <a:gd name="connsiteX6" fmla="*/ 2687268 w 3343232"/>
                  <a:gd name="connsiteY6" fmla="*/ 2880313 h 2900092"/>
                  <a:gd name="connsiteX7" fmla="*/ 1580176 w 3343232"/>
                  <a:gd name="connsiteY7" fmla="*/ 1849834 h 2900092"/>
                  <a:gd name="connsiteX8" fmla="*/ 564524 w 3343232"/>
                  <a:gd name="connsiteY8" fmla="*/ 2880313 h 2900092"/>
                  <a:gd name="connsiteX9" fmla="*/ 1320462 w 3343232"/>
                  <a:gd name="connsiteY9" fmla="*/ 1612488 h 2900092"/>
                  <a:gd name="connsiteX10" fmla="*/ 0 w 3343232"/>
                  <a:gd name="connsiteY10" fmla="*/ 1206862 h 2900092"/>
                  <a:gd name="connsiteX0" fmla="*/ 0 w 3343232"/>
                  <a:gd name="connsiteY0" fmla="*/ 1206862 h 2900092"/>
                  <a:gd name="connsiteX1" fmla="*/ 1479574 w 3343232"/>
                  <a:gd name="connsiteY1" fmla="*/ 1328789 h 2900092"/>
                  <a:gd name="connsiteX2" fmla="*/ 1625896 w 3343232"/>
                  <a:gd name="connsiteY2" fmla="*/ 0 h 2900092"/>
                  <a:gd name="connsiteX3" fmla="*/ 1894138 w 3343232"/>
                  <a:gd name="connsiteY3" fmla="*/ 1267829 h 2900092"/>
                  <a:gd name="connsiteX4" fmla="*/ 3343232 w 3343232"/>
                  <a:gd name="connsiteY4" fmla="*/ 1100182 h 2900092"/>
                  <a:gd name="connsiteX5" fmla="*/ 1977050 w 3343232"/>
                  <a:gd name="connsiteY5" fmla="*/ 1658208 h 2900092"/>
                  <a:gd name="connsiteX6" fmla="*/ 2687268 w 3343232"/>
                  <a:gd name="connsiteY6" fmla="*/ 2880313 h 2900092"/>
                  <a:gd name="connsiteX7" fmla="*/ 1580176 w 3343232"/>
                  <a:gd name="connsiteY7" fmla="*/ 1849834 h 2900092"/>
                  <a:gd name="connsiteX8" fmla="*/ 564524 w 3343232"/>
                  <a:gd name="connsiteY8" fmla="*/ 2880313 h 2900092"/>
                  <a:gd name="connsiteX9" fmla="*/ 1320462 w 3343232"/>
                  <a:gd name="connsiteY9" fmla="*/ 1612488 h 2900092"/>
                  <a:gd name="connsiteX10" fmla="*/ 0 w 3343232"/>
                  <a:gd name="connsiteY10" fmla="*/ 1206862 h 29000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343232" h="2900092">
                    <a:moveTo>
                      <a:pt x="0" y="1206862"/>
                    </a:moveTo>
                    <a:cubicBezTo>
                      <a:pt x="1163751" y="353424"/>
                      <a:pt x="955903" y="1252587"/>
                      <a:pt x="1479574" y="1328789"/>
                    </a:cubicBezTo>
                    <a:cubicBezTo>
                      <a:pt x="1614708" y="962059"/>
                      <a:pt x="42962" y="717250"/>
                      <a:pt x="1625896" y="0"/>
                    </a:cubicBezTo>
                    <a:cubicBezTo>
                      <a:pt x="2782110" y="321010"/>
                      <a:pt x="1759004" y="901099"/>
                      <a:pt x="1894138" y="1267829"/>
                    </a:cubicBezTo>
                    <a:cubicBezTo>
                      <a:pt x="2331449" y="1267827"/>
                      <a:pt x="1823881" y="140064"/>
                      <a:pt x="3343232" y="1100182"/>
                    </a:cubicBezTo>
                    <a:cubicBezTo>
                      <a:pt x="2745598" y="2439351"/>
                      <a:pt x="2330844" y="1431559"/>
                      <a:pt x="1977050" y="1658208"/>
                    </a:cubicBezTo>
                    <a:cubicBezTo>
                      <a:pt x="2213789" y="2065576"/>
                      <a:pt x="2831529" y="1695705"/>
                      <a:pt x="2687268" y="2880313"/>
                    </a:cubicBezTo>
                    <a:cubicBezTo>
                      <a:pt x="900917" y="2933060"/>
                      <a:pt x="1949207" y="2193327"/>
                      <a:pt x="1580176" y="1849834"/>
                    </a:cubicBezTo>
                    <a:cubicBezTo>
                      <a:pt x="1241625" y="2193327"/>
                      <a:pt x="1954635" y="3039740"/>
                      <a:pt x="564524" y="2880313"/>
                    </a:cubicBezTo>
                    <a:cubicBezTo>
                      <a:pt x="176423" y="1589025"/>
                      <a:pt x="1068483" y="2035096"/>
                      <a:pt x="1320462" y="1612488"/>
                    </a:cubicBezTo>
                    <a:cubicBezTo>
                      <a:pt x="849828" y="1441719"/>
                      <a:pt x="729714" y="2505391"/>
                      <a:pt x="0" y="1206862"/>
                    </a:cubicBezTo>
                    <a:close/>
                  </a:path>
                </a:pathLst>
              </a:custGeom>
              <a:gradFill>
                <a:gsLst>
                  <a:gs pos="0">
                    <a:srgbClr val="7030A0"/>
                  </a:gs>
                  <a:gs pos="48000">
                    <a:schemeClr val="accent6">
                      <a:lumMod val="0"/>
                      <a:lumOff val="100000"/>
                      <a:alpha val="79000"/>
                    </a:schemeClr>
                  </a:gs>
                  <a:gs pos="13000">
                    <a:srgbClr val="FF99FF">
                      <a:alpha val="77647"/>
                      <a:lumMod val="80000"/>
                      <a:lumOff val="20000"/>
                    </a:srgbClr>
                  </a:gs>
                  <a:gs pos="26000">
                    <a:schemeClr val="accent2">
                      <a:lumMod val="60000"/>
                      <a:lumOff val="40000"/>
                    </a:schemeClr>
                  </a:gs>
                  <a:gs pos="39000">
                    <a:schemeClr val="accent6">
                      <a:lumMod val="0"/>
                      <a:lumOff val="100000"/>
                      <a:alpha val="61000"/>
                    </a:schemeClr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50800" dist="50800" dir="5400000" algn="ctr" rotWithShape="0">
                  <a:srgbClr val="7030A0"/>
                </a:outerShdw>
              </a:effectLst>
              <a:scene3d>
                <a:camera prst="orthographicFront"/>
                <a:lightRig rig="threePt" dir="t"/>
              </a:scene3d>
              <a:sp3d>
                <a:bevelT w="552450" prst="coolSlant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ES"/>
              </a:p>
            </p:txBody>
          </p:sp>
          <p:sp>
            <p:nvSpPr>
              <p:cNvPr id="11" name="3 Estrella de 5 puntas"/>
              <p:cNvSpPr/>
              <p:nvPr/>
            </p:nvSpPr>
            <p:spPr bwMode="auto">
              <a:xfrm rot="14354735">
                <a:off x="8028000" y="431789"/>
                <a:ext cx="481753" cy="469522"/>
              </a:xfrm>
              <a:custGeom>
                <a:avLst/>
                <a:gdLst>
                  <a:gd name="connsiteX0" fmla="*/ 4 w 3434680"/>
                  <a:gd name="connsiteY0" fmla="*/ 1100182 h 2880320"/>
                  <a:gd name="connsiteX1" fmla="*/ 1311938 w 3434680"/>
                  <a:gd name="connsiteY1" fmla="*/ 1100189 h 2880320"/>
                  <a:gd name="connsiteX2" fmla="*/ 1717340 w 3434680"/>
                  <a:gd name="connsiteY2" fmla="*/ 0 h 2880320"/>
                  <a:gd name="connsiteX3" fmla="*/ 2122742 w 3434680"/>
                  <a:gd name="connsiteY3" fmla="*/ 1100189 h 2880320"/>
                  <a:gd name="connsiteX4" fmla="*/ 3434676 w 3434680"/>
                  <a:gd name="connsiteY4" fmla="*/ 1100182 h 2880320"/>
                  <a:gd name="connsiteX5" fmla="*/ 2373294 w 3434680"/>
                  <a:gd name="connsiteY5" fmla="*/ 1780128 h 2880320"/>
                  <a:gd name="connsiteX6" fmla="*/ 2778712 w 3434680"/>
                  <a:gd name="connsiteY6" fmla="*/ 2880313 h 2880320"/>
                  <a:gd name="connsiteX7" fmla="*/ 1717340 w 3434680"/>
                  <a:gd name="connsiteY7" fmla="*/ 2200354 h 2880320"/>
                  <a:gd name="connsiteX8" fmla="*/ 655968 w 3434680"/>
                  <a:gd name="connsiteY8" fmla="*/ 2880313 h 2880320"/>
                  <a:gd name="connsiteX9" fmla="*/ 1061386 w 3434680"/>
                  <a:gd name="connsiteY9" fmla="*/ 1780128 h 2880320"/>
                  <a:gd name="connsiteX10" fmla="*/ 4 w 3434680"/>
                  <a:gd name="connsiteY10" fmla="*/ 1100182 h 2880320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373290 w 3434672"/>
                  <a:gd name="connsiteY5" fmla="*/ 178012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373290 w 3434672"/>
                  <a:gd name="connsiteY5" fmla="*/ 178012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373290 w 3434672"/>
                  <a:gd name="connsiteY5" fmla="*/ 178012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373290 w 3434672"/>
                  <a:gd name="connsiteY5" fmla="*/ 178012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061778 w 3434672"/>
                  <a:gd name="connsiteY3" fmla="*/ 12525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061778 w 3434672"/>
                  <a:gd name="connsiteY3" fmla="*/ 12525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061778 w 3434672"/>
                  <a:gd name="connsiteY3" fmla="*/ 12525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2061778 w 3434672"/>
                  <a:gd name="connsiteY3" fmla="*/ 12525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900092"/>
                  <a:gd name="connsiteX1" fmla="*/ 1479574 w 3343232"/>
                  <a:gd name="connsiteY1" fmla="*/ 1328789 h 2900092"/>
                  <a:gd name="connsiteX2" fmla="*/ 1625896 w 3343232"/>
                  <a:gd name="connsiteY2" fmla="*/ 0 h 2900092"/>
                  <a:gd name="connsiteX3" fmla="*/ 1894138 w 3343232"/>
                  <a:gd name="connsiteY3" fmla="*/ 1267829 h 2900092"/>
                  <a:gd name="connsiteX4" fmla="*/ 3343232 w 3343232"/>
                  <a:gd name="connsiteY4" fmla="*/ 1100182 h 2900092"/>
                  <a:gd name="connsiteX5" fmla="*/ 1977050 w 3343232"/>
                  <a:gd name="connsiteY5" fmla="*/ 1658208 h 2900092"/>
                  <a:gd name="connsiteX6" fmla="*/ 2687268 w 3343232"/>
                  <a:gd name="connsiteY6" fmla="*/ 2880313 h 2900092"/>
                  <a:gd name="connsiteX7" fmla="*/ 1580176 w 3343232"/>
                  <a:gd name="connsiteY7" fmla="*/ 1849834 h 2900092"/>
                  <a:gd name="connsiteX8" fmla="*/ 564524 w 3343232"/>
                  <a:gd name="connsiteY8" fmla="*/ 2880313 h 2900092"/>
                  <a:gd name="connsiteX9" fmla="*/ 1320462 w 3343232"/>
                  <a:gd name="connsiteY9" fmla="*/ 1612488 h 2900092"/>
                  <a:gd name="connsiteX10" fmla="*/ 0 w 3343232"/>
                  <a:gd name="connsiteY10" fmla="*/ 1206862 h 2900092"/>
                  <a:gd name="connsiteX0" fmla="*/ 0 w 3343232"/>
                  <a:gd name="connsiteY0" fmla="*/ 1206862 h 2900092"/>
                  <a:gd name="connsiteX1" fmla="*/ 1479574 w 3343232"/>
                  <a:gd name="connsiteY1" fmla="*/ 1328789 h 2900092"/>
                  <a:gd name="connsiteX2" fmla="*/ 1625896 w 3343232"/>
                  <a:gd name="connsiteY2" fmla="*/ 0 h 2900092"/>
                  <a:gd name="connsiteX3" fmla="*/ 1894138 w 3343232"/>
                  <a:gd name="connsiteY3" fmla="*/ 1267829 h 2900092"/>
                  <a:gd name="connsiteX4" fmla="*/ 3343232 w 3343232"/>
                  <a:gd name="connsiteY4" fmla="*/ 1100182 h 2900092"/>
                  <a:gd name="connsiteX5" fmla="*/ 1977050 w 3343232"/>
                  <a:gd name="connsiteY5" fmla="*/ 1658208 h 2900092"/>
                  <a:gd name="connsiteX6" fmla="*/ 2687268 w 3343232"/>
                  <a:gd name="connsiteY6" fmla="*/ 2880313 h 2900092"/>
                  <a:gd name="connsiteX7" fmla="*/ 1580176 w 3343232"/>
                  <a:gd name="connsiteY7" fmla="*/ 1849834 h 2900092"/>
                  <a:gd name="connsiteX8" fmla="*/ 564524 w 3343232"/>
                  <a:gd name="connsiteY8" fmla="*/ 2880313 h 2900092"/>
                  <a:gd name="connsiteX9" fmla="*/ 1320462 w 3343232"/>
                  <a:gd name="connsiteY9" fmla="*/ 1612488 h 2900092"/>
                  <a:gd name="connsiteX10" fmla="*/ 0 w 3343232"/>
                  <a:gd name="connsiteY10" fmla="*/ 1206862 h 2900092"/>
                  <a:gd name="connsiteX0" fmla="*/ 0 w 3343232"/>
                  <a:gd name="connsiteY0" fmla="*/ 1206862 h 2900092"/>
                  <a:gd name="connsiteX1" fmla="*/ 1479574 w 3343232"/>
                  <a:gd name="connsiteY1" fmla="*/ 1328789 h 2900092"/>
                  <a:gd name="connsiteX2" fmla="*/ 1625896 w 3343232"/>
                  <a:gd name="connsiteY2" fmla="*/ 0 h 2900092"/>
                  <a:gd name="connsiteX3" fmla="*/ 1894138 w 3343232"/>
                  <a:gd name="connsiteY3" fmla="*/ 1267829 h 2900092"/>
                  <a:gd name="connsiteX4" fmla="*/ 3343232 w 3343232"/>
                  <a:gd name="connsiteY4" fmla="*/ 1100182 h 2900092"/>
                  <a:gd name="connsiteX5" fmla="*/ 1977050 w 3343232"/>
                  <a:gd name="connsiteY5" fmla="*/ 1658208 h 2900092"/>
                  <a:gd name="connsiteX6" fmla="*/ 2687268 w 3343232"/>
                  <a:gd name="connsiteY6" fmla="*/ 2880313 h 2900092"/>
                  <a:gd name="connsiteX7" fmla="*/ 1580176 w 3343232"/>
                  <a:gd name="connsiteY7" fmla="*/ 1849834 h 2900092"/>
                  <a:gd name="connsiteX8" fmla="*/ 564524 w 3343232"/>
                  <a:gd name="connsiteY8" fmla="*/ 2880313 h 2900092"/>
                  <a:gd name="connsiteX9" fmla="*/ 1320462 w 3343232"/>
                  <a:gd name="connsiteY9" fmla="*/ 1612488 h 2900092"/>
                  <a:gd name="connsiteX10" fmla="*/ 0 w 3343232"/>
                  <a:gd name="connsiteY10" fmla="*/ 1206862 h 2900092"/>
                  <a:gd name="connsiteX0" fmla="*/ 0 w 3343232"/>
                  <a:gd name="connsiteY0" fmla="*/ 1206862 h 2900092"/>
                  <a:gd name="connsiteX1" fmla="*/ 1479574 w 3343232"/>
                  <a:gd name="connsiteY1" fmla="*/ 1328789 h 2900092"/>
                  <a:gd name="connsiteX2" fmla="*/ 1625896 w 3343232"/>
                  <a:gd name="connsiteY2" fmla="*/ 0 h 2900092"/>
                  <a:gd name="connsiteX3" fmla="*/ 1894138 w 3343232"/>
                  <a:gd name="connsiteY3" fmla="*/ 1267829 h 2900092"/>
                  <a:gd name="connsiteX4" fmla="*/ 3343232 w 3343232"/>
                  <a:gd name="connsiteY4" fmla="*/ 1100182 h 2900092"/>
                  <a:gd name="connsiteX5" fmla="*/ 1977050 w 3343232"/>
                  <a:gd name="connsiteY5" fmla="*/ 1658208 h 2900092"/>
                  <a:gd name="connsiteX6" fmla="*/ 2687268 w 3343232"/>
                  <a:gd name="connsiteY6" fmla="*/ 2880313 h 2900092"/>
                  <a:gd name="connsiteX7" fmla="*/ 1580176 w 3343232"/>
                  <a:gd name="connsiteY7" fmla="*/ 1849834 h 2900092"/>
                  <a:gd name="connsiteX8" fmla="*/ 564524 w 3343232"/>
                  <a:gd name="connsiteY8" fmla="*/ 2880313 h 2900092"/>
                  <a:gd name="connsiteX9" fmla="*/ 1320462 w 3343232"/>
                  <a:gd name="connsiteY9" fmla="*/ 1612488 h 2900092"/>
                  <a:gd name="connsiteX10" fmla="*/ 0 w 3343232"/>
                  <a:gd name="connsiteY10" fmla="*/ 1206862 h 29000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343232" h="2900092">
                    <a:moveTo>
                      <a:pt x="0" y="1206862"/>
                    </a:moveTo>
                    <a:cubicBezTo>
                      <a:pt x="1163751" y="353424"/>
                      <a:pt x="955903" y="1252587"/>
                      <a:pt x="1479574" y="1328789"/>
                    </a:cubicBezTo>
                    <a:cubicBezTo>
                      <a:pt x="1614708" y="962059"/>
                      <a:pt x="42962" y="717250"/>
                      <a:pt x="1625896" y="0"/>
                    </a:cubicBezTo>
                    <a:cubicBezTo>
                      <a:pt x="2782110" y="321010"/>
                      <a:pt x="1759004" y="901099"/>
                      <a:pt x="1894138" y="1267829"/>
                    </a:cubicBezTo>
                    <a:cubicBezTo>
                      <a:pt x="2331449" y="1267827"/>
                      <a:pt x="1823881" y="140064"/>
                      <a:pt x="3343232" y="1100182"/>
                    </a:cubicBezTo>
                    <a:cubicBezTo>
                      <a:pt x="2745598" y="2439351"/>
                      <a:pt x="2330844" y="1431559"/>
                      <a:pt x="1977050" y="1658208"/>
                    </a:cubicBezTo>
                    <a:cubicBezTo>
                      <a:pt x="2213789" y="2065576"/>
                      <a:pt x="2831529" y="1695705"/>
                      <a:pt x="2687268" y="2880313"/>
                    </a:cubicBezTo>
                    <a:cubicBezTo>
                      <a:pt x="900917" y="2933060"/>
                      <a:pt x="1949207" y="2193327"/>
                      <a:pt x="1580176" y="1849834"/>
                    </a:cubicBezTo>
                    <a:cubicBezTo>
                      <a:pt x="1241625" y="2193327"/>
                      <a:pt x="1954635" y="3039740"/>
                      <a:pt x="564524" y="2880313"/>
                    </a:cubicBezTo>
                    <a:cubicBezTo>
                      <a:pt x="176423" y="1589025"/>
                      <a:pt x="1068483" y="2035096"/>
                      <a:pt x="1320462" y="1612488"/>
                    </a:cubicBezTo>
                    <a:cubicBezTo>
                      <a:pt x="849828" y="1441719"/>
                      <a:pt x="729714" y="2505391"/>
                      <a:pt x="0" y="1206862"/>
                    </a:cubicBezTo>
                    <a:close/>
                  </a:path>
                </a:pathLst>
              </a:custGeom>
              <a:gradFill>
                <a:gsLst>
                  <a:gs pos="0">
                    <a:srgbClr val="7030A0"/>
                  </a:gs>
                  <a:gs pos="48000">
                    <a:schemeClr val="accent6">
                      <a:lumMod val="0"/>
                      <a:lumOff val="100000"/>
                      <a:alpha val="79000"/>
                    </a:schemeClr>
                  </a:gs>
                  <a:gs pos="13000">
                    <a:srgbClr val="FF99FF">
                      <a:alpha val="77647"/>
                      <a:lumMod val="80000"/>
                      <a:lumOff val="20000"/>
                    </a:srgbClr>
                  </a:gs>
                  <a:gs pos="26000">
                    <a:schemeClr val="accent2">
                      <a:lumMod val="60000"/>
                      <a:lumOff val="40000"/>
                    </a:schemeClr>
                  </a:gs>
                  <a:gs pos="39000">
                    <a:schemeClr val="accent6">
                      <a:lumMod val="0"/>
                      <a:lumOff val="100000"/>
                      <a:alpha val="61000"/>
                    </a:schemeClr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50800" dist="50800" dir="5400000" algn="ctr" rotWithShape="0">
                  <a:srgbClr val="7030A0"/>
                </a:outerShdw>
              </a:effectLst>
              <a:scene3d>
                <a:camera prst="orthographicFront"/>
                <a:lightRig rig="threePt" dir="t"/>
              </a:scene3d>
              <a:sp3d>
                <a:bevelT w="552450" prst="coolSlant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ES"/>
              </a:p>
            </p:txBody>
          </p:sp>
          <p:sp>
            <p:nvSpPr>
              <p:cNvPr id="12" name="3 Estrella de 5 puntas"/>
              <p:cNvSpPr/>
              <p:nvPr/>
            </p:nvSpPr>
            <p:spPr bwMode="auto">
              <a:xfrm rot="14354735">
                <a:off x="8856000" y="282056"/>
                <a:ext cx="389634" cy="330916"/>
              </a:xfrm>
              <a:custGeom>
                <a:avLst/>
                <a:gdLst>
                  <a:gd name="connsiteX0" fmla="*/ 4 w 3434680"/>
                  <a:gd name="connsiteY0" fmla="*/ 1100182 h 2880320"/>
                  <a:gd name="connsiteX1" fmla="*/ 1311938 w 3434680"/>
                  <a:gd name="connsiteY1" fmla="*/ 1100189 h 2880320"/>
                  <a:gd name="connsiteX2" fmla="*/ 1717340 w 3434680"/>
                  <a:gd name="connsiteY2" fmla="*/ 0 h 2880320"/>
                  <a:gd name="connsiteX3" fmla="*/ 2122742 w 3434680"/>
                  <a:gd name="connsiteY3" fmla="*/ 1100189 h 2880320"/>
                  <a:gd name="connsiteX4" fmla="*/ 3434676 w 3434680"/>
                  <a:gd name="connsiteY4" fmla="*/ 1100182 h 2880320"/>
                  <a:gd name="connsiteX5" fmla="*/ 2373294 w 3434680"/>
                  <a:gd name="connsiteY5" fmla="*/ 1780128 h 2880320"/>
                  <a:gd name="connsiteX6" fmla="*/ 2778712 w 3434680"/>
                  <a:gd name="connsiteY6" fmla="*/ 2880313 h 2880320"/>
                  <a:gd name="connsiteX7" fmla="*/ 1717340 w 3434680"/>
                  <a:gd name="connsiteY7" fmla="*/ 2200354 h 2880320"/>
                  <a:gd name="connsiteX8" fmla="*/ 655968 w 3434680"/>
                  <a:gd name="connsiteY8" fmla="*/ 2880313 h 2880320"/>
                  <a:gd name="connsiteX9" fmla="*/ 1061386 w 3434680"/>
                  <a:gd name="connsiteY9" fmla="*/ 1780128 h 2880320"/>
                  <a:gd name="connsiteX10" fmla="*/ 4 w 3434680"/>
                  <a:gd name="connsiteY10" fmla="*/ 1100182 h 2880320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373290 w 3434672"/>
                  <a:gd name="connsiteY5" fmla="*/ 178012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373290 w 3434672"/>
                  <a:gd name="connsiteY5" fmla="*/ 178012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373290 w 3434672"/>
                  <a:gd name="connsiteY5" fmla="*/ 178012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373290 w 3434672"/>
                  <a:gd name="connsiteY5" fmla="*/ 178012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061778 w 3434672"/>
                  <a:gd name="connsiteY3" fmla="*/ 12525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061778 w 3434672"/>
                  <a:gd name="connsiteY3" fmla="*/ 12525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061778 w 3434672"/>
                  <a:gd name="connsiteY3" fmla="*/ 12525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2061778 w 3434672"/>
                  <a:gd name="connsiteY3" fmla="*/ 12525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900092"/>
                  <a:gd name="connsiteX1" fmla="*/ 1479574 w 3343232"/>
                  <a:gd name="connsiteY1" fmla="*/ 1328789 h 2900092"/>
                  <a:gd name="connsiteX2" fmla="*/ 1625896 w 3343232"/>
                  <a:gd name="connsiteY2" fmla="*/ 0 h 2900092"/>
                  <a:gd name="connsiteX3" fmla="*/ 1894138 w 3343232"/>
                  <a:gd name="connsiteY3" fmla="*/ 1267829 h 2900092"/>
                  <a:gd name="connsiteX4" fmla="*/ 3343232 w 3343232"/>
                  <a:gd name="connsiteY4" fmla="*/ 1100182 h 2900092"/>
                  <a:gd name="connsiteX5" fmla="*/ 1977050 w 3343232"/>
                  <a:gd name="connsiteY5" fmla="*/ 1658208 h 2900092"/>
                  <a:gd name="connsiteX6" fmla="*/ 2687268 w 3343232"/>
                  <a:gd name="connsiteY6" fmla="*/ 2880313 h 2900092"/>
                  <a:gd name="connsiteX7" fmla="*/ 1580176 w 3343232"/>
                  <a:gd name="connsiteY7" fmla="*/ 1849834 h 2900092"/>
                  <a:gd name="connsiteX8" fmla="*/ 564524 w 3343232"/>
                  <a:gd name="connsiteY8" fmla="*/ 2880313 h 2900092"/>
                  <a:gd name="connsiteX9" fmla="*/ 1320462 w 3343232"/>
                  <a:gd name="connsiteY9" fmla="*/ 1612488 h 2900092"/>
                  <a:gd name="connsiteX10" fmla="*/ 0 w 3343232"/>
                  <a:gd name="connsiteY10" fmla="*/ 1206862 h 2900092"/>
                  <a:gd name="connsiteX0" fmla="*/ 0 w 3343232"/>
                  <a:gd name="connsiteY0" fmla="*/ 1206862 h 2900092"/>
                  <a:gd name="connsiteX1" fmla="*/ 1479574 w 3343232"/>
                  <a:gd name="connsiteY1" fmla="*/ 1328789 h 2900092"/>
                  <a:gd name="connsiteX2" fmla="*/ 1625896 w 3343232"/>
                  <a:gd name="connsiteY2" fmla="*/ 0 h 2900092"/>
                  <a:gd name="connsiteX3" fmla="*/ 1894138 w 3343232"/>
                  <a:gd name="connsiteY3" fmla="*/ 1267829 h 2900092"/>
                  <a:gd name="connsiteX4" fmla="*/ 3343232 w 3343232"/>
                  <a:gd name="connsiteY4" fmla="*/ 1100182 h 2900092"/>
                  <a:gd name="connsiteX5" fmla="*/ 1977050 w 3343232"/>
                  <a:gd name="connsiteY5" fmla="*/ 1658208 h 2900092"/>
                  <a:gd name="connsiteX6" fmla="*/ 2687268 w 3343232"/>
                  <a:gd name="connsiteY6" fmla="*/ 2880313 h 2900092"/>
                  <a:gd name="connsiteX7" fmla="*/ 1580176 w 3343232"/>
                  <a:gd name="connsiteY7" fmla="*/ 1849834 h 2900092"/>
                  <a:gd name="connsiteX8" fmla="*/ 564524 w 3343232"/>
                  <a:gd name="connsiteY8" fmla="*/ 2880313 h 2900092"/>
                  <a:gd name="connsiteX9" fmla="*/ 1320462 w 3343232"/>
                  <a:gd name="connsiteY9" fmla="*/ 1612488 h 2900092"/>
                  <a:gd name="connsiteX10" fmla="*/ 0 w 3343232"/>
                  <a:gd name="connsiteY10" fmla="*/ 1206862 h 2900092"/>
                  <a:gd name="connsiteX0" fmla="*/ 0 w 3343232"/>
                  <a:gd name="connsiteY0" fmla="*/ 1206862 h 2900092"/>
                  <a:gd name="connsiteX1" fmla="*/ 1479574 w 3343232"/>
                  <a:gd name="connsiteY1" fmla="*/ 1328789 h 2900092"/>
                  <a:gd name="connsiteX2" fmla="*/ 1625896 w 3343232"/>
                  <a:gd name="connsiteY2" fmla="*/ 0 h 2900092"/>
                  <a:gd name="connsiteX3" fmla="*/ 1894138 w 3343232"/>
                  <a:gd name="connsiteY3" fmla="*/ 1267829 h 2900092"/>
                  <a:gd name="connsiteX4" fmla="*/ 3343232 w 3343232"/>
                  <a:gd name="connsiteY4" fmla="*/ 1100182 h 2900092"/>
                  <a:gd name="connsiteX5" fmla="*/ 1977050 w 3343232"/>
                  <a:gd name="connsiteY5" fmla="*/ 1658208 h 2900092"/>
                  <a:gd name="connsiteX6" fmla="*/ 2687268 w 3343232"/>
                  <a:gd name="connsiteY6" fmla="*/ 2880313 h 2900092"/>
                  <a:gd name="connsiteX7" fmla="*/ 1580176 w 3343232"/>
                  <a:gd name="connsiteY7" fmla="*/ 1849834 h 2900092"/>
                  <a:gd name="connsiteX8" fmla="*/ 564524 w 3343232"/>
                  <a:gd name="connsiteY8" fmla="*/ 2880313 h 2900092"/>
                  <a:gd name="connsiteX9" fmla="*/ 1320462 w 3343232"/>
                  <a:gd name="connsiteY9" fmla="*/ 1612488 h 2900092"/>
                  <a:gd name="connsiteX10" fmla="*/ 0 w 3343232"/>
                  <a:gd name="connsiteY10" fmla="*/ 1206862 h 2900092"/>
                  <a:gd name="connsiteX0" fmla="*/ 0 w 3343232"/>
                  <a:gd name="connsiteY0" fmla="*/ 1206862 h 2900092"/>
                  <a:gd name="connsiteX1" fmla="*/ 1479574 w 3343232"/>
                  <a:gd name="connsiteY1" fmla="*/ 1328789 h 2900092"/>
                  <a:gd name="connsiteX2" fmla="*/ 1625896 w 3343232"/>
                  <a:gd name="connsiteY2" fmla="*/ 0 h 2900092"/>
                  <a:gd name="connsiteX3" fmla="*/ 1894138 w 3343232"/>
                  <a:gd name="connsiteY3" fmla="*/ 1267829 h 2900092"/>
                  <a:gd name="connsiteX4" fmla="*/ 3343232 w 3343232"/>
                  <a:gd name="connsiteY4" fmla="*/ 1100182 h 2900092"/>
                  <a:gd name="connsiteX5" fmla="*/ 1977050 w 3343232"/>
                  <a:gd name="connsiteY5" fmla="*/ 1658208 h 2900092"/>
                  <a:gd name="connsiteX6" fmla="*/ 2687268 w 3343232"/>
                  <a:gd name="connsiteY6" fmla="*/ 2880313 h 2900092"/>
                  <a:gd name="connsiteX7" fmla="*/ 1580176 w 3343232"/>
                  <a:gd name="connsiteY7" fmla="*/ 1849834 h 2900092"/>
                  <a:gd name="connsiteX8" fmla="*/ 564524 w 3343232"/>
                  <a:gd name="connsiteY8" fmla="*/ 2880313 h 2900092"/>
                  <a:gd name="connsiteX9" fmla="*/ 1320462 w 3343232"/>
                  <a:gd name="connsiteY9" fmla="*/ 1612488 h 2900092"/>
                  <a:gd name="connsiteX10" fmla="*/ 0 w 3343232"/>
                  <a:gd name="connsiteY10" fmla="*/ 1206862 h 29000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343232" h="2900092">
                    <a:moveTo>
                      <a:pt x="0" y="1206862"/>
                    </a:moveTo>
                    <a:cubicBezTo>
                      <a:pt x="1163751" y="353424"/>
                      <a:pt x="955903" y="1252587"/>
                      <a:pt x="1479574" y="1328789"/>
                    </a:cubicBezTo>
                    <a:cubicBezTo>
                      <a:pt x="1614708" y="962059"/>
                      <a:pt x="42962" y="717250"/>
                      <a:pt x="1625896" y="0"/>
                    </a:cubicBezTo>
                    <a:cubicBezTo>
                      <a:pt x="2782110" y="321010"/>
                      <a:pt x="1759004" y="901099"/>
                      <a:pt x="1894138" y="1267829"/>
                    </a:cubicBezTo>
                    <a:cubicBezTo>
                      <a:pt x="2331449" y="1267827"/>
                      <a:pt x="1823881" y="140064"/>
                      <a:pt x="3343232" y="1100182"/>
                    </a:cubicBezTo>
                    <a:cubicBezTo>
                      <a:pt x="2745598" y="2439351"/>
                      <a:pt x="2330844" y="1431559"/>
                      <a:pt x="1977050" y="1658208"/>
                    </a:cubicBezTo>
                    <a:cubicBezTo>
                      <a:pt x="2213789" y="2065576"/>
                      <a:pt x="2831529" y="1695705"/>
                      <a:pt x="2687268" y="2880313"/>
                    </a:cubicBezTo>
                    <a:cubicBezTo>
                      <a:pt x="900917" y="2933060"/>
                      <a:pt x="1949207" y="2193327"/>
                      <a:pt x="1580176" y="1849834"/>
                    </a:cubicBezTo>
                    <a:cubicBezTo>
                      <a:pt x="1241625" y="2193327"/>
                      <a:pt x="1954635" y="3039740"/>
                      <a:pt x="564524" y="2880313"/>
                    </a:cubicBezTo>
                    <a:cubicBezTo>
                      <a:pt x="176423" y="1589025"/>
                      <a:pt x="1068483" y="2035096"/>
                      <a:pt x="1320462" y="1612488"/>
                    </a:cubicBezTo>
                    <a:cubicBezTo>
                      <a:pt x="849828" y="1441719"/>
                      <a:pt x="729714" y="2505391"/>
                      <a:pt x="0" y="1206862"/>
                    </a:cubicBezTo>
                    <a:close/>
                  </a:path>
                </a:pathLst>
              </a:custGeom>
              <a:gradFill>
                <a:gsLst>
                  <a:gs pos="0">
                    <a:srgbClr val="7030A0"/>
                  </a:gs>
                  <a:gs pos="48000">
                    <a:schemeClr val="accent6">
                      <a:lumMod val="0"/>
                      <a:lumOff val="100000"/>
                      <a:alpha val="79000"/>
                    </a:schemeClr>
                  </a:gs>
                  <a:gs pos="13000">
                    <a:srgbClr val="FF99FF">
                      <a:alpha val="77647"/>
                      <a:lumMod val="80000"/>
                      <a:lumOff val="20000"/>
                    </a:srgbClr>
                  </a:gs>
                  <a:gs pos="26000">
                    <a:schemeClr val="accent2">
                      <a:lumMod val="60000"/>
                      <a:lumOff val="40000"/>
                    </a:schemeClr>
                  </a:gs>
                  <a:gs pos="39000">
                    <a:schemeClr val="accent6">
                      <a:lumMod val="0"/>
                      <a:lumOff val="100000"/>
                      <a:alpha val="61000"/>
                    </a:schemeClr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50800" dist="50800" dir="5400000" algn="ctr" rotWithShape="0">
                  <a:srgbClr val="7030A0"/>
                </a:outerShdw>
              </a:effectLst>
              <a:scene3d>
                <a:camera prst="orthographicFront"/>
                <a:lightRig rig="threePt" dir="t"/>
              </a:scene3d>
              <a:sp3d>
                <a:bevelT w="552450" prst="coolSlant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ES"/>
              </a:p>
            </p:txBody>
          </p:sp>
          <p:sp>
            <p:nvSpPr>
              <p:cNvPr id="13" name="3 Estrella de 5 puntas"/>
              <p:cNvSpPr/>
              <p:nvPr/>
            </p:nvSpPr>
            <p:spPr bwMode="auto">
              <a:xfrm rot="14354735">
                <a:off x="9612000" y="186237"/>
                <a:ext cx="309537" cy="287506"/>
              </a:xfrm>
              <a:custGeom>
                <a:avLst/>
                <a:gdLst>
                  <a:gd name="connsiteX0" fmla="*/ 4 w 3434680"/>
                  <a:gd name="connsiteY0" fmla="*/ 1100182 h 2880320"/>
                  <a:gd name="connsiteX1" fmla="*/ 1311938 w 3434680"/>
                  <a:gd name="connsiteY1" fmla="*/ 1100189 h 2880320"/>
                  <a:gd name="connsiteX2" fmla="*/ 1717340 w 3434680"/>
                  <a:gd name="connsiteY2" fmla="*/ 0 h 2880320"/>
                  <a:gd name="connsiteX3" fmla="*/ 2122742 w 3434680"/>
                  <a:gd name="connsiteY3" fmla="*/ 1100189 h 2880320"/>
                  <a:gd name="connsiteX4" fmla="*/ 3434676 w 3434680"/>
                  <a:gd name="connsiteY4" fmla="*/ 1100182 h 2880320"/>
                  <a:gd name="connsiteX5" fmla="*/ 2373294 w 3434680"/>
                  <a:gd name="connsiteY5" fmla="*/ 1780128 h 2880320"/>
                  <a:gd name="connsiteX6" fmla="*/ 2778712 w 3434680"/>
                  <a:gd name="connsiteY6" fmla="*/ 2880313 h 2880320"/>
                  <a:gd name="connsiteX7" fmla="*/ 1717340 w 3434680"/>
                  <a:gd name="connsiteY7" fmla="*/ 2200354 h 2880320"/>
                  <a:gd name="connsiteX8" fmla="*/ 655968 w 3434680"/>
                  <a:gd name="connsiteY8" fmla="*/ 2880313 h 2880320"/>
                  <a:gd name="connsiteX9" fmla="*/ 1061386 w 3434680"/>
                  <a:gd name="connsiteY9" fmla="*/ 1780128 h 2880320"/>
                  <a:gd name="connsiteX10" fmla="*/ 4 w 3434680"/>
                  <a:gd name="connsiteY10" fmla="*/ 1100182 h 2880320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373290 w 3434672"/>
                  <a:gd name="connsiteY5" fmla="*/ 178012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373290 w 3434672"/>
                  <a:gd name="connsiteY5" fmla="*/ 178012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373290 w 3434672"/>
                  <a:gd name="connsiteY5" fmla="*/ 178012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373290 w 3434672"/>
                  <a:gd name="connsiteY5" fmla="*/ 178012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061778 w 3434672"/>
                  <a:gd name="connsiteY3" fmla="*/ 12525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061778 w 3434672"/>
                  <a:gd name="connsiteY3" fmla="*/ 12525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061778 w 3434672"/>
                  <a:gd name="connsiteY3" fmla="*/ 12525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2061778 w 3434672"/>
                  <a:gd name="connsiteY3" fmla="*/ 12525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900092"/>
                  <a:gd name="connsiteX1" fmla="*/ 1479574 w 3343232"/>
                  <a:gd name="connsiteY1" fmla="*/ 1328789 h 2900092"/>
                  <a:gd name="connsiteX2" fmla="*/ 1625896 w 3343232"/>
                  <a:gd name="connsiteY2" fmla="*/ 0 h 2900092"/>
                  <a:gd name="connsiteX3" fmla="*/ 1894138 w 3343232"/>
                  <a:gd name="connsiteY3" fmla="*/ 1267829 h 2900092"/>
                  <a:gd name="connsiteX4" fmla="*/ 3343232 w 3343232"/>
                  <a:gd name="connsiteY4" fmla="*/ 1100182 h 2900092"/>
                  <a:gd name="connsiteX5" fmla="*/ 1977050 w 3343232"/>
                  <a:gd name="connsiteY5" fmla="*/ 1658208 h 2900092"/>
                  <a:gd name="connsiteX6" fmla="*/ 2687268 w 3343232"/>
                  <a:gd name="connsiteY6" fmla="*/ 2880313 h 2900092"/>
                  <a:gd name="connsiteX7" fmla="*/ 1580176 w 3343232"/>
                  <a:gd name="connsiteY7" fmla="*/ 1849834 h 2900092"/>
                  <a:gd name="connsiteX8" fmla="*/ 564524 w 3343232"/>
                  <a:gd name="connsiteY8" fmla="*/ 2880313 h 2900092"/>
                  <a:gd name="connsiteX9" fmla="*/ 1320462 w 3343232"/>
                  <a:gd name="connsiteY9" fmla="*/ 1612488 h 2900092"/>
                  <a:gd name="connsiteX10" fmla="*/ 0 w 3343232"/>
                  <a:gd name="connsiteY10" fmla="*/ 1206862 h 2900092"/>
                  <a:gd name="connsiteX0" fmla="*/ 0 w 3343232"/>
                  <a:gd name="connsiteY0" fmla="*/ 1206862 h 2900092"/>
                  <a:gd name="connsiteX1" fmla="*/ 1479574 w 3343232"/>
                  <a:gd name="connsiteY1" fmla="*/ 1328789 h 2900092"/>
                  <a:gd name="connsiteX2" fmla="*/ 1625896 w 3343232"/>
                  <a:gd name="connsiteY2" fmla="*/ 0 h 2900092"/>
                  <a:gd name="connsiteX3" fmla="*/ 1894138 w 3343232"/>
                  <a:gd name="connsiteY3" fmla="*/ 1267829 h 2900092"/>
                  <a:gd name="connsiteX4" fmla="*/ 3343232 w 3343232"/>
                  <a:gd name="connsiteY4" fmla="*/ 1100182 h 2900092"/>
                  <a:gd name="connsiteX5" fmla="*/ 1977050 w 3343232"/>
                  <a:gd name="connsiteY5" fmla="*/ 1658208 h 2900092"/>
                  <a:gd name="connsiteX6" fmla="*/ 2687268 w 3343232"/>
                  <a:gd name="connsiteY6" fmla="*/ 2880313 h 2900092"/>
                  <a:gd name="connsiteX7" fmla="*/ 1580176 w 3343232"/>
                  <a:gd name="connsiteY7" fmla="*/ 1849834 h 2900092"/>
                  <a:gd name="connsiteX8" fmla="*/ 564524 w 3343232"/>
                  <a:gd name="connsiteY8" fmla="*/ 2880313 h 2900092"/>
                  <a:gd name="connsiteX9" fmla="*/ 1320462 w 3343232"/>
                  <a:gd name="connsiteY9" fmla="*/ 1612488 h 2900092"/>
                  <a:gd name="connsiteX10" fmla="*/ 0 w 3343232"/>
                  <a:gd name="connsiteY10" fmla="*/ 1206862 h 2900092"/>
                  <a:gd name="connsiteX0" fmla="*/ 0 w 3343232"/>
                  <a:gd name="connsiteY0" fmla="*/ 1206862 h 2900092"/>
                  <a:gd name="connsiteX1" fmla="*/ 1479574 w 3343232"/>
                  <a:gd name="connsiteY1" fmla="*/ 1328789 h 2900092"/>
                  <a:gd name="connsiteX2" fmla="*/ 1625896 w 3343232"/>
                  <a:gd name="connsiteY2" fmla="*/ 0 h 2900092"/>
                  <a:gd name="connsiteX3" fmla="*/ 1894138 w 3343232"/>
                  <a:gd name="connsiteY3" fmla="*/ 1267829 h 2900092"/>
                  <a:gd name="connsiteX4" fmla="*/ 3343232 w 3343232"/>
                  <a:gd name="connsiteY4" fmla="*/ 1100182 h 2900092"/>
                  <a:gd name="connsiteX5" fmla="*/ 1977050 w 3343232"/>
                  <a:gd name="connsiteY5" fmla="*/ 1658208 h 2900092"/>
                  <a:gd name="connsiteX6" fmla="*/ 2687268 w 3343232"/>
                  <a:gd name="connsiteY6" fmla="*/ 2880313 h 2900092"/>
                  <a:gd name="connsiteX7" fmla="*/ 1580176 w 3343232"/>
                  <a:gd name="connsiteY7" fmla="*/ 1849834 h 2900092"/>
                  <a:gd name="connsiteX8" fmla="*/ 564524 w 3343232"/>
                  <a:gd name="connsiteY8" fmla="*/ 2880313 h 2900092"/>
                  <a:gd name="connsiteX9" fmla="*/ 1320462 w 3343232"/>
                  <a:gd name="connsiteY9" fmla="*/ 1612488 h 2900092"/>
                  <a:gd name="connsiteX10" fmla="*/ 0 w 3343232"/>
                  <a:gd name="connsiteY10" fmla="*/ 1206862 h 2900092"/>
                  <a:gd name="connsiteX0" fmla="*/ 0 w 3343232"/>
                  <a:gd name="connsiteY0" fmla="*/ 1206862 h 2900092"/>
                  <a:gd name="connsiteX1" fmla="*/ 1479574 w 3343232"/>
                  <a:gd name="connsiteY1" fmla="*/ 1328789 h 2900092"/>
                  <a:gd name="connsiteX2" fmla="*/ 1625896 w 3343232"/>
                  <a:gd name="connsiteY2" fmla="*/ 0 h 2900092"/>
                  <a:gd name="connsiteX3" fmla="*/ 1894138 w 3343232"/>
                  <a:gd name="connsiteY3" fmla="*/ 1267829 h 2900092"/>
                  <a:gd name="connsiteX4" fmla="*/ 3343232 w 3343232"/>
                  <a:gd name="connsiteY4" fmla="*/ 1100182 h 2900092"/>
                  <a:gd name="connsiteX5" fmla="*/ 1977050 w 3343232"/>
                  <a:gd name="connsiteY5" fmla="*/ 1658208 h 2900092"/>
                  <a:gd name="connsiteX6" fmla="*/ 2687268 w 3343232"/>
                  <a:gd name="connsiteY6" fmla="*/ 2880313 h 2900092"/>
                  <a:gd name="connsiteX7" fmla="*/ 1580176 w 3343232"/>
                  <a:gd name="connsiteY7" fmla="*/ 1849834 h 2900092"/>
                  <a:gd name="connsiteX8" fmla="*/ 564524 w 3343232"/>
                  <a:gd name="connsiteY8" fmla="*/ 2880313 h 2900092"/>
                  <a:gd name="connsiteX9" fmla="*/ 1320462 w 3343232"/>
                  <a:gd name="connsiteY9" fmla="*/ 1612488 h 2900092"/>
                  <a:gd name="connsiteX10" fmla="*/ 0 w 3343232"/>
                  <a:gd name="connsiteY10" fmla="*/ 1206862 h 29000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343232" h="2900092">
                    <a:moveTo>
                      <a:pt x="0" y="1206862"/>
                    </a:moveTo>
                    <a:cubicBezTo>
                      <a:pt x="1163751" y="353424"/>
                      <a:pt x="955903" y="1252587"/>
                      <a:pt x="1479574" y="1328789"/>
                    </a:cubicBezTo>
                    <a:cubicBezTo>
                      <a:pt x="1614708" y="962059"/>
                      <a:pt x="42962" y="717250"/>
                      <a:pt x="1625896" y="0"/>
                    </a:cubicBezTo>
                    <a:cubicBezTo>
                      <a:pt x="2782110" y="321010"/>
                      <a:pt x="1759004" y="901099"/>
                      <a:pt x="1894138" y="1267829"/>
                    </a:cubicBezTo>
                    <a:cubicBezTo>
                      <a:pt x="2331449" y="1267827"/>
                      <a:pt x="1823881" y="140064"/>
                      <a:pt x="3343232" y="1100182"/>
                    </a:cubicBezTo>
                    <a:cubicBezTo>
                      <a:pt x="2745598" y="2439351"/>
                      <a:pt x="2330844" y="1431559"/>
                      <a:pt x="1977050" y="1658208"/>
                    </a:cubicBezTo>
                    <a:cubicBezTo>
                      <a:pt x="2213789" y="2065576"/>
                      <a:pt x="2831529" y="1695705"/>
                      <a:pt x="2687268" y="2880313"/>
                    </a:cubicBezTo>
                    <a:cubicBezTo>
                      <a:pt x="900917" y="2933060"/>
                      <a:pt x="1949207" y="2193327"/>
                      <a:pt x="1580176" y="1849834"/>
                    </a:cubicBezTo>
                    <a:cubicBezTo>
                      <a:pt x="1241625" y="2193327"/>
                      <a:pt x="1954635" y="3039740"/>
                      <a:pt x="564524" y="2880313"/>
                    </a:cubicBezTo>
                    <a:cubicBezTo>
                      <a:pt x="176423" y="1589025"/>
                      <a:pt x="1068483" y="2035096"/>
                      <a:pt x="1320462" y="1612488"/>
                    </a:cubicBezTo>
                    <a:cubicBezTo>
                      <a:pt x="849828" y="1441719"/>
                      <a:pt x="729714" y="2505391"/>
                      <a:pt x="0" y="1206862"/>
                    </a:cubicBezTo>
                    <a:close/>
                  </a:path>
                </a:pathLst>
              </a:custGeom>
              <a:gradFill>
                <a:gsLst>
                  <a:gs pos="0">
                    <a:srgbClr val="7030A0"/>
                  </a:gs>
                  <a:gs pos="48000">
                    <a:schemeClr val="accent6">
                      <a:lumMod val="0"/>
                      <a:lumOff val="100000"/>
                      <a:alpha val="79000"/>
                    </a:schemeClr>
                  </a:gs>
                  <a:gs pos="13000">
                    <a:srgbClr val="FF99FF">
                      <a:alpha val="77647"/>
                      <a:lumMod val="80000"/>
                      <a:lumOff val="20000"/>
                    </a:srgbClr>
                  </a:gs>
                  <a:gs pos="26000">
                    <a:schemeClr val="accent2">
                      <a:lumMod val="60000"/>
                      <a:lumOff val="40000"/>
                    </a:schemeClr>
                  </a:gs>
                  <a:gs pos="39000">
                    <a:schemeClr val="accent6">
                      <a:lumMod val="0"/>
                      <a:lumOff val="100000"/>
                      <a:alpha val="61000"/>
                    </a:schemeClr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50800" dist="50800" dir="5400000" algn="ctr" rotWithShape="0">
                  <a:srgbClr val="7030A0"/>
                </a:outerShdw>
              </a:effectLst>
              <a:scene3d>
                <a:camera prst="orthographicFront"/>
                <a:lightRig rig="threePt" dir="t"/>
              </a:scene3d>
              <a:sp3d>
                <a:bevelT w="552450" prst="coolSlant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ES"/>
              </a:p>
            </p:txBody>
          </p:sp>
          <p:sp>
            <p:nvSpPr>
              <p:cNvPr id="14" name="3 Estrella de 5 puntas"/>
              <p:cNvSpPr/>
              <p:nvPr/>
            </p:nvSpPr>
            <p:spPr bwMode="auto">
              <a:xfrm rot="14354735">
                <a:off x="10368000" y="108000"/>
                <a:ext cx="219300" cy="197681"/>
              </a:xfrm>
              <a:custGeom>
                <a:avLst/>
                <a:gdLst>
                  <a:gd name="connsiteX0" fmla="*/ 4 w 3434680"/>
                  <a:gd name="connsiteY0" fmla="*/ 1100182 h 2880320"/>
                  <a:gd name="connsiteX1" fmla="*/ 1311938 w 3434680"/>
                  <a:gd name="connsiteY1" fmla="*/ 1100189 h 2880320"/>
                  <a:gd name="connsiteX2" fmla="*/ 1717340 w 3434680"/>
                  <a:gd name="connsiteY2" fmla="*/ 0 h 2880320"/>
                  <a:gd name="connsiteX3" fmla="*/ 2122742 w 3434680"/>
                  <a:gd name="connsiteY3" fmla="*/ 1100189 h 2880320"/>
                  <a:gd name="connsiteX4" fmla="*/ 3434676 w 3434680"/>
                  <a:gd name="connsiteY4" fmla="*/ 1100182 h 2880320"/>
                  <a:gd name="connsiteX5" fmla="*/ 2373294 w 3434680"/>
                  <a:gd name="connsiteY5" fmla="*/ 1780128 h 2880320"/>
                  <a:gd name="connsiteX6" fmla="*/ 2778712 w 3434680"/>
                  <a:gd name="connsiteY6" fmla="*/ 2880313 h 2880320"/>
                  <a:gd name="connsiteX7" fmla="*/ 1717340 w 3434680"/>
                  <a:gd name="connsiteY7" fmla="*/ 2200354 h 2880320"/>
                  <a:gd name="connsiteX8" fmla="*/ 655968 w 3434680"/>
                  <a:gd name="connsiteY8" fmla="*/ 2880313 h 2880320"/>
                  <a:gd name="connsiteX9" fmla="*/ 1061386 w 3434680"/>
                  <a:gd name="connsiteY9" fmla="*/ 1780128 h 2880320"/>
                  <a:gd name="connsiteX10" fmla="*/ 4 w 3434680"/>
                  <a:gd name="connsiteY10" fmla="*/ 1100182 h 2880320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373290 w 3434672"/>
                  <a:gd name="connsiteY5" fmla="*/ 178012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373290 w 3434672"/>
                  <a:gd name="connsiteY5" fmla="*/ 178012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373290 w 3434672"/>
                  <a:gd name="connsiteY5" fmla="*/ 178012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373290 w 3434672"/>
                  <a:gd name="connsiteY5" fmla="*/ 178012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061778 w 3434672"/>
                  <a:gd name="connsiteY3" fmla="*/ 12525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061778 w 3434672"/>
                  <a:gd name="connsiteY3" fmla="*/ 12525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061778 w 3434672"/>
                  <a:gd name="connsiteY3" fmla="*/ 12525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2061778 w 3434672"/>
                  <a:gd name="connsiteY3" fmla="*/ 12525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900092"/>
                  <a:gd name="connsiteX1" fmla="*/ 1479574 w 3343232"/>
                  <a:gd name="connsiteY1" fmla="*/ 1328789 h 2900092"/>
                  <a:gd name="connsiteX2" fmla="*/ 1625896 w 3343232"/>
                  <a:gd name="connsiteY2" fmla="*/ 0 h 2900092"/>
                  <a:gd name="connsiteX3" fmla="*/ 1894138 w 3343232"/>
                  <a:gd name="connsiteY3" fmla="*/ 1267829 h 2900092"/>
                  <a:gd name="connsiteX4" fmla="*/ 3343232 w 3343232"/>
                  <a:gd name="connsiteY4" fmla="*/ 1100182 h 2900092"/>
                  <a:gd name="connsiteX5" fmla="*/ 1977050 w 3343232"/>
                  <a:gd name="connsiteY5" fmla="*/ 1658208 h 2900092"/>
                  <a:gd name="connsiteX6" fmla="*/ 2687268 w 3343232"/>
                  <a:gd name="connsiteY6" fmla="*/ 2880313 h 2900092"/>
                  <a:gd name="connsiteX7" fmla="*/ 1580176 w 3343232"/>
                  <a:gd name="connsiteY7" fmla="*/ 1849834 h 2900092"/>
                  <a:gd name="connsiteX8" fmla="*/ 564524 w 3343232"/>
                  <a:gd name="connsiteY8" fmla="*/ 2880313 h 2900092"/>
                  <a:gd name="connsiteX9" fmla="*/ 1320462 w 3343232"/>
                  <a:gd name="connsiteY9" fmla="*/ 1612488 h 2900092"/>
                  <a:gd name="connsiteX10" fmla="*/ 0 w 3343232"/>
                  <a:gd name="connsiteY10" fmla="*/ 1206862 h 2900092"/>
                  <a:gd name="connsiteX0" fmla="*/ 0 w 3343232"/>
                  <a:gd name="connsiteY0" fmla="*/ 1206862 h 2900092"/>
                  <a:gd name="connsiteX1" fmla="*/ 1479574 w 3343232"/>
                  <a:gd name="connsiteY1" fmla="*/ 1328789 h 2900092"/>
                  <a:gd name="connsiteX2" fmla="*/ 1625896 w 3343232"/>
                  <a:gd name="connsiteY2" fmla="*/ 0 h 2900092"/>
                  <a:gd name="connsiteX3" fmla="*/ 1894138 w 3343232"/>
                  <a:gd name="connsiteY3" fmla="*/ 1267829 h 2900092"/>
                  <a:gd name="connsiteX4" fmla="*/ 3343232 w 3343232"/>
                  <a:gd name="connsiteY4" fmla="*/ 1100182 h 2900092"/>
                  <a:gd name="connsiteX5" fmla="*/ 1977050 w 3343232"/>
                  <a:gd name="connsiteY5" fmla="*/ 1658208 h 2900092"/>
                  <a:gd name="connsiteX6" fmla="*/ 2687268 w 3343232"/>
                  <a:gd name="connsiteY6" fmla="*/ 2880313 h 2900092"/>
                  <a:gd name="connsiteX7" fmla="*/ 1580176 w 3343232"/>
                  <a:gd name="connsiteY7" fmla="*/ 1849834 h 2900092"/>
                  <a:gd name="connsiteX8" fmla="*/ 564524 w 3343232"/>
                  <a:gd name="connsiteY8" fmla="*/ 2880313 h 2900092"/>
                  <a:gd name="connsiteX9" fmla="*/ 1320462 w 3343232"/>
                  <a:gd name="connsiteY9" fmla="*/ 1612488 h 2900092"/>
                  <a:gd name="connsiteX10" fmla="*/ 0 w 3343232"/>
                  <a:gd name="connsiteY10" fmla="*/ 1206862 h 2900092"/>
                  <a:gd name="connsiteX0" fmla="*/ 0 w 3343232"/>
                  <a:gd name="connsiteY0" fmla="*/ 1206862 h 2900092"/>
                  <a:gd name="connsiteX1" fmla="*/ 1479574 w 3343232"/>
                  <a:gd name="connsiteY1" fmla="*/ 1328789 h 2900092"/>
                  <a:gd name="connsiteX2" fmla="*/ 1625896 w 3343232"/>
                  <a:gd name="connsiteY2" fmla="*/ 0 h 2900092"/>
                  <a:gd name="connsiteX3" fmla="*/ 1894138 w 3343232"/>
                  <a:gd name="connsiteY3" fmla="*/ 1267829 h 2900092"/>
                  <a:gd name="connsiteX4" fmla="*/ 3343232 w 3343232"/>
                  <a:gd name="connsiteY4" fmla="*/ 1100182 h 2900092"/>
                  <a:gd name="connsiteX5" fmla="*/ 1977050 w 3343232"/>
                  <a:gd name="connsiteY5" fmla="*/ 1658208 h 2900092"/>
                  <a:gd name="connsiteX6" fmla="*/ 2687268 w 3343232"/>
                  <a:gd name="connsiteY6" fmla="*/ 2880313 h 2900092"/>
                  <a:gd name="connsiteX7" fmla="*/ 1580176 w 3343232"/>
                  <a:gd name="connsiteY7" fmla="*/ 1849834 h 2900092"/>
                  <a:gd name="connsiteX8" fmla="*/ 564524 w 3343232"/>
                  <a:gd name="connsiteY8" fmla="*/ 2880313 h 2900092"/>
                  <a:gd name="connsiteX9" fmla="*/ 1320462 w 3343232"/>
                  <a:gd name="connsiteY9" fmla="*/ 1612488 h 2900092"/>
                  <a:gd name="connsiteX10" fmla="*/ 0 w 3343232"/>
                  <a:gd name="connsiteY10" fmla="*/ 1206862 h 2900092"/>
                  <a:gd name="connsiteX0" fmla="*/ 0 w 3343232"/>
                  <a:gd name="connsiteY0" fmla="*/ 1206862 h 2900092"/>
                  <a:gd name="connsiteX1" fmla="*/ 1479574 w 3343232"/>
                  <a:gd name="connsiteY1" fmla="*/ 1328789 h 2900092"/>
                  <a:gd name="connsiteX2" fmla="*/ 1625896 w 3343232"/>
                  <a:gd name="connsiteY2" fmla="*/ 0 h 2900092"/>
                  <a:gd name="connsiteX3" fmla="*/ 1894138 w 3343232"/>
                  <a:gd name="connsiteY3" fmla="*/ 1267829 h 2900092"/>
                  <a:gd name="connsiteX4" fmla="*/ 3343232 w 3343232"/>
                  <a:gd name="connsiteY4" fmla="*/ 1100182 h 2900092"/>
                  <a:gd name="connsiteX5" fmla="*/ 1977050 w 3343232"/>
                  <a:gd name="connsiteY5" fmla="*/ 1658208 h 2900092"/>
                  <a:gd name="connsiteX6" fmla="*/ 2687268 w 3343232"/>
                  <a:gd name="connsiteY6" fmla="*/ 2880313 h 2900092"/>
                  <a:gd name="connsiteX7" fmla="*/ 1580176 w 3343232"/>
                  <a:gd name="connsiteY7" fmla="*/ 1849834 h 2900092"/>
                  <a:gd name="connsiteX8" fmla="*/ 564524 w 3343232"/>
                  <a:gd name="connsiteY8" fmla="*/ 2880313 h 2900092"/>
                  <a:gd name="connsiteX9" fmla="*/ 1320462 w 3343232"/>
                  <a:gd name="connsiteY9" fmla="*/ 1612488 h 2900092"/>
                  <a:gd name="connsiteX10" fmla="*/ 0 w 3343232"/>
                  <a:gd name="connsiteY10" fmla="*/ 1206862 h 29000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343232" h="2900092">
                    <a:moveTo>
                      <a:pt x="0" y="1206862"/>
                    </a:moveTo>
                    <a:cubicBezTo>
                      <a:pt x="1163751" y="353424"/>
                      <a:pt x="955903" y="1252587"/>
                      <a:pt x="1479574" y="1328789"/>
                    </a:cubicBezTo>
                    <a:cubicBezTo>
                      <a:pt x="1614708" y="962059"/>
                      <a:pt x="42962" y="717250"/>
                      <a:pt x="1625896" y="0"/>
                    </a:cubicBezTo>
                    <a:cubicBezTo>
                      <a:pt x="2782110" y="321010"/>
                      <a:pt x="1759004" y="901099"/>
                      <a:pt x="1894138" y="1267829"/>
                    </a:cubicBezTo>
                    <a:cubicBezTo>
                      <a:pt x="2331449" y="1267827"/>
                      <a:pt x="1823881" y="140064"/>
                      <a:pt x="3343232" y="1100182"/>
                    </a:cubicBezTo>
                    <a:cubicBezTo>
                      <a:pt x="2745598" y="2439351"/>
                      <a:pt x="2330844" y="1431559"/>
                      <a:pt x="1977050" y="1658208"/>
                    </a:cubicBezTo>
                    <a:cubicBezTo>
                      <a:pt x="2213789" y="2065576"/>
                      <a:pt x="2831529" y="1695705"/>
                      <a:pt x="2687268" y="2880313"/>
                    </a:cubicBezTo>
                    <a:cubicBezTo>
                      <a:pt x="900917" y="2933060"/>
                      <a:pt x="1949207" y="2193327"/>
                      <a:pt x="1580176" y="1849834"/>
                    </a:cubicBezTo>
                    <a:cubicBezTo>
                      <a:pt x="1241625" y="2193327"/>
                      <a:pt x="1954635" y="3039740"/>
                      <a:pt x="564524" y="2880313"/>
                    </a:cubicBezTo>
                    <a:cubicBezTo>
                      <a:pt x="176423" y="1589025"/>
                      <a:pt x="1068483" y="2035096"/>
                      <a:pt x="1320462" y="1612488"/>
                    </a:cubicBezTo>
                    <a:cubicBezTo>
                      <a:pt x="849828" y="1441719"/>
                      <a:pt x="729714" y="2505391"/>
                      <a:pt x="0" y="1206862"/>
                    </a:cubicBezTo>
                    <a:close/>
                  </a:path>
                </a:pathLst>
              </a:custGeom>
              <a:gradFill>
                <a:gsLst>
                  <a:gs pos="0">
                    <a:srgbClr val="7030A0"/>
                  </a:gs>
                  <a:gs pos="48000">
                    <a:schemeClr val="accent6">
                      <a:lumMod val="0"/>
                      <a:lumOff val="100000"/>
                      <a:alpha val="79000"/>
                    </a:schemeClr>
                  </a:gs>
                  <a:gs pos="13000">
                    <a:srgbClr val="FF99FF">
                      <a:alpha val="77647"/>
                      <a:lumMod val="80000"/>
                      <a:lumOff val="20000"/>
                    </a:srgbClr>
                  </a:gs>
                  <a:gs pos="26000">
                    <a:schemeClr val="accent2">
                      <a:lumMod val="60000"/>
                      <a:lumOff val="40000"/>
                    </a:schemeClr>
                  </a:gs>
                  <a:gs pos="39000">
                    <a:schemeClr val="accent6">
                      <a:lumMod val="0"/>
                      <a:lumOff val="100000"/>
                      <a:alpha val="61000"/>
                    </a:schemeClr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50800" dist="50800" dir="5400000" algn="ctr" rotWithShape="0">
                  <a:srgbClr val="7030A0"/>
                </a:outerShdw>
              </a:effectLst>
              <a:scene3d>
                <a:camera prst="orthographicFront"/>
                <a:lightRig rig="threePt" dir="t"/>
              </a:scene3d>
              <a:sp3d>
                <a:bevelT w="552450" prst="coolSlant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ES"/>
              </a:p>
            </p:txBody>
          </p:sp>
          <p:grpSp>
            <p:nvGrpSpPr>
              <p:cNvPr id="15" name="14 Grupo"/>
              <p:cNvGrpSpPr/>
              <p:nvPr/>
            </p:nvGrpSpPr>
            <p:grpSpPr>
              <a:xfrm rot="10800000" flipH="1">
                <a:off x="6516216" y="3219822"/>
                <a:ext cx="4135058" cy="1811966"/>
                <a:chOff x="6441432" y="97191"/>
                <a:chExt cx="4135058" cy="1811966"/>
              </a:xfrm>
            </p:grpSpPr>
            <p:sp>
              <p:nvSpPr>
                <p:cNvPr id="16" name="3 Estrella de 5 puntas"/>
                <p:cNvSpPr/>
                <p:nvPr/>
              </p:nvSpPr>
              <p:spPr bwMode="auto">
                <a:xfrm rot="14354735">
                  <a:off x="7185861" y="722896"/>
                  <a:ext cx="510976" cy="508333"/>
                </a:xfrm>
                <a:custGeom>
                  <a:avLst/>
                  <a:gdLst>
                    <a:gd name="connsiteX0" fmla="*/ 4 w 3434680"/>
                    <a:gd name="connsiteY0" fmla="*/ 1100182 h 2880320"/>
                    <a:gd name="connsiteX1" fmla="*/ 1311938 w 3434680"/>
                    <a:gd name="connsiteY1" fmla="*/ 1100189 h 2880320"/>
                    <a:gd name="connsiteX2" fmla="*/ 1717340 w 3434680"/>
                    <a:gd name="connsiteY2" fmla="*/ 0 h 2880320"/>
                    <a:gd name="connsiteX3" fmla="*/ 2122742 w 3434680"/>
                    <a:gd name="connsiteY3" fmla="*/ 1100189 h 2880320"/>
                    <a:gd name="connsiteX4" fmla="*/ 3434676 w 3434680"/>
                    <a:gd name="connsiteY4" fmla="*/ 1100182 h 2880320"/>
                    <a:gd name="connsiteX5" fmla="*/ 2373294 w 3434680"/>
                    <a:gd name="connsiteY5" fmla="*/ 1780128 h 2880320"/>
                    <a:gd name="connsiteX6" fmla="*/ 2778712 w 3434680"/>
                    <a:gd name="connsiteY6" fmla="*/ 2880313 h 2880320"/>
                    <a:gd name="connsiteX7" fmla="*/ 1717340 w 3434680"/>
                    <a:gd name="connsiteY7" fmla="*/ 2200354 h 2880320"/>
                    <a:gd name="connsiteX8" fmla="*/ 655968 w 3434680"/>
                    <a:gd name="connsiteY8" fmla="*/ 2880313 h 2880320"/>
                    <a:gd name="connsiteX9" fmla="*/ 1061386 w 3434680"/>
                    <a:gd name="connsiteY9" fmla="*/ 1780128 h 2880320"/>
                    <a:gd name="connsiteX10" fmla="*/ 4 w 3434680"/>
                    <a:gd name="connsiteY10" fmla="*/ 1100182 h 2880320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122738 w 3434672"/>
                    <a:gd name="connsiteY3" fmla="*/ 1100189 h 2880313"/>
                    <a:gd name="connsiteX4" fmla="*/ 3434672 w 3434672"/>
                    <a:gd name="connsiteY4" fmla="*/ 1100182 h 2880313"/>
                    <a:gd name="connsiteX5" fmla="*/ 2373290 w 3434672"/>
                    <a:gd name="connsiteY5" fmla="*/ 178012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122738 w 3434672"/>
                    <a:gd name="connsiteY3" fmla="*/ 1100189 h 2880313"/>
                    <a:gd name="connsiteX4" fmla="*/ 3434672 w 3434672"/>
                    <a:gd name="connsiteY4" fmla="*/ 1100182 h 2880313"/>
                    <a:gd name="connsiteX5" fmla="*/ 2373290 w 3434672"/>
                    <a:gd name="connsiteY5" fmla="*/ 178012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122738 w 3434672"/>
                    <a:gd name="connsiteY3" fmla="*/ 1100189 h 2880313"/>
                    <a:gd name="connsiteX4" fmla="*/ 3434672 w 3434672"/>
                    <a:gd name="connsiteY4" fmla="*/ 1100182 h 2880313"/>
                    <a:gd name="connsiteX5" fmla="*/ 2373290 w 3434672"/>
                    <a:gd name="connsiteY5" fmla="*/ 178012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122738 w 3434672"/>
                    <a:gd name="connsiteY3" fmla="*/ 1100189 h 2880313"/>
                    <a:gd name="connsiteX4" fmla="*/ 3434672 w 3434672"/>
                    <a:gd name="connsiteY4" fmla="*/ 1100182 h 2880313"/>
                    <a:gd name="connsiteX5" fmla="*/ 2373290 w 3434672"/>
                    <a:gd name="connsiteY5" fmla="*/ 178012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122738 w 3434672"/>
                    <a:gd name="connsiteY3" fmla="*/ 110018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061778 w 3434672"/>
                    <a:gd name="connsiteY3" fmla="*/ 125258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061778 w 3434672"/>
                    <a:gd name="connsiteY3" fmla="*/ 125258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061778 w 3434672"/>
                    <a:gd name="connsiteY3" fmla="*/ 125258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2061778 w 3434672"/>
                    <a:gd name="connsiteY3" fmla="*/ 125258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900092"/>
                    <a:gd name="connsiteX1" fmla="*/ 1479574 w 3343232"/>
                    <a:gd name="connsiteY1" fmla="*/ 1328789 h 2900092"/>
                    <a:gd name="connsiteX2" fmla="*/ 1625896 w 3343232"/>
                    <a:gd name="connsiteY2" fmla="*/ 0 h 2900092"/>
                    <a:gd name="connsiteX3" fmla="*/ 1894138 w 3343232"/>
                    <a:gd name="connsiteY3" fmla="*/ 1267829 h 2900092"/>
                    <a:gd name="connsiteX4" fmla="*/ 3343232 w 3343232"/>
                    <a:gd name="connsiteY4" fmla="*/ 1100182 h 2900092"/>
                    <a:gd name="connsiteX5" fmla="*/ 1977050 w 3343232"/>
                    <a:gd name="connsiteY5" fmla="*/ 1658208 h 2900092"/>
                    <a:gd name="connsiteX6" fmla="*/ 2687268 w 3343232"/>
                    <a:gd name="connsiteY6" fmla="*/ 2880313 h 2900092"/>
                    <a:gd name="connsiteX7" fmla="*/ 1580176 w 3343232"/>
                    <a:gd name="connsiteY7" fmla="*/ 1849834 h 2900092"/>
                    <a:gd name="connsiteX8" fmla="*/ 564524 w 3343232"/>
                    <a:gd name="connsiteY8" fmla="*/ 2880313 h 2900092"/>
                    <a:gd name="connsiteX9" fmla="*/ 1320462 w 3343232"/>
                    <a:gd name="connsiteY9" fmla="*/ 1612488 h 2900092"/>
                    <a:gd name="connsiteX10" fmla="*/ 0 w 3343232"/>
                    <a:gd name="connsiteY10" fmla="*/ 1206862 h 2900092"/>
                    <a:gd name="connsiteX0" fmla="*/ 0 w 3343232"/>
                    <a:gd name="connsiteY0" fmla="*/ 1206862 h 2900092"/>
                    <a:gd name="connsiteX1" fmla="*/ 1479574 w 3343232"/>
                    <a:gd name="connsiteY1" fmla="*/ 1328789 h 2900092"/>
                    <a:gd name="connsiteX2" fmla="*/ 1625896 w 3343232"/>
                    <a:gd name="connsiteY2" fmla="*/ 0 h 2900092"/>
                    <a:gd name="connsiteX3" fmla="*/ 1894138 w 3343232"/>
                    <a:gd name="connsiteY3" fmla="*/ 1267829 h 2900092"/>
                    <a:gd name="connsiteX4" fmla="*/ 3343232 w 3343232"/>
                    <a:gd name="connsiteY4" fmla="*/ 1100182 h 2900092"/>
                    <a:gd name="connsiteX5" fmla="*/ 1977050 w 3343232"/>
                    <a:gd name="connsiteY5" fmla="*/ 1658208 h 2900092"/>
                    <a:gd name="connsiteX6" fmla="*/ 2687268 w 3343232"/>
                    <a:gd name="connsiteY6" fmla="*/ 2880313 h 2900092"/>
                    <a:gd name="connsiteX7" fmla="*/ 1580176 w 3343232"/>
                    <a:gd name="connsiteY7" fmla="*/ 1849834 h 2900092"/>
                    <a:gd name="connsiteX8" fmla="*/ 564524 w 3343232"/>
                    <a:gd name="connsiteY8" fmla="*/ 2880313 h 2900092"/>
                    <a:gd name="connsiteX9" fmla="*/ 1320462 w 3343232"/>
                    <a:gd name="connsiteY9" fmla="*/ 1612488 h 2900092"/>
                    <a:gd name="connsiteX10" fmla="*/ 0 w 3343232"/>
                    <a:gd name="connsiteY10" fmla="*/ 1206862 h 2900092"/>
                    <a:gd name="connsiteX0" fmla="*/ 0 w 3343232"/>
                    <a:gd name="connsiteY0" fmla="*/ 1206862 h 2900092"/>
                    <a:gd name="connsiteX1" fmla="*/ 1479574 w 3343232"/>
                    <a:gd name="connsiteY1" fmla="*/ 1328789 h 2900092"/>
                    <a:gd name="connsiteX2" fmla="*/ 1625896 w 3343232"/>
                    <a:gd name="connsiteY2" fmla="*/ 0 h 2900092"/>
                    <a:gd name="connsiteX3" fmla="*/ 1894138 w 3343232"/>
                    <a:gd name="connsiteY3" fmla="*/ 1267829 h 2900092"/>
                    <a:gd name="connsiteX4" fmla="*/ 3343232 w 3343232"/>
                    <a:gd name="connsiteY4" fmla="*/ 1100182 h 2900092"/>
                    <a:gd name="connsiteX5" fmla="*/ 1977050 w 3343232"/>
                    <a:gd name="connsiteY5" fmla="*/ 1658208 h 2900092"/>
                    <a:gd name="connsiteX6" fmla="*/ 2687268 w 3343232"/>
                    <a:gd name="connsiteY6" fmla="*/ 2880313 h 2900092"/>
                    <a:gd name="connsiteX7" fmla="*/ 1580176 w 3343232"/>
                    <a:gd name="connsiteY7" fmla="*/ 1849834 h 2900092"/>
                    <a:gd name="connsiteX8" fmla="*/ 564524 w 3343232"/>
                    <a:gd name="connsiteY8" fmla="*/ 2880313 h 2900092"/>
                    <a:gd name="connsiteX9" fmla="*/ 1320462 w 3343232"/>
                    <a:gd name="connsiteY9" fmla="*/ 1612488 h 2900092"/>
                    <a:gd name="connsiteX10" fmla="*/ 0 w 3343232"/>
                    <a:gd name="connsiteY10" fmla="*/ 1206862 h 2900092"/>
                    <a:gd name="connsiteX0" fmla="*/ 0 w 3343232"/>
                    <a:gd name="connsiteY0" fmla="*/ 1206862 h 2900092"/>
                    <a:gd name="connsiteX1" fmla="*/ 1479574 w 3343232"/>
                    <a:gd name="connsiteY1" fmla="*/ 1328789 h 2900092"/>
                    <a:gd name="connsiteX2" fmla="*/ 1625896 w 3343232"/>
                    <a:gd name="connsiteY2" fmla="*/ 0 h 2900092"/>
                    <a:gd name="connsiteX3" fmla="*/ 1894138 w 3343232"/>
                    <a:gd name="connsiteY3" fmla="*/ 1267829 h 2900092"/>
                    <a:gd name="connsiteX4" fmla="*/ 3343232 w 3343232"/>
                    <a:gd name="connsiteY4" fmla="*/ 1100182 h 2900092"/>
                    <a:gd name="connsiteX5" fmla="*/ 1977050 w 3343232"/>
                    <a:gd name="connsiteY5" fmla="*/ 1658208 h 2900092"/>
                    <a:gd name="connsiteX6" fmla="*/ 2687268 w 3343232"/>
                    <a:gd name="connsiteY6" fmla="*/ 2880313 h 2900092"/>
                    <a:gd name="connsiteX7" fmla="*/ 1580176 w 3343232"/>
                    <a:gd name="connsiteY7" fmla="*/ 1849834 h 2900092"/>
                    <a:gd name="connsiteX8" fmla="*/ 564524 w 3343232"/>
                    <a:gd name="connsiteY8" fmla="*/ 2880313 h 2900092"/>
                    <a:gd name="connsiteX9" fmla="*/ 1320462 w 3343232"/>
                    <a:gd name="connsiteY9" fmla="*/ 1612488 h 2900092"/>
                    <a:gd name="connsiteX10" fmla="*/ 0 w 3343232"/>
                    <a:gd name="connsiteY10" fmla="*/ 1206862 h 29000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3343232" h="2900092">
                      <a:moveTo>
                        <a:pt x="0" y="1206862"/>
                      </a:moveTo>
                      <a:cubicBezTo>
                        <a:pt x="1163751" y="353424"/>
                        <a:pt x="955903" y="1252587"/>
                        <a:pt x="1479574" y="1328789"/>
                      </a:cubicBezTo>
                      <a:cubicBezTo>
                        <a:pt x="1614708" y="962059"/>
                        <a:pt x="42962" y="717250"/>
                        <a:pt x="1625896" y="0"/>
                      </a:cubicBezTo>
                      <a:cubicBezTo>
                        <a:pt x="2782110" y="321010"/>
                        <a:pt x="1759004" y="901099"/>
                        <a:pt x="1894138" y="1267829"/>
                      </a:cubicBezTo>
                      <a:cubicBezTo>
                        <a:pt x="2331449" y="1267827"/>
                        <a:pt x="1823881" y="140064"/>
                        <a:pt x="3343232" y="1100182"/>
                      </a:cubicBezTo>
                      <a:cubicBezTo>
                        <a:pt x="2745598" y="2439351"/>
                        <a:pt x="2330844" y="1431559"/>
                        <a:pt x="1977050" y="1658208"/>
                      </a:cubicBezTo>
                      <a:cubicBezTo>
                        <a:pt x="2213789" y="2065576"/>
                        <a:pt x="2831529" y="1695705"/>
                        <a:pt x="2687268" y="2880313"/>
                      </a:cubicBezTo>
                      <a:cubicBezTo>
                        <a:pt x="900917" y="2933060"/>
                        <a:pt x="1949207" y="2193327"/>
                        <a:pt x="1580176" y="1849834"/>
                      </a:cubicBezTo>
                      <a:cubicBezTo>
                        <a:pt x="1241625" y="2193327"/>
                        <a:pt x="1954635" y="3039740"/>
                        <a:pt x="564524" y="2880313"/>
                      </a:cubicBezTo>
                      <a:cubicBezTo>
                        <a:pt x="176423" y="1589025"/>
                        <a:pt x="1068483" y="2035096"/>
                        <a:pt x="1320462" y="1612488"/>
                      </a:cubicBezTo>
                      <a:cubicBezTo>
                        <a:pt x="849828" y="1441719"/>
                        <a:pt x="729714" y="2505391"/>
                        <a:pt x="0" y="1206862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7030A0"/>
                    </a:gs>
                    <a:gs pos="48000">
                      <a:schemeClr val="accent6">
                        <a:lumMod val="0"/>
                        <a:lumOff val="100000"/>
                        <a:alpha val="79000"/>
                      </a:schemeClr>
                    </a:gs>
                    <a:gs pos="13000">
                      <a:srgbClr val="FF99FF">
                        <a:alpha val="77647"/>
                        <a:lumMod val="80000"/>
                        <a:lumOff val="20000"/>
                      </a:srgbClr>
                    </a:gs>
                    <a:gs pos="26000">
                      <a:schemeClr val="accent2">
                        <a:lumMod val="60000"/>
                        <a:lumOff val="40000"/>
                      </a:schemeClr>
                    </a:gs>
                    <a:gs pos="39000">
                      <a:schemeClr val="accent6">
                        <a:lumMod val="0"/>
                        <a:lumOff val="100000"/>
                        <a:alpha val="61000"/>
                      </a:schemeClr>
                    </a:gs>
                  </a:gsLst>
                  <a:path path="circle">
                    <a:fillToRect l="50000" t="50000" r="50000" b="50000"/>
                  </a:path>
                </a:gradFill>
                <a:ln>
                  <a:noFill/>
                </a:ln>
                <a:effectLst>
                  <a:outerShdw blurRad="50800" dist="50800" dir="5400000" algn="ctr" rotWithShape="0">
                    <a:srgbClr val="7030A0"/>
                  </a:outerShdw>
                </a:effectLst>
                <a:scene3d>
                  <a:camera prst="orthographicFront"/>
                  <a:lightRig rig="threePt" dir="t"/>
                </a:scene3d>
                <a:sp3d>
                  <a:bevelT w="552450" prst="coolSlant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s-ES"/>
                </a:p>
              </p:txBody>
            </p:sp>
            <p:sp>
              <p:nvSpPr>
                <p:cNvPr id="17" name="3 Estrella de 5 puntas"/>
                <p:cNvSpPr/>
                <p:nvPr/>
              </p:nvSpPr>
              <p:spPr bwMode="auto">
                <a:xfrm rot="13260679">
                  <a:off x="6441432" y="1279157"/>
                  <a:ext cx="685377" cy="630000"/>
                </a:xfrm>
                <a:custGeom>
                  <a:avLst/>
                  <a:gdLst>
                    <a:gd name="connsiteX0" fmla="*/ 4 w 3434680"/>
                    <a:gd name="connsiteY0" fmla="*/ 1100182 h 2880320"/>
                    <a:gd name="connsiteX1" fmla="*/ 1311938 w 3434680"/>
                    <a:gd name="connsiteY1" fmla="*/ 1100189 h 2880320"/>
                    <a:gd name="connsiteX2" fmla="*/ 1717340 w 3434680"/>
                    <a:gd name="connsiteY2" fmla="*/ 0 h 2880320"/>
                    <a:gd name="connsiteX3" fmla="*/ 2122742 w 3434680"/>
                    <a:gd name="connsiteY3" fmla="*/ 1100189 h 2880320"/>
                    <a:gd name="connsiteX4" fmla="*/ 3434676 w 3434680"/>
                    <a:gd name="connsiteY4" fmla="*/ 1100182 h 2880320"/>
                    <a:gd name="connsiteX5" fmla="*/ 2373294 w 3434680"/>
                    <a:gd name="connsiteY5" fmla="*/ 1780128 h 2880320"/>
                    <a:gd name="connsiteX6" fmla="*/ 2778712 w 3434680"/>
                    <a:gd name="connsiteY6" fmla="*/ 2880313 h 2880320"/>
                    <a:gd name="connsiteX7" fmla="*/ 1717340 w 3434680"/>
                    <a:gd name="connsiteY7" fmla="*/ 2200354 h 2880320"/>
                    <a:gd name="connsiteX8" fmla="*/ 655968 w 3434680"/>
                    <a:gd name="connsiteY8" fmla="*/ 2880313 h 2880320"/>
                    <a:gd name="connsiteX9" fmla="*/ 1061386 w 3434680"/>
                    <a:gd name="connsiteY9" fmla="*/ 1780128 h 2880320"/>
                    <a:gd name="connsiteX10" fmla="*/ 4 w 3434680"/>
                    <a:gd name="connsiteY10" fmla="*/ 1100182 h 2880320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122738 w 3434672"/>
                    <a:gd name="connsiteY3" fmla="*/ 1100189 h 2880313"/>
                    <a:gd name="connsiteX4" fmla="*/ 3434672 w 3434672"/>
                    <a:gd name="connsiteY4" fmla="*/ 1100182 h 2880313"/>
                    <a:gd name="connsiteX5" fmla="*/ 2373290 w 3434672"/>
                    <a:gd name="connsiteY5" fmla="*/ 178012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122738 w 3434672"/>
                    <a:gd name="connsiteY3" fmla="*/ 1100189 h 2880313"/>
                    <a:gd name="connsiteX4" fmla="*/ 3434672 w 3434672"/>
                    <a:gd name="connsiteY4" fmla="*/ 1100182 h 2880313"/>
                    <a:gd name="connsiteX5" fmla="*/ 2373290 w 3434672"/>
                    <a:gd name="connsiteY5" fmla="*/ 178012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122738 w 3434672"/>
                    <a:gd name="connsiteY3" fmla="*/ 1100189 h 2880313"/>
                    <a:gd name="connsiteX4" fmla="*/ 3434672 w 3434672"/>
                    <a:gd name="connsiteY4" fmla="*/ 1100182 h 2880313"/>
                    <a:gd name="connsiteX5" fmla="*/ 2373290 w 3434672"/>
                    <a:gd name="connsiteY5" fmla="*/ 178012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122738 w 3434672"/>
                    <a:gd name="connsiteY3" fmla="*/ 1100189 h 2880313"/>
                    <a:gd name="connsiteX4" fmla="*/ 3434672 w 3434672"/>
                    <a:gd name="connsiteY4" fmla="*/ 1100182 h 2880313"/>
                    <a:gd name="connsiteX5" fmla="*/ 2373290 w 3434672"/>
                    <a:gd name="connsiteY5" fmla="*/ 178012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122738 w 3434672"/>
                    <a:gd name="connsiteY3" fmla="*/ 110018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061778 w 3434672"/>
                    <a:gd name="connsiteY3" fmla="*/ 125258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061778 w 3434672"/>
                    <a:gd name="connsiteY3" fmla="*/ 125258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061778 w 3434672"/>
                    <a:gd name="connsiteY3" fmla="*/ 125258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2061778 w 3434672"/>
                    <a:gd name="connsiteY3" fmla="*/ 125258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900092"/>
                    <a:gd name="connsiteX1" fmla="*/ 1479574 w 3343232"/>
                    <a:gd name="connsiteY1" fmla="*/ 1328789 h 2900092"/>
                    <a:gd name="connsiteX2" fmla="*/ 1625896 w 3343232"/>
                    <a:gd name="connsiteY2" fmla="*/ 0 h 2900092"/>
                    <a:gd name="connsiteX3" fmla="*/ 1894138 w 3343232"/>
                    <a:gd name="connsiteY3" fmla="*/ 1267829 h 2900092"/>
                    <a:gd name="connsiteX4" fmla="*/ 3343232 w 3343232"/>
                    <a:gd name="connsiteY4" fmla="*/ 1100182 h 2900092"/>
                    <a:gd name="connsiteX5" fmla="*/ 1977050 w 3343232"/>
                    <a:gd name="connsiteY5" fmla="*/ 1658208 h 2900092"/>
                    <a:gd name="connsiteX6" fmla="*/ 2687268 w 3343232"/>
                    <a:gd name="connsiteY6" fmla="*/ 2880313 h 2900092"/>
                    <a:gd name="connsiteX7" fmla="*/ 1580176 w 3343232"/>
                    <a:gd name="connsiteY7" fmla="*/ 1849834 h 2900092"/>
                    <a:gd name="connsiteX8" fmla="*/ 564524 w 3343232"/>
                    <a:gd name="connsiteY8" fmla="*/ 2880313 h 2900092"/>
                    <a:gd name="connsiteX9" fmla="*/ 1320462 w 3343232"/>
                    <a:gd name="connsiteY9" fmla="*/ 1612488 h 2900092"/>
                    <a:gd name="connsiteX10" fmla="*/ 0 w 3343232"/>
                    <a:gd name="connsiteY10" fmla="*/ 1206862 h 2900092"/>
                    <a:gd name="connsiteX0" fmla="*/ 0 w 3343232"/>
                    <a:gd name="connsiteY0" fmla="*/ 1206862 h 2900092"/>
                    <a:gd name="connsiteX1" fmla="*/ 1479574 w 3343232"/>
                    <a:gd name="connsiteY1" fmla="*/ 1328789 h 2900092"/>
                    <a:gd name="connsiteX2" fmla="*/ 1625896 w 3343232"/>
                    <a:gd name="connsiteY2" fmla="*/ 0 h 2900092"/>
                    <a:gd name="connsiteX3" fmla="*/ 1894138 w 3343232"/>
                    <a:gd name="connsiteY3" fmla="*/ 1267829 h 2900092"/>
                    <a:gd name="connsiteX4" fmla="*/ 3343232 w 3343232"/>
                    <a:gd name="connsiteY4" fmla="*/ 1100182 h 2900092"/>
                    <a:gd name="connsiteX5" fmla="*/ 1977050 w 3343232"/>
                    <a:gd name="connsiteY5" fmla="*/ 1658208 h 2900092"/>
                    <a:gd name="connsiteX6" fmla="*/ 2687268 w 3343232"/>
                    <a:gd name="connsiteY6" fmla="*/ 2880313 h 2900092"/>
                    <a:gd name="connsiteX7" fmla="*/ 1580176 w 3343232"/>
                    <a:gd name="connsiteY7" fmla="*/ 1849834 h 2900092"/>
                    <a:gd name="connsiteX8" fmla="*/ 564524 w 3343232"/>
                    <a:gd name="connsiteY8" fmla="*/ 2880313 h 2900092"/>
                    <a:gd name="connsiteX9" fmla="*/ 1320462 w 3343232"/>
                    <a:gd name="connsiteY9" fmla="*/ 1612488 h 2900092"/>
                    <a:gd name="connsiteX10" fmla="*/ 0 w 3343232"/>
                    <a:gd name="connsiteY10" fmla="*/ 1206862 h 2900092"/>
                    <a:gd name="connsiteX0" fmla="*/ 0 w 3343232"/>
                    <a:gd name="connsiteY0" fmla="*/ 1206862 h 2900092"/>
                    <a:gd name="connsiteX1" fmla="*/ 1479574 w 3343232"/>
                    <a:gd name="connsiteY1" fmla="*/ 1328789 h 2900092"/>
                    <a:gd name="connsiteX2" fmla="*/ 1625896 w 3343232"/>
                    <a:gd name="connsiteY2" fmla="*/ 0 h 2900092"/>
                    <a:gd name="connsiteX3" fmla="*/ 1894138 w 3343232"/>
                    <a:gd name="connsiteY3" fmla="*/ 1267829 h 2900092"/>
                    <a:gd name="connsiteX4" fmla="*/ 3343232 w 3343232"/>
                    <a:gd name="connsiteY4" fmla="*/ 1100182 h 2900092"/>
                    <a:gd name="connsiteX5" fmla="*/ 1977050 w 3343232"/>
                    <a:gd name="connsiteY5" fmla="*/ 1658208 h 2900092"/>
                    <a:gd name="connsiteX6" fmla="*/ 2687268 w 3343232"/>
                    <a:gd name="connsiteY6" fmla="*/ 2880313 h 2900092"/>
                    <a:gd name="connsiteX7" fmla="*/ 1580176 w 3343232"/>
                    <a:gd name="connsiteY7" fmla="*/ 1849834 h 2900092"/>
                    <a:gd name="connsiteX8" fmla="*/ 564524 w 3343232"/>
                    <a:gd name="connsiteY8" fmla="*/ 2880313 h 2900092"/>
                    <a:gd name="connsiteX9" fmla="*/ 1320462 w 3343232"/>
                    <a:gd name="connsiteY9" fmla="*/ 1612488 h 2900092"/>
                    <a:gd name="connsiteX10" fmla="*/ 0 w 3343232"/>
                    <a:gd name="connsiteY10" fmla="*/ 1206862 h 2900092"/>
                    <a:gd name="connsiteX0" fmla="*/ 0 w 3343232"/>
                    <a:gd name="connsiteY0" fmla="*/ 1206862 h 2900092"/>
                    <a:gd name="connsiteX1" fmla="*/ 1479574 w 3343232"/>
                    <a:gd name="connsiteY1" fmla="*/ 1328789 h 2900092"/>
                    <a:gd name="connsiteX2" fmla="*/ 1625896 w 3343232"/>
                    <a:gd name="connsiteY2" fmla="*/ 0 h 2900092"/>
                    <a:gd name="connsiteX3" fmla="*/ 1894138 w 3343232"/>
                    <a:gd name="connsiteY3" fmla="*/ 1267829 h 2900092"/>
                    <a:gd name="connsiteX4" fmla="*/ 3343232 w 3343232"/>
                    <a:gd name="connsiteY4" fmla="*/ 1100182 h 2900092"/>
                    <a:gd name="connsiteX5" fmla="*/ 1977050 w 3343232"/>
                    <a:gd name="connsiteY5" fmla="*/ 1658208 h 2900092"/>
                    <a:gd name="connsiteX6" fmla="*/ 2687268 w 3343232"/>
                    <a:gd name="connsiteY6" fmla="*/ 2880313 h 2900092"/>
                    <a:gd name="connsiteX7" fmla="*/ 1580176 w 3343232"/>
                    <a:gd name="connsiteY7" fmla="*/ 1849834 h 2900092"/>
                    <a:gd name="connsiteX8" fmla="*/ 564524 w 3343232"/>
                    <a:gd name="connsiteY8" fmla="*/ 2880313 h 2900092"/>
                    <a:gd name="connsiteX9" fmla="*/ 1320462 w 3343232"/>
                    <a:gd name="connsiteY9" fmla="*/ 1612488 h 2900092"/>
                    <a:gd name="connsiteX10" fmla="*/ 0 w 3343232"/>
                    <a:gd name="connsiteY10" fmla="*/ 1206862 h 29000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3343232" h="2900092">
                      <a:moveTo>
                        <a:pt x="0" y="1206862"/>
                      </a:moveTo>
                      <a:cubicBezTo>
                        <a:pt x="1163751" y="353424"/>
                        <a:pt x="955903" y="1252587"/>
                        <a:pt x="1479574" y="1328789"/>
                      </a:cubicBezTo>
                      <a:cubicBezTo>
                        <a:pt x="1614708" y="962059"/>
                        <a:pt x="42962" y="717250"/>
                        <a:pt x="1625896" y="0"/>
                      </a:cubicBezTo>
                      <a:cubicBezTo>
                        <a:pt x="2782110" y="321010"/>
                        <a:pt x="1759004" y="901099"/>
                        <a:pt x="1894138" y="1267829"/>
                      </a:cubicBezTo>
                      <a:cubicBezTo>
                        <a:pt x="2331449" y="1267827"/>
                        <a:pt x="1823881" y="140064"/>
                        <a:pt x="3343232" y="1100182"/>
                      </a:cubicBezTo>
                      <a:cubicBezTo>
                        <a:pt x="2745598" y="2439351"/>
                        <a:pt x="2330844" y="1431559"/>
                        <a:pt x="1977050" y="1658208"/>
                      </a:cubicBezTo>
                      <a:cubicBezTo>
                        <a:pt x="2213789" y="2065576"/>
                        <a:pt x="2831529" y="1695705"/>
                        <a:pt x="2687268" y="2880313"/>
                      </a:cubicBezTo>
                      <a:cubicBezTo>
                        <a:pt x="900917" y="2933060"/>
                        <a:pt x="1949207" y="2193327"/>
                        <a:pt x="1580176" y="1849834"/>
                      </a:cubicBezTo>
                      <a:cubicBezTo>
                        <a:pt x="1241625" y="2193327"/>
                        <a:pt x="1954635" y="3039740"/>
                        <a:pt x="564524" y="2880313"/>
                      </a:cubicBezTo>
                      <a:cubicBezTo>
                        <a:pt x="176423" y="1589025"/>
                        <a:pt x="1068483" y="2035096"/>
                        <a:pt x="1320462" y="1612488"/>
                      </a:cubicBezTo>
                      <a:cubicBezTo>
                        <a:pt x="849828" y="1441719"/>
                        <a:pt x="729714" y="2505391"/>
                        <a:pt x="0" y="1206862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7030A0"/>
                    </a:gs>
                    <a:gs pos="48000">
                      <a:schemeClr val="accent6">
                        <a:lumMod val="0"/>
                        <a:lumOff val="100000"/>
                        <a:alpha val="79000"/>
                      </a:schemeClr>
                    </a:gs>
                    <a:gs pos="13000">
                      <a:srgbClr val="FF99FF">
                        <a:alpha val="77647"/>
                        <a:lumMod val="80000"/>
                        <a:lumOff val="20000"/>
                      </a:srgbClr>
                    </a:gs>
                    <a:gs pos="26000">
                      <a:schemeClr val="accent2">
                        <a:lumMod val="60000"/>
                        <a:lumOff val="40000"/>
                      </a:schemeClr>
                    </a:gs>
                    <a:gs pos="39000">
                      <a:schemeClr val="accent6">
                        <a:lumMod val="0"/>
                        <a:lumOff val="100000"/>
                        <a:alpha val="61000"/>
                      </a:schemeClr>
                    </a:gs>
                  </a:gsLst>
                  <a:path path="circle">
                    <a:fillToRect l="50000" t="50000" r="50000" b="50000"/>
                  </a:path>
                </a:gradFill>
                <a:ln>
                  <a:noFill/>
                </a:ln>
                <a:effectLst>
                  <a:outerShdw blurRad="50800" dist="50800" dir="5400000" algn="ctr" rotWithShape="0">
                    <a:srgbClr val="7030A0"/>
                  </a:outerShdw>
                </a:effectLst>
                <a:scene3d>
                  <a:camera prst="orthographicFront"/>
                  <a:lightRig rig="threePt" dir="t"/>
                </a:scene3d>
                <a:sp3d>
                  <a:bevelT w="552450" prst="coolSlant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s-ES"/>
                </a:p>
              </p:txBody>
            </p:sp>
            <p:sp>
              <p:nvSpPr>
                <p:cNvPr id="18" name="3 Estrella de 5 puntas"/>
                <p:cNvSpPr/>
                <p:nvPr/>
              </p:nvSpPr>
              <p:spPr bwMode="auto">
                <a:xfrm rot="14354735">
                  <a:off x="8028000" y="431789"/>
                  <a:ext cx="481753" cy="469522"/>
                </a:xfrm>
                <a:custGeom>
                  <a:avLst/>
                  <a:gdLst>
                    <a:gd name="connsiteX0" fmla="*/ 4 w 3434680"/>
                    <a:gd name="connsiteY0" fmla="*/ 1100182 h 2880320"/>
                    <a:gd name="connsiteX1" fmla="*/ 1311938 w 3434680"/>
                    <a:gd name="connsiteY1" fmla="*/ 1100189 h 2880320"/>
                    <a:gd name="connsiteX2" fmla="*/ 1717340 w 3434680"/>
                    <a:gd name="connsiteY2" fmla="*/ 0 h 2880320"/>
                    <a:gd name="connsiteX3" fmla="*/ 2122742 w 3434680"/>
                    <a:gd name="connsiteY3" fmla="*/ 1100189 h 2880320"/>
                    <a:gd name="connsiteX4" fmla="*/ 3434676 w 3434680"/>
                    <a:gd name="connsiteY4" fmla="*/ 1100182 h 2880320"/>
                    <a:gd name="connsiteX5" fmla="*/ 2373294 w 3434680"/>
                    <a:gd name="connsiteY5" fmla="*/ 1780128 h 2880320"/>
                    <a:gd name="connsiteX6" fmla="*/ 2778712 w 3434680"/>
                    <a:gd name="connsiteY6" fmla="*/ 2880313 h 2880320"/>
                    <a:gd name="connsiteX7" fmla="*/ 1717340 w 3434680"/>
                    <a:gd name="connsiteY7" fmla="*/ 2200354 h 2880320"/>
                    <a:gd name="connsiteX8" fmla="*/ 655968 w 3434680"/>
                    <a:gd name="connsiteY8" fmla="*/ 2880313 h 2880320"/>
                    <a:gd name="connsiteX9" fmla="*/ 1061386 w 3434680"/>
                    <a:gd name="connsiteY9" fmla="*/ 1780128 h 2880320"/>
                    <a:gd name="connsiteX10" fmla="*/ 4 w 3434680"/>
                    <a:gd name="connsiteY10" fmla="*/ 1100182 h 2880320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122738 w 3434672"/>
                    <a:gd name="connsiteY3" fmla="*/ 1100189 h 2880313"/>
                    <a:gd name="connsiteX4" fmla="*/ 3434672 w 3434672"/>
                    <a:gd name="connsiteY4" fmla="*/ 1100182 h 2880313"/>
                    <a:gd name="connsiteX5" fmla="*/ 2373290 w 3434672"/>
                    <a:gd name="connsiteY5" fmla="*/ 178012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122738 w 3434672"/>
                    <a:gd name="connsiteY3" fmla="*/ 1100189 h 2880313"/>
                    <a:gd name="connsiteX4" fmla="*/ 3434672 w 3434672"/>
                    <a:gd name="connsiteY4" fmla="*/ 1100182 h 2880313"/>
                    <a:gd name="connsiteX5" fmla="*/ 2373290 w 3434672"/>
                    <a:gd name="connsiteY5" fmla="*/ 178012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122738 w 3434672"/>
                    <a:gd name="connsiteY3" fmla="*/ 1100189 h 2880313"/>
                    <a:gd name="connsiteX4" fmla="*/ 3434672 w 3434672"/>
                    <a:gd name="connsiteY4" fmla="*/ 1100182 h 2880313"/>
                    <a:gd name="connsiteX5" fmla="*/ 2373290 w 3434672"/>
                    <a:gd name="connsiteY5" fmla="*/ 178012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122738 w 3434672"/>
                    <a:gd name="connsiteY3" fmla="*/ 1100189 h 2880313"/>
                    <a:gd name="connsiteX4" fmla="*/ 3434672 w 3434672"/>
                    <a:gd name="connsiteY4" fmla="*/ 1100182 h 2880313"/>
                    <a:gd name="connsiteX5" fmla="*/ 2373290 w 3434672"/>
                    <a:gd name="connsiteY5" fmla="*/ 178012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122738 w 3434672"/>
                    <a:gd name="connsiteY3" fmla="*/ 110018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061778 w 3434672"/>
                    <a:gd name="connsiteY3" fmla="*/ 125258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061778 w 3434672"/>
                    <a:gd name="connsiteY3" fmla="*/ 125258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061778 w 3434672"/>
                    <a:gd name="connsiteY3" fmla="*/ 125258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2061778 w 3434672"/>
                    <a:gd name="connsiteY3" fmla="*/ 125258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900092"/>
                    <a:gd name="connsiteX1" fmla="*/ 1479574 w 3343232"/>
                    <a:gd name="connsiteY1" fmla="*/ 1328789 h 2900092"/>
                    <a:gd name="connsiteX2" fmla="*/ 1625896 w 3343232"/>
                    <a:gd name="connsiteY2" fmla="*/ 0 h 2900092"/>
                    <a:gd name="connsiteX3" fmla="*/ 1894138 w 3343232"/>
                    <a:gd name="connsiteY3" fmla="*/ 1267829 h 2900092"/>
                    <a:gd name="connsiteX4" fmla="*/ 3343232 w 3343232"/>
                    <a:gd name="connsiteY4" fmla="*/ 1100182 h 2900092"/>
                    <a:gd name="connsiteX5" fmla="*/ 1977050 w 3343232"/>
                    <a:gd name="connsiteY5" fmla="*/ 1658208 h 2900092"/>
                    <a:gd name="connsiteX6" fmla="*/ 2687268 w 3343232"/>
                    <a:gd name="connsiteY6" fmla="*/ 2880313 h 2900092"/>
                    <a:gd name="connsiteX7" fmla="*/ 1580176 w 3343232"/>
                    <a:gd name="connsiteY7" fmla="*/ 1849834 h 2900092"/>
                    <a:gd name="connsiteX8" fmla="*/ 564524 w 3343232"/>
                    <a:gd name="connsiteY8" fmla="*/ 2880313 h 2900092"/>
                    <a:gd name="connsiteX9" fmla="*/ 1320462 w 3343232"/>
                    <a:gd name="connsiteY9" fmla="*/ 1612488 h 2900092"/>
                    <a:gd name="connsiteX10" fmla="*/ 0 w 3343232"/>
                    <a:gd name="connsiteY10" fmla="*/ 1206862 h 2900092"/>
                    <a:gd name="connsiteX0" fmla="*/ 0 w 3343232"/>
                    <a:gd name="connsiteY0" fmla="*/ 1206862 h 2900092"/>
                    <a:gd name="connsiteX1" fmla="*/ 1479574 w 3343232"/>
                    <a:gd name="connsiteY1" fmla="*/ 1328789 h 2900092"/>
                    <a:gd name="connsiteX2" fmla="*/ 1625896 w 3343232"/>
                    <a:gd name="connsiteY2" fmla="*/ 0 h 2900092"/>
                    <a:gd name="connsiteX3" fmla="*/ 1894138 w 3343232"/>
                    <a:gd name="connsiteY3" fmla="*/ 1267829 h 2900092"/>
                    <a:gd name="connsiteX4" fmla="*/ 3343232 w 3343232"/>
                    <a:gd name="connsiteY4" fmla="*/ 1100182 h 2900092"/>
                    <a:gd name="connsiteX5" fmla="*/ 1977050 w 3343232"/>
                    <a:gd name="connsiteY5" fmla="*/ 1658208 h 2900092"/>
                    <a:gd name="connsiteX6" fmla="*/ 2687268 w 3343232"/>
                    <a:gd name="connsiteY6" fmla="*/ 2880313 h 2900092"/>
                    <a:gd name="connsiteX7" fmla="*/ 1580176 w 3343232"/>
                    <a:gd name="connsiteY7" fmla="*/ 1849834 h 2900092"/>
                    <a:gd name="connsiteX8" fmla="*/ 564524 w 3343232"/>
                    <a:gd name="connsiteY8" fmla="*/ 2880313 h 2900092"/>
                    <a:gd name="connsiteX9" fmla="*/ 1320462 w 3343232"/>
                    <a:gd name="connsiteY9" fmla="*/ 1612488 h 2900092"/>
                    <a:gd name="connsiteX10" fmla="*/ 0 w 3343232"/>
                    <a:gd name="connsiteY10" fmla="*/ 1206862 h 2900092"/>
                    <a:gd name="connsiteX0" fmla="*/ 0 w 3343232"/>
                    <a:gd name="connsiteY0" fmla="*/ 1206862 h 2900092"/>
                    <a:gd name="connsiteX1" fmla="*/ 1479574 w 3343232"/>
                    <a:gd name="connsiteY1" fmla="*/ 1328789 h 2900092"/>
                    <a:gd name="connsiteX2" fmla="*/ 1625896 w 3343232"/>
                    <a:gd name="connsiteY2" fmla="*/ 0 h 2900092"/>
                    <a:gd name="connsiteX3" fmla="*/ 1894138 w 3343232"/>
                    <a:gd name="connsiteY3" fmla="*/ 1267829 h 2900092"/>
                    <a:gd name="connsiteX4" fmla="*/ 3343232 w 3343232"/>
                    <a:gd name="connsiteY4" fmla="*/ 1100182 h 2900092"/>
                    <a:gd name="connsiteX5" fmla="*/ 1977050 w 3343232"/>
                    <a:gd name="connsiteY5" fmla="*/ 1658208 h 2900092"/>
                    <a:gd name="connsiteX6" fmla="*/ 2687268 w 3343232"/>
                    <a:gd name="connsiteY6" fmla="*/ 2880313 h 2900092"/>
                    <a:gd name="connsiteX7" fmla="*/ 1580176 w 3343232"/>
                    <a:gd name="connsiteY7" fmla="*/ 1849834 h 2900092"/>
                    <a:gd name="connsiteX8" fmla="*/ 564524 w 3343232"/>
                    <a:gd name="connsiteY8" fmla="*/ 2880313 h 2900092"/>
                    <a:gd name="connsiteX9" fmla="*/ 1320462 w 3343232"/>
                    <a:gd name="connsiteY9" fmla="*/ 1612488 h 2900092"/>
                    <a:gd name="connsiteX10" fmla="*/ 0 w 3343232"/>
                    <a:gd name="connsiteY10" fmla="*/ 1206862 h 2900092"/>
                    <a:gd name="connsiteX0" fmla="*/ 0 w 3343232"/>
                    <a:gd name="connsiteY0" fmla="*/ 1206862 h 2900092"/>
                    <a:gd name="connsiteX1" fmla="*/ 1479574 w 3343232"/>
                    <a:gd name="connsiteY1" fmla="*/ 1328789 h 2900092"/>
                    <a:gd name="connsiteX2" fmla="*/ 1625896 w 3343232"/>
                    <a:gd name="connsiteY2" fmla="*/ 0 h 2900092"/>
                    <a:gd name="connsiteX3" fmla="*/ 1894138 w 3343232"/>
                    <a:gd name="connsiteY3" fmla="*/ 1267829 h 2900092"/>
                    <a:gd name="connsiteX4" fmla="*/ 3343232 w 3343232"/>
                    <a:gd name="connsiteY4" fmla="*/ 1100182 h 2900092"/>
                    <a:gd name="connsiteX5" fmla="*/ 1977050 w 3343232"/>
                    <a:gd name="connsiteY5" fmla="*/ 1658208 h 2900092"/>
                    <a:gd name="connsiteX6" fmla="*/ 2687268 w 3343232"/>
                    <a:gd name="connsiteY6" fmla="*/ 2880313 h 2900092"/>
                    <a:gd name="connsiteX7" fmla="*/ 1580176 w 3343232"/>
                    <a:gd name="connsiteY7" fmla="*/ 1849834 h 2900092"/>
                    <a:gd name="connsiteX8" fmla="*/ 564524 w 3343232"/>
                    <a:gd name="connsiteY8" fmla="*/ 2880313 h 2900092"/>
                    <a:gd name="connsiteX9" fmla="*/ 1320462 w 3343232"/>
                    <a:gd name="connsiteY9" fmla="*/ 1612488 h 2900092"/>
                    <a:gd name="connsiteX10" fmla="*/ 0 w 3343232"/>
                    <a:gd name="connsiteY10" fmla="*/ 1206862 h 29000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3343232" h="2900092">
                      <a:moveTo>
                        <a:pt x="0" y="1206862"/>
                      </a:moveTo>
                      <a:cubicBezTo>
                        <a:pt x="1163751" y="353424"/>
                        <a:pt x="955903" y="1252587"/>
                        <a:pt x="1479574" y="1328789"/>
                      </a:cubicBezTo>
                      <a:cubicBezTo>
                        <a:pt x="1614708" y="962059"/>
                        <a:pt x="42962" y="717250"/>
                        <a:pt x="1625896" y="0"/>
                      </a:cubicBezTo>
                      <a:cubicBezTo>
                        <a:pt x="2782110" y="321010"/>
                        <a:pt x="1759004" y="901099"/>
                        <a:pt x="1894138" y="1267829"/>
                      </a:cubicBezTo>
                      <a:cubicBezTo>
                        <a:pt x="2331449" y="1267827"/>
                        <a:pt x="1823881" y="140064"/>
                        <a:pt x="3343232" y="1100182"/>
                      </a:cubicBezTo>
                      <a:cubicBezTo>
                        <a:pt x="2745598" y="2439351"/>
                        <a:pt x="2330844" y="1431559"/>
                        <a:pt x="1977050" y="1658208"/>
                      </a:cubicBezTo>
                      <a:cubicBezTo>
                        <a:pt x="2213789" y="2065576"/>
                        <a:pt x="2831529" y="1695705"/>
                        <a:pt x="2687268" y="2880313"/>
                      </a:cubicBezTo>
                      <a:cubicBezTo>
                        <a:pt x="900917" y="2933060"/>
                        <a:pt x="1949207" y="2193327"/>
                        <a:pt x="1580176" y="1849834"/>
                      </a:cubicBezTo>
                      <a:cubicBezTo>
                        <a:pt x="1241625" y="2193327"/>
                        <a:pt x="1954635" y="3039740"/>
                        <a:pt x="564524" y="2880313"/>
                      </a:cubicBezTo>
                      <a:cubicBezTo>
                        <a:pt x="176423" y="1589025"/>
                        <a:pt x="1068483" y="2035096"/>
                        <a:pt x="1320462" y="1612488"/>
                      </a:cubicBezTo>
                      <a:cubicBezTo>
                        <a:pt x="849828" y="1441719"/>
                        <a:pt x="729714" y="2505391"/>
                        <a:pt x="0" y="1206862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7030A0"/>
                    </a:gs>
                    <a:gs pos="48000">
                      <a:schemeClr val="accent6">
                        <a:lumMod val="0"/>
                        <a:lumOff val="100000"/>
                        <a:alpha val="79000"/>
                      </a:schemeClr>
                    </a:gs>
                    <a:gs pos="13000">
                      <a:srgbClr val="FF99FF">
                        <a:alpha val="77647"/>
                        <a:lumMod val="80000"/>
                        <a:lumOff val="20000"/>
                      </a:srgbClr>
                    </a:gs>
                    <a:gs pos="26000">
                      <a:schemeClr val="accent2">
                        <a:lumMod val="60000"/>
                        <a:lumOff val="40000"/>
                      </a:schemeClr>
                    </a:gs>
                    <a:gs pos="39000">
                      <a:schemeClr val="accent6">
                        <a:lumMod val="0"/>
                        <a:lumOff val="100000"/>
                        <a:alpha val="61000"/>
                      </a:schemeClr>
                    </a:gs>
                  </a:gsLst>
                  <a:path path="circle">
                    <a:fillToRect l="50000" t="50000" r="50000" b="50000"/>
                  </a:path>
                </a:gradFill>
                <a:ln>
                  <a:noFill/>
                </a:ln>
                <a:effectLst>
                  <a:outerShdw blurRad="50800" dist="50800" dir="5400000" algn="ctr" rotWithShape="0">
                    <a:srgbClr val="7030A0"/>
                  </a:outerShdw>
                </a:effectLst>
                <a:scene3d>
                  <a:camera prst="orthographicFront"/>
                  <a:lightRig rig="threePt" dir="t"/>
                </a:scene3d>
                <a:sp3d>
                  <a:bevelT w="552450" prst="coolSlant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s-ES"/>
                </a:p>
              </p:txBody>
            </p:sp>
            <p:sp>
              <p:nvSpPr>
                <p:cNvPr id="19" name="3 Estrella de 5 puntas"/>
                <p:cNvSpPr/>
                <p:nvPr/>
              </p:nvSpPr>
              <p:spPr bwMode="auto">
                <a:xfrm rot="14354735">
                  <a:off x="8856000" y="282056"/>
                  <a:ext cx="389634" cy="330916"/>
                </a:xfrm>
                <a:custGeom>
                  <a:avLst/>
                  <a:gdLst>
                    <a:gd name="connsiteX0" fmla="*/ 4 w 3434680"/>
                    <a:gd name="connsiteY0" fmla="*/ 1100182 h 2880320"/>
                    <a:gd name="connsiteX1" fmla="*/ 1311938 w 3434680"/>
                    <a:gd name="connsiteY1" fmla="*/ 1100189 h 2880320"/>
                    <a:gd name="connsiteX2" fmla="*/ 1717340 w 3434680"/>
                    <a:gd name="connsiteY2" fmla="*/ 0 h 2880320"/>
                    <a:gd name="connsiteX3" fmla="*/ 2122742 w 3434680"/>
                    <a:gd name="connsiteY3" fmla="*/ 1100189 h 2880320"/>
                    <a:gd name="connsiteX4" fmla="*/ 3434676 w 3434680"/>
                    <a:gd name="connsiteY4" fmla="*/ 1100182 h 2880320"/>
                    <a:gd name="connsiteX5" fmla="*/ 2373294 w 3434680"/>
                    <a:gd name="connsiteY5" fmla="*/ 1780128 h 2880320"/>
                    <a:gd name="connsiteX6" fmla="*/ 2778712 w 3434680"/>
                    <a:gd name="connsiteY6" fmla="*/ 2880313 h 2880320"/>
                    <a:gd name="connsiteX7" fmla="*/ 1717340 w 3434680"/>
                    <a:gd name="connsiteY7" fmla="*/ 2200354 h 2880320"/>
                    <a:gd name="connsiteX8" fmla="*/ 655968 w 3434680"/>
                    <a:gd name="connsiteY8" fmla="*/ 2880313 h 2880320"/>
                    <a:gd name="connsiteX9" fmla="*/ 1061386 w 3434680"/>
                    <a:gd name="connsiteY9" fmla="*/ 1780128 h 2880320"/>
                    <a:gd name="connsiteX10" fmla="*/ 4 w 3434680"/>
                    <a:gd name="connsiteY10" fmla="*/ 1100182 h 2880320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122738 w 3434672"/>
                    <a:gd name="connsiteY3" fmla="*/ 1100189 h 2880313"/>
                    <a:gd name="connsiteX4" fmla="*/ 3434672 w 3434672"/>
                    <a:gd name="connsiteY4" fmla="*/ 1100182 h 2880313"/>
                    <a:gd name="connsiteX5" fmla="*/ 2373290 w 3434672"/>
                    <a:gd name="connsiteY5" fmla="*/ 178012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122738 w 3434672"/>
                    <a:gd name="connsiteY3" fmla="*/ 1100189 h 2880313"/>
                    <a:gd name="connsiteX4" fmla="*/ 3434672 w 3434672"/>
                    <a:gd name="connsiteY4" fmla="*/ 1100182 h 2880313"/>
                    <a:gd name="connsiteX5" fmla="*/ 2373290 w 3434672"/>
                    <a:gd name="connsiteY5" fmla="*/ 178012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122738 w 3434672"/>
                    <a:gd name="connsiteY3" fmla="*/ 1100189 h 2880313"/>
                    <a:gd name="connsiteX4" fmla="*/ 3434672 w 3434672"/>
                    <a:gd name="connsiteY4" fmla="*/ 1100182 h 2880313"/>
                    <a:gd name="connsiteX5" fmla="*/ 2373290 w 3434672"/>
                    <a:gd name="connsiteY5" fmla="*/ 178012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122738 w 3434672"/>
                    <a:gd name="connsiteY3" fmla="*/ 1100189 h 2880313"/>
                    <a:gd name="connsiteX4" fmla="*/ 3434672 w 3434672"/>
                    <a:gd name="connsiteY4" fmla="*/ 1100182 h 2880313"/>
                    <a:gd name="connsiteX5" fmla="*/ 2373290 w 3434672"/>
                    <a:gd name="connsiteY5" fmla="*/ 178012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122738 w 3434672"/>
                    <a:gd name="connsiteY3" fmla="*/ 110018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061778 w 3434672"/>
                    <a:gd name="connsiteY3" fmla="*/ 125258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061778 w 3434672"/>
                    <a:gd name="connsiteY3" fmla="*/ 125258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061778 w 3434672"/>
                    <a:gd name="connsiteY3" fmla="*/ 125258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2061778 w 3434672"/>
                    <a:gd name="connsiteY3" fmla="*/ 125258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900092"/>
                    <a:gd name="connsiteX1" fmla="*/ 1479574 w 3343232"/>
                    <a:gd name="connsiteY1" fmla="*/ 1328789 h 2900092"/>
                    <a:gd name="connsiteX2" fmla="*/ 1625896 w 3343232"/>
                    <a:gd name="connsiteY2" fmla="*/ 0 h 2900092"/>
                    <a:gd name="connsiteX3" fmla="*/ 1894138 w 3343232"/>
                    <a:gd name="connsiteY3" fmla="*/ 1267829 h 2900092"/>
                    <a:gd name="connsiteX4" fmla="*/ 3343232 w 3343232"/>
                    <a:gd name="connsiteY4" fmla="*/ 1100182 h 2900092"/>
                    <a:gd name="connsiteX5" fmla="*/ 1977050 w 3343232"/>
                    <a:gd name="connsiteY5" fmla="*/ 1658208 h 2900092"/>
                    <a:gd name="connsiteX6" fmla="*/ 2687268 w 3343232"/>
                    <a:gd name="connsiteY6" fmla="*/ 2880313 h 2900092"/>
                    <a:gd name="connsiteX7" fmla="*/ 1580176 w 3343232"/>
                    <a:gd name="connsiteY7" fmla="*/ 1849834 h 2900092"/>
                    <a:gd name="connsiteX8" fmla="*/ 564524 w 3343232"/>
                    <a:gd name="connsiteY8" fmla="*/ 2880313 h 2900092"/>
                    <a:gd name="connsiteX9" fmla="*/ 1320462 w 3343232"/>
                    <a:gd name="connsiteY9" fmla="*/ 1612488 h 2900092"/>
                    <a:gd name="connsiteX10" fmla="*/ 0 w 3343232"/>
                    <a:gd name="connsiteY10" fmla="*/ 1206862 h 2900092"/>
                    <a:gd name="connsiteX0" fmla="*/ 0 w 3343232"/>
                    <a:gd name="connsiteY0" fmla="*/ 1206862 h 2900092"/>
                    <a:gd name="connsiteX1" fmla="*/ 1479574 w 3343232"/>
                    <a:gd name="connsiteY1" fmla="*/ 1328789 h 2900092"/>
                    <a:gd name="connsiteX2" fmla="*/ 1625896 w 3343232"/>
                    <a:gd name="connsiteY2" fmla="*/ 0 h 2900092"/>
                    <a:gd name="connsiteX3" fmla="*/ 1894138 w 3343232"/>
                    <a:gd name="connsiteY3" fmla="*/ 1267829 h 2900092"/>
                    <a:gd name="connsiteX4" fmla="*/ 3343232 w 3343232"/>
                    <a:gd name="connsiteY4" fmla="*/ 1100182 h 2900092"/>
                    <a:gd name="connsiteX5" fmla="*/ 1977050 w 3343232"/>
                    <a:gd name="connsiteY5" fmla="*/ 1658208 h 2900092"/>
                    <a:gd name="connsiteX6" fmla="*/ 2687268 w 3343232"/>
                    <a:gd name="connsiteY6" fmla="*/ 2880313 h 2900092"/>
                    <a:gd name="connsiteX7" fmla="*/ 1580176 w 3343232"/>
                    <a:gd name="connsiteY7" fmla="*/ 1849834 h 2900092"/>
                    <a:gd name="connsiteX8" fmla="*/ 564524 w 3343232"/>
                    <a:gd name="connsiteY8" fmla="*/ 2880313 h 2900092"/>
                    <a:gd name="connsiteX9" fmla="*/ 1320462 w 3343232"/>
                    <a:gd name="connsiteY9" fmla="*/ 1612488 h 2900092"/>
                    <a:gd name="connsiteX10" fmla="*/ 0 w 3343232"/>
                    <a:gd name="connsiteY10" fmla="*/ 1206862 h 2900092"/>
                    <a:gd name="connsiteX0" fmla="*/ 0 w 3343232"/>
                    <a:gd name="connsiteY0" fmla="*/ 1206862 h 2900092"/>
                    <a:gd name="connsiteX1" fmla="*/ 1479574 w 3343232"/>
                    <a:gd name="connsiteY1" fmla="*/ 1328789 h 2900092"/>
                    <a:gd name="connsiteX2" fmla="*/ 1625896 w 3343232"/>
                    <a:gd name="connsiteY2" fmla="*/ 0 h 2900092"/>
                    <a:gd name="connsiteX3" fmla="*/ 1894138 w 3343232"/>
                    <a:gd name="connsiteY3" fmla="*/ 1267829 h 2900092"/>
                    <a:gd name="connsiteX4" fmla="*/ 3343232 w 3343232"/>
                    <a:gd name="connsiteY4" fmla="*/ 1100182 h 2900092"/>
                    <a:gd name="connsiteX5" fmla="*/ 1977050 w 3343232"/>
                    <a:gd name="connsiteY5" fmla="*/ 1658208 h 2900092"/>
                    <a:gd name="connsiteX6" fmla="*/ 2687268 w 3343232"/>
                    <a:gd name="connsiteY6" fmla="*/ 2880313 h 2900092"/>
                    <a:gd name="connsiteX7" fmla="*/ 1580176 w 3343232"/>
                    <a:gd name="connsiteY7" fmla="*/ 1849834 h 2900092"/>
                    <a:gd name="connsiteX8" fmla="*/ 564524 w 3343232"/>
                    <a:gd name="connsiteY8" fmla="*/ 2880313 h 2900092"/>
                    <a:gd name="connsiteX9" fmla="*/ 1320462 w 3343232"/>
                    <a:gd name="connsiteY9" fmla="*/ 1612488 h 2900092"/>
                    <a:gd name="connsiteX10" fmla="*/ 0 w 3343232"/>
                    <a:gd name="connsiteY10" fmla="*/ 1206862 h 2900092"/>
                    <a:gd name="connsiteX0" fmla="*/ 0 w 3343232"/>
                    <a:gd name="connsiteY0" fmla="*/ 1206862 h 2900092"/>
                    <a:gd name="connsiteX1" fmla="*/ 1479574 w 3343232"/>
                    <a:gd name="connsiteY1" fmla="*/ 1328789 h 2900092"/>
                    <a:gd name="connsiteX2" fmla="*/ 1625896 w 3343232"/>
                    <a:gd name="connsiteY2" fmla="*/ 0 h 2900092"/>
                    <a:gd name="connsiteX3" fmla="*/ 1894138 w 3343232"/>
                    <a:gd name="connsiteY3" fmla="*/ 1267829 h 2900092"/>
                    <a:gd name="connsiteX4" fmla="*/ 3343232 w 3343232"/>
                    <a:gd name="connsiteY4" fmla="*/ 1100182 h 2900092"/>
                    <a:gd name="connsiteX5" fmla="*/ 1977050 w 3343232"/>
                    <a:gd name="connsiteY5" fmla="*/ 1658208 h 2900092"/>
                    <a:gd name="connsiteX6" fmla="*/ 2687268 w 3343232"/>
                    <a:gd name="connsiteY6" fmla="*/ 2880313 h 2900092"/>
                    <a:gd name="connsiteX7" fmla="*/ 1580176 w 3343232"/>
                    <a:gd name="connsiteY7" fmla="*/ 1849834 h 2900092"/>
                    <a:gd name="connsiteX8" fmla="*/ 564524 w 3343232"/>
                    <a:gd name="connsiteY8" fmla="*/ 2880313 h 2900092"/>
                    <a:gd name="connsiteX9" fmla="*/ 1320462 w 3343232"/>
                    <a:gd name="connsiteY9" fmla="*/ 1612488 h 2900092"/>
                    <a:gd name="connsiteX10" fmla="*/ 0 w 3343232"/>
                    <a:gd name="connsiteY10" fmla="*/ 1206862 h 29000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3343232" h="2900092">
                      <a:moveTo>
                        <a:pt x="0" y="1206862"/>
                      </a:moveTo>
                      <a:cubicBezTo>
                        <a:pt x="1163751" y="353424"/>
                        <a:pt x="955903" y="1252587"/>
                        <a:pt x="1479574" y="1328789"/>
                      </a:cubicBezTo>
                      <a:cubicBezTo>
                        <a:pt x="1614708" y="962059"/>
                        <a:pt x="42962" y="717250"/>
                        <a:pt x="1625896" y="0"/>
                      </a:cubicBezTo>
                      <a:cubicBezTo>
                        <a:pt x="2782110" y="321010"/>
                        <a:pt x="1759004" y="901099"/>
                        <a:pt x="1894138" y="1267829"/>
                      </a:cubicBezTo>
                      <a:cubicBezTo>
                        <a:pt x="2331449" y="1267827"/>
                        <a:pt x="1823881" y="140064"/>
                        <a:pt x="3343232" y="1100182"/>
                      </a:cubicBezTo>
                      <a:cubicBezTo>
                        <a:pt x="2745598" y="2439351"/>
                        <a:pt x="2330844" y="1431559"/>
                        <a:pt x="1977050" y="1658208"/>
                      </a:cubicBezTo>
                      <a:cubicBezTo>
                        <a:pt x="2213789" y="2065576"/>
                        <a:pt x="2831529" y="1695705"/>
                        <a:pt x="2687268" y="2880313"/>
                      </a:cubicBezTo>
                      <a:cubicBezTo>
                        <a:pt x="900917" y="2933060"/>
                        <a:pt x="1949207" y="2193327"/>
                        <a:pt x="1580176" y="1849834"/>
                      </a:cubicBezTo>
                      <a:cubicBezTo>
                        <a:pt x="1241625" y="2193327"/>
                        <a:pt x="1954635" y="3039740"/>
                        <a:pt x="564524" y="2880313"/>
                      </a:cubicBezTo>
                      <a:cubicBezTo>
                        <a:pt x="176423" y="1589025"/>
                        <a:pt x="1068483" y="2035096"/>
                        <a:pt x="1320462" y="1612488"/>
                      </a:cubicBezTo>
                      <a:cubicBezTo>
                        <a:pt x="849828" y="1441719"/>
                        <a:pt x="729714" y="2505391"/>
                        <a:pt x="0" y="1206862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7030A0"/>
                    </a:gs>
                    <a:gs pos="48000">
                      <a:schemeClr val="accent6">
                        <a:lumMod val="0"/>
                        <a:lumOff val="100000"/>
                        <a:alpha val="79000"/>
                      </a:schemeClr>
                    </a:gs>
                    <a:gs pos="13000">
                      <a:srgbClr val="FF99FF">
                        <a:alpha val="77647"/>
                        <a:lumMod val="80000"/>
                        <a:lumOff val="20000"/>
                      </a:srgbClr>
                    </a:gs>
                    <a:gs pos="26000">
                      <a:schemeClr val="accent2">
                        <a:lumMod val="60000"/>
                        <a:lumOff val="40000"/>
                      </a:schemeClr>
                    </a:gs>
                    <a:gs pos="39000">
                      <a:schemeClr val="accent6">
                        <a:lumMod val="0"/>
                        <a:lumOff val="100000"/>
                        <a:alpha val="61000"/>
                      </a:schemeClr>
                    </a:gs>
                  </a:gsLst>
                  <a:path path="circle">
                    <a:fillToRect l="50000" t="50000" r="50000" b="50000"/>
                  </a:path>
                </a:gradFill>
                <a:ln>
                  <a:noFill/>
                </a:ln>
                <a:effectLst>
                  <a:outerShdw blurRad="50800" dist="50800" dir="5400000" algn="ctr" rotWithShape="0">
                    <a:srgbClr val="7030A0"/>
                  </a:outerShdw>
                </a:effectLst>
                <a:scene3d>
                  <a:camera prst="orthographicFront"/>
                  <a:lightRig rig="threePt" dir="t"/>
                </a:scene3d>
                <a:sp3d>
                  <a:bevelT w="552450" prst="coolSlant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s-ES"/>
                </a:p>
              </p:txBody>
            </p:sp>
            <p:sp>
              <p:nvSpPr>
                <p:cNvPr id="20" name="3 Estrella de 5 puntas"/>
                <p:cNvSpPr/>
                <p:nvPr/>
              </p:nvSpPr>
              <p:spPr bwMode="auto">
                <a:xfrm rot="14354735">
                  <a:off x="9612000" y="186237"/>
                  <a:ext cx="309537" cy="287506"/>
                </a:xfrm>
                <a:custGeom>
                  <a:avLst/>
                  <a:gdLst>
                    <a:gd name="connsiteX0" fmla="*/ 4 w 3434680"/>
                    <a:gd name="connsiteY0" fmla="*/ 1100182 h 2880320"/>
                    <a:gd name="connsiteX1" fmla="*/ 1311938 w 3434680"/>
                    <a:gd name="connsiteY1" fmla="*/ 1100189 h 2880320"/>
                    <a:gd name="connsiteX2" fmla="*/ 1717340 w 3434680"/>
                    <a:gd name="connsiteY2" fmla="*/ 0 h 2880320"/>
                    <a:gd name="connsiteX3" fmla="*/ 2122742 w 3434680"/>
                    <a:gd name="connsiteY3" fmla="*/ 1100189 h 2880320"/>
                    <a:gd name="connsiteX4" fmla="*/ 3434676 w 3434680"/>
                    <a:gd name="connsiteY4" fmla="*/ 1100182 h 2880320"/>
                    <a:gd name="connsiteX5" fmla="*/ 2373294 w 3434680"/>
                    <a:gd name="connsiteY5" fmla="*/ 1780128 h 2880320"/>
                    <a:gd name="connsiteX6" fmla="*/ 2778712 w 3434680"/>
                    <a:gd name="connsiteY6" fmla="*/ 2880313 h 2880320"/>
                    <a:gd name="connsiteX7" fmla="*/ 1717340 w 3434680"/>
                    <a:gd name="connsiteY7" fmla="*/ 2200354 h 2880320"/>
                    <a:gd name="connsiteX8" fmla="*/ 655968 w 3434680"/>
                    <a:gd name="connsiteY8" fmla="*/ 2880313 h 2880320"/>
                    <a:gd name="connsiteX9" fmla="*/ 1061386 w 3434680"/>
                    <a:gd name="connsiteY9" fmla="*/ 1780128 h 2880320"/>
                    <a:gd name="connsiteX10" fmla="*/ 4 w 3434680"/>
                    <a:gd name="connsiteY10" fmla="*/ 1100182 h 2880320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122738 w 3434672"/>
                    <a:gd name="connsiteY3" fmla="*/ 1100189 h 2880313"/>
                    <a:gd name="connsiteX4" fmla="*/ 3434672 w 3434672"/>
                    <a:gd name="connsiteY4" fmla="*/ 1100182 h 2880313"/>
                    <a:gd name="connsiteX5" fmla="*/ 2373290 w 3434672"/>
                    <a:gd name="connsiteY5" fmla="*/ 178012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122738 w 3434672"/>
                    <a:gd name="connsiteY3" fmla="*/ 1100189 h 2880313"/>
                    <a:gd name="connsiteX4" fmla="*/ 3434672 w 3434672"/>
                    <a:gd name="connsiteY4" fmla="*/ 1100182 h 2880313"/>
                    <a:gd name="connsiteX5" fmla="*/ 2373290 w 3434672"/>
                    <a:gd name="connsiteY5" fmla="*/ 178012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122738 w 3434672"/>
                    <a:gd name="connsiteY3" fmla="*/ 1100189 h 2880313"/>
                    <a:gd name="connsiteX4" fmla="*/ 3434672 w 3434672"/>
                    <a:gd name="connsiteY4" fmla="*/ 1100182 h 2880313"/>
                    <a:gd name="connsiteX5" fmla="*/ 2373290 w 3434672"/>
                    <a:gd name="connsiteY5" fmla="*/ 178012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122738 w 3434672"/>
                    <a:gd name="connsiteY3" fmla="*/ 1100189 h 2880313"/>
                    <a:gd name="connsiteX4" fmla="*/ 3434672 w 3434672"/>
                    <a:gd name="connsiteY4" fmla="*/ 1100182 h 2880313"/>
                    <a:gd name="connsiteX5" fmla="*/ 2373290 w 3434672"/>
                    <a:gd name="connsiteY5" fmla="*/ 178012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122738 w 3434672"/>
                    <a:gd name="connsiteY3" fmla="*/ 110018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061778 w 3434672"/>
                    <a:gd name="connsiteY3" fmla="*/ 125258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061778 w 3434672"/>
                    <a:gd name="connsiteY3" fmla="*/ 125258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061778 w 3434672"/>
                    <a:gd name="connsiteY3" fmla="*/ 125258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2061778 w 3434672"/>
                    <a:gd name="connsiteY3" fmla="*/ 125258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900092"/>
                    <a:gd name="connsiteX1" fmla="*/ 1479574 w 3343232"/>
                    <a:gd name="connsiteY1" fmla="*/ 1328789 h 2900092"/>
                    <a:gd name="connsiteX2" fmla="*/ 1625896 w 3343232"/>
                    <a:gd name="connsiteY2" fmla="*/ 0 h 2900092"/>
                    <a:gd name="connsiteX3" fmla="*/ 1894138 w 3343232"/>
                    <a:gd name="connsiteY3" fmla="*/ 1267829 h 2900092"/>
                    <a:gd name="connsiteX4" fmla="*/ 3343232 w 3343232"/>
                    <a:gd name="connsiteY4" fmla="*/ 1100182 h 2900092"/>
                    <a:gd name="connsiteX5" fmla="*/ 1977050 w 3343232"/>
                    <a:gd name="connsiteY5" fmla="*/ 1658208 h 2900092"/>
                    <a:gd name="connsiteX6" fmla="*/ 2687268 w 3343232"/>
                    <a:gd name="connsiteY6" fmla="*/ 2880313 h 2900092"/>
                    <a:gd name="connsiteX7" fmla="*/ 1580176 w 3343232"/>
                    <a:gd name="connsiteY7" fmla="*/ 1849834 h 2900092"/>
                    <a:gd name="connsiteX8" fmla="*/ 564524 w 3343232"/>
                    <a:gd name="connsiteY8" fmla="*/ 2880313 h 2900092"/>
                    <a:gd name="connsiteX9" fmla="*/ 1320462 w 3343232"/>
                    <a:gd name="connsiteY9" fmla="*/ 1612488 h 2900092"/>
                    <a:gd name="connsiteX10" fmla="*/ 0 w 3343232"/>
                    <a:gd name="connsiteY10" fmla="*/ 1206862 h 2900092"/>
                    <a:gd name="connsiteX0" fmla="*/ 0 w 3343232"/>
                    <a:gd name="connsiteY0" fmla="*/ 1206862 h 2900092"/>
                    <a:gd name="connsiteX1" fmla="*/ 1479574 w 3343232"/>
                    <a:gd name="connsiteY1" fmla="*/ 1328789 h 2900092"/>
                    <a:gd name="connsiteX2" fmla="*/ 1625896 w 3343232"/>
                    <a:gd name="connsiteY2" fmla="*/ 0 h 2900092"/>
                    <a:gd name="connsiteX3" fmla="*/ 1894138 w 3343232"/>
                    <a:gd name="connsiteY3" fmla="*/ 1267829 h 2900092"/>
                    <a:gd name="connsiteX4" fmla="*/ 3343232 w 3343232"/>
                    <a:gd name="connsiteY4" fmla="*/ 1100182 h 2900092"/>
                    <a:gd name="connsiteX5" fmla="*/ 1977050 w 3343232"/>
                    <a:gd name="connsiteY5" fmla="*/ 1658208 h 2900092"/>
                    <a:gd name="connsiteX6" fmla="*/ 2687268 w 3343232"/>
                    <a:gd name="connsiteY6" fmla="*/ 2880313 h 2900092"/>
                    <a:gd name="connsiteX7" fmla="*/ 1580176 w 3343232"/>
                    <a:gd name="connsiteY7" fmla="*/ 1849834 h 2900092"/>
                    <a:gd name="connsiteX8" fmla="*/ 564524 w 3343232"/>
                    <a:gd name="connsiteY8" fmla="*/ 2880313 h 2900092"/>
                    <a:gd name="connsiteX9" fmla="*/ 1320462 w 3343232"/>
                    <a:gd name="connsiteY9" fmla="*/ 1612488 h 2900092"/>
                    <a:gd name="connsiteX10" fmla="*/ 0 w 3343232"/>
                    <a:gd name="connsiteY10" fmla="*/ 1206862 h 2900092"/>
                    <a:gd name="connsiteX0" fmla="*/ 0 w 3343232"/>
                    <a:gd name="connsiteY0" fmla="*/ 1206862 h 2900092"/>
                    <a:gd name="connsiteX1" fmla="*/ 1479574 w 3343232"/>
                    <a:gd name="connsiteY1" fmla="*/ 1328789 h 2900092"/>
                    <a:gd name="connsiteX2" fmla="*/ 1625896 w 3343232"/>
                    <a:gd name="connsiteY2" fmla="*/ 0 h 2900092"/>
                    <a:gd name="connsiteX3" fmla="*/ 1894138 w 3343232"/>
                    <a:gd name="connsiteY3" fmla="*/ 1267829 h 2900092"/>
                    <a:gd name="connsiteX4" fmla="*/ 3343232 w 3343232"/>
                    <a:gd name="connsiteY4" fmla="*/ 1100182 h 2900092"/>
                    <a:gd name="connsiteX5" fmla="*/ 1977050 w 3343232"/>
                    <a:gd name="connsiteY5" fmla="*/ 1658208 h 2900092"/>
                    <a:gd name="connsiteX6" fmla="*/ 2687268 w 3343232"/>
                    <a:gd name="connsiteY6" fmla="*/ 2880313 h 2900092"/>
                    <a:gd name="connsiteX7" fmla="*/ 1580176 w 3343232"/>
                    <a:gd name="connsiteY7" fmla="*/ 1849834 h 2900092"/>
                    <a:gd name="connsiteX8" fmla="*/ 564524 w 3343232"/>
                    <a:gd name="connsiteY8" fmla="*/ 2880313 h 2900092"/>
                    <a:gd name="connsiteX9" fmla="*/ 1320462 w 3343232"/>
                    <a:gd name="connsiteY9" fmla="*/ 1612488 h 2900092"/>
                    <a:gd name="connsiteX10" fmla="*/ 0 w 3343232"/>
                    <a:gd name="connsiteY10" fmla="*/ 1206862 h 2900092"/>
                    <a:gd name="connsiteX0" fmla="*/ 0 w 3343232"/>
                    <a:gd name="connsiteY0" fmla="*/ 1206862 h 2900092"/>
                    <a:gd name="connsiteX1" fmla="*/ 1479574 w 3343232"/>
                    <a:gd name="connsiteY1" fmla="*/ 1328789 h 2900092"/>
                    <a:gd name="connsiteX2" fmla="*/ 1625896 w 3343232"/>
                    <a:gd name="connsiteY2" fmla="*/ 0 h 2900092"/>
                    <a:gd name="connsiteX3" fmla="*/ 1894138 w 3343232"/>
                    <a:gd name="connsiteY3" fmla="*/ 1267829 h 2900092"/>
                    <a:gd name="connsiteX4" fmla="*/ 3343232 w 3343232"/>
                    <a:gd name="connsiteY4" fmla="*/ 1100182 h 2900092"/>
                    <a:gd name="connsiteX5" fmla="*/ 1977050 w 3343232"/>
                    <a:gd name="connsiteY5" fmla="*/ 1658208 h 2900092"/>
                    <a:gd name="connsiteX6" fmla="*/ 2687268 w 3343232"/>
                    <a:gd name="connsiteY6" fmla="*/ 2880313 h 2900092"/>
                    <a:gd name="connsiteX7" fmla="*/ 1580176 w 3343232"/>
                    <a:gd name="connsiteY7" fmla="*/ 1849834 h 2900092"/>
                    <a:gd name="connsiteX8" fmla="*/ 564524 w 3343232"/>
                    <a:gd name="connsiteY8" fmla="*/ 2880313 h 2900092"/>
                    <a:gd name="connsiteX9" fmla="*/ 1320462 w 3343232"/>
                    <a:gd name="connsiteY9" fmla="*/ 1612488 h 2900092"/>
                    <a:gd name="connsiteX10" fmla="*/ 0 w 3343232"/>
                    <a:gd name="connsiteY10" fmla="*/ 1206862 h 29000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3343232" h="2900092">
                      <a:moveTo>
                        <a:pt x="0" y="1206862"/>
                      </a:moveTo>
                      <a:cubicBezTo>
                        <a:pt x="1163751" y="353424"/>
                        <a:pt x="955903" y="1252587"/>
                        <a:pt x="1479574" y="1328789"/>
                      </a:cubicBezTo>
                      <a:cubicBezTo>
                        <a:pt x="1614708" y="962059"/>
                        <a:pt x="42962" y="717250"/>
                        <a:pt x="1625896" y="0"/>
                      </a:cubicBezTo>
                      <a:cubicBezTo>
                        <a:pt x="2782110" y="321010"/>
                        <a:pt x="1759004" y="901099"/>
                        <a:pt x="1894138" y="1267829"/>
                      </a:cubicBezTo>
                      <a:cubicBezTo>
                        <a:pt x="2331449" y="1267827"/>
                        <a:pt x="1823881" y="140064"/>
                        <a:pt x="3343232" y="1100182"/>
                      </a:cubicBezTo>
                      <a:cubicBezTo>
                        <a:pt x="2745598" y="2439351"/>
                        <a:pt x="2330844" y="1431559"/>
                        <a:pt x="1977050" y="1658208"/>
                      </a:cubicBezTo>
                      <a:cubicBezTo>
                        <a:pt x="2213789" y="2065576"/>
                        <a:pt x="2831529" y="1695705"/>
                        <a:pt x="2687268" y="2880313"/>
                      </a:cubicBezTo>
                      <a:cubicBezTo>
                        <a:pt x="900917" y="2933060"/>
                        <a:pt x="1949207" y="2193327"/>
                        <a:pt x="1580176" y="1849834"/>
                      </a:cubicBezTo>
                      <a:cubicBezTo>
                        <a:pt x="1241625" y="2193327"/>
                        <a:pt x="1954635" y="3039740"/>
                        <a:pt x="564524" y="2880313"/>
                      </a:cubicBezTo>
                      <a:cubicBezTo>
                        <a:pt x="176423" y="1589025"/>
                        <a:pt x="1068483" y="2035096"/>
                        <a:pt x="1320462" y="1612488"/>
                      </a:cubicBezTo>
                      <a:cubicBezTo>
                        <a:pt x="849828" y="1441719"/>
                        <a:pt x="729714" y="2505391"/>
                        <a:pt x="0" y="1206862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7030A0"/>
                    </a:gs>
                    <a:gs pos="48000">
                      <a:schemeClr val="accent6">
                        <a:lumMod val="0"/>
                        <a:lumOff val="100000"/>
                        <a:alpha val="79000"/>
                      </a:schemeClr>
                    </a:gs>
                    <a:gs pos="13000">
                      <a:srgbClr val="FF99FF">
                        <a:alpha val="77647"/>
                        <a:lumMod val="80000"/>
                        <a:lumOff val="20000"/>
                      </a:srgbClr>
                    </a:gs>
                    <a:gs pos="26000">
                      <a:schemeClr val="accent2">
                        <a:lumMod val="60000"/>
                        <a:lumOff val="40000"/>
                      </a:schemeClr>
                    </a:gs>
                    <a:gs pos="39000">
                      <a:schemeClr val="accent6">
                        <a:lumMod val="0"/>
                        <a:lumOff val="100000"/>
                        <a:alpha val="61000"/>
                      </a:schemeClr>
                    </a:gs>
                  </a:gsLst>
                  <a:path path="circle">
                    <a:fillToRect l="50000" t="50000" r="50000" b="50000"/>
                  </a:path>
                </a:gradFill>
                <a:ln>
                  <a:noFill/>
                </a:ln>
                <a:effectLst>
                  <a:outerShdw blurRad="50800" dist="50800" dir="5400000" algn="ctr" rotWithShape="0">
                    <a:srgbClr val="7030A0"/>
                  </a:outerShdw>
                </a:effectLst>
                <a:scene3d>
                  <a:camera prst="orthographicFront"/>
                  <a:lightRig rig="threePt" dir="t"/>
                </a:scene3d>
                <a:sp3d>
                  <a:bevelT w="552450" prst="coolSlant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s-ES"/>
                </a:p>
              </p:txBody>
            </p:sp>
            <p:sp>
              <p:nvSpPr>
                <p:cNvPr id="21" name="3 Estrella de 5 puntas"/>
                <p:cNvSpPr/>
                <p:nvPr/>
              </p:nvSpPr>
              <p:spPr bwMode="auto">
                <a:xfrm rot="14354735">
                  <a:off x="10368000" y="108000"/>
                  <a:ext cx="219300" cy="197681"/>
                </a:xfrm>
                <a:custGeom>
                  <a:avLst/>
                  <a:gdLst>
                    <a:gd name="connsiteX0" fmla="*/ 4 w 3434680"/>
                    <a:gd name="connsiteY0" fmla="*/ 1100182 h 2880320"/>
                    <a:gd name="connsiteX1" fmla="*/ 1311938 w 3434680"/>
                    <a:gd name="connsiteY1" fmla="*/ 1100189 h 2880320"/>
                    <a:gd name="connsiteX2" fmla="*/ 1717340 w 3434680"/>
                    <a:gd name="connsiteY2" fmla="*/ 0 h 2880320"/>
                    <a:gd name="connsiteX3" fmla="*/ 2122742 w 3434680"/>
                    <a:gd name="connsiteY3" fmla="*/ 1100189 h 2880320"/>
                    <a:gd name="connsiteX4" fmla="*/ 3434676 w 3434680"/>
                    <a:gd name="connsiteY4" fmla="*/ 1100182 h 2880320"/>
                    <a:gd name="connsiteX5" fmla="*/ 2373294 w 3434680"/>
                    <a:gd name="connsiteY5" fmla="*/ 1780128 h 2880320"/>
                    <a:gd name="connsiteX6" fmla="*/ 2778712 w 3434680"/>
                    <a:gd name="connsiteY6" fmla="*/ 2880313 h 2880320"/>
                    <a:gd name="connsiteX7" fmla="*/ 1717340 w 3434680"/>
                    <a:gd name="connsiteY7" fmla="*/ 2200354 h 2880320"/>
                    <a:gd name="connsiteX8" fmla="*/ 655968 w 3434680"/>
                    <a:gd name="connsiteY8" fmla="*/ 2880313 h 2880320"/>
                    <a:gd name="connsiteX9" fmla="*/ 1061386 w 3434680"/>
                    <a:gd name="connsiteY9" fmla="*/ 1780128 h 2880320"/>
                    <a:gd name="connsiteX10" fmla="*/ 4 w 3434680"/>
                    <a:gd name="connsiteY10" fmla="*/ 1100182 h 2880320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122738 w 3434672"/>
                    <a:gd name="connsiteY3" fmla="*/ 1100189 h 2880313"/>
                    <a:gd name="connsiteX4" fmla="*/ 3434672 w 3434672"/>
                    <a:gd name="connsiteY4" fmla="*/ 1100182 h 2880313"/>
                    <a:gd name="connsiteX5" fmla="*/ 2373290 w 3434672"/>
                    <a:gd name="connsiteY5" fmla="*/ 178012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122738 w 3434672"/>
                    <a:gd name="connsiteY3" fmla="*/ 1100189 h 2880313"/>
                    <a:gd name="connsiteX4" fmla="*/ 3434672 w 3434672"/>
                    <a:gd name="connsiteY4" fmla="*/ 1100182 h 2880313"/>
                    <a:gd name="connsiteX5" fmla="*/ 2373290 w 3434672"/>
                    <a:gd name="connsiteY5" fmla="*/ 178012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122738 w 3434672"/>
                    <a:gd name="connsiteY3" fmla="*/ 1100189 h 2880313"/>
                    <a:gd name="connsiteX4" fmla="*/ 3434672 w 3434672"/>
                    <a:gd name="connsiteY4" fmla="*/ 1100182 h 2880313"/>
                    <a:gd name="connsiteX5" fmla="*/ 2373290 w 3434672"/>
                    <a:gd name="connsiteY5" fmla="*/ 178012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122738 w 3434672"/>
                    <a:gd name="connsiteY3" fmla="*/ 1100189 h 2880313"/>
                    <a:gd name="connsiteX4" fmla="*/ 3434672 w 3434672"/>
                    <a:gd name="connsiteY4" fmla="*/ 1100182 h 2880313"/>
                    <a:gd name="connsiteX5" fmla="*/ 2373290 w 3434672"/>
                    <a:gd name="connsiteY5" fmla="*/ 178012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122738 w 3434672"/>
                    <a:gd name="connsiteY3" fmla="*/ 110018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061778 w 3434672"/>
                    <a:gd name="connsiteY3" fmla="*/ 125258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061778 w 3434672"/>
                    <a:gd name="connsiteY3" fmla="*/ 125258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061778 w 3434672"/>
                    <a:gd name="connsiteY3" fmla="*/ 125258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2061778 w 3434672"/>
                    <a:gd name="connsiteY3" fmla="*/ 125258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900092"/>
                    <a:gd name="connsiteX1" fmla="*/ 1479574 w 3343232"/>
                    <a:gd name="connsiteY1" fmla="*/ 1328789 h 2900092"/>
                    <a:gd name="connsiteX2" fmla="*/ 1625896 w 3343232"/>
                    <a:gd name="connsiteY2" fmla="*/ 0 h 2900092"/>
                    <a:gd name="connsiteX3" fmla="*/ 1894138 w 3343232"/>
                    <a:gd name="connsiteY3" fmla="*/ 1267829 h 2900092"/>
                    <a:gd name="connsiteX4" fmla="*/ 3343232 w 3343232"/>
                    <a:gd name="connsiteY4" fmla="*/ 1100182 h 2900092"/>
                    <a:gd name="connsiteX5" fmla="*/ 1977050 w 3343232"/>
                    <a:gd name="connsiteY5" fmla="*/ 1658208 h 2900092"/>
                    <a:gd name="connsiteX6" fmla="*/ 2687268 w 3343232"/>
                    <a:gd name="connsiteY6" fmla="*/ 2880313 h 2900092"/>
                    <a:gd name="connsiteX7" fmla="*/ 1580176 w 3343232"/>
                    <a:gd name="connsiteY7" fmla="*/ 1849834 h 2900092"/>
                    <a:gd name="connsiteX8" fmla="*/ 564524 w 3343232"/>
                    <a:gd name="connsiteY8" fmla="*/ 2880313 h 2900092"/>
                    <a:gd name="connsiteX9" fmla="*/ 1320462 w 3343232"/>
                    <a:gd name="connsiteY9" fmla="*/ 1612488 h 2900092"/>
                    <a:gd name="connsiteX10" fmla="*/ 0 w 3343232"/>
                    <a:gd name="connsiteY10" fmla="*/ 1206862 h 2900092"/>
                    <a:gd name="connsiteX0" fmla="*/ 0 w 3343232"/>
                    <a:gd name="connsiteY0" fmla="*/ 1206862 h 2900092"/>
                    <a:gd name="connsiteX1" fmla="*/ 1479574 w 3343232"/>
                    <a:gd name="connsiteY1" fmla="*/ 1328789 h 2900092"/>
                    <a:gd name="connsiteX2" fmla="*/ 1625896 w 3343232"/>
                    <a:gd name="connsiteY2" fmla="*/ 0 h 2900092"/>
                    <a:gd name="connsiteX3" fmla="*/ 1894138 w 3343232"/>
                    <a:gd name="connsiteY3" fmla="*/ 1267829 h 2900092"/>
                    <a:gd name="connsiteX4" fmla="*/ 3343232 w 3343232"/>
                    <a:gd name="connsiteY4" fmla="*/ 1100182 h 2900092"/>
                    <a:gd name="connsiteX5" fmla="*/ 1977050 w 3343232"/>
                    <a:gd name="connsiteY5" fmla="*/ 1658208 h 2900092"/>
                    <a:gd name="connsiteX6" fmla="*/ 2687268 w 3343232"/>
                    <a:gd name="connsiteY6" fmla="*/ 2880313 h 2900092"/>
                    <a:gd name="connsiteX7" fmla="*/ 1580176 w 3343232"/>
                    <a:gd name="connsiteY7" fmla="*/ 1849834 h 2900092"/>
                    <a:gd name="connsiteX8" fmla="*/ 564524 w 3343232"/>
                    <a:gd name="connsiteY8" fmla="*/ 2880313 h 2900092"/>
                    <a:gd name="connsiteX9" fmla="*/ 1320462 w 3343232"/>
                    <a:gd name="connsiteY9" fmla="*/ 1612488 h 2900092"/>
                    <a:gd name="connsiteX10" fmla="*/ 0 w 3343232"/>
                    <a:gd name="connsiteY10" fmla="*/ 1206862 h 2900092"/>
                    <a:gd name="connsiteX0" fmla="*/ 0 w 3343232"/>
                    <a:gd name="connsiteY0" fmla="*/ 1206862 h 2900092"/>
                    <a:gd name="connsiteX1" fmla="*/ 1479574 w 3343232"/>
                    <a:gd name="connsiteY1" fmla="*/ 1328789 h 2900092"/>
                    <a:gd name="connsiteX2" fmla="*/ 1625896 w 3343232"/>
                    <a:gd name="connsiteY2" fmla="*/ 0 h 2900092"/>
                    <a:gd name="connsiteX3" fmla="*/ 1894138 w 3343232"/>
                    <a:gd name="connsiteY3" fmla="*/ 1267829 h 2900092"/>
                    <a:gd name="connsiteX4" fmla="*/ 3343232 w 3343232"/>
                    <a:gd name="connsiteY4" fmla="*/ 1100182 h 2900092"/>
                    <a:gd name="connsiteX5" fmla="*/ 1977050 w 3343232"/>
                    <a:gd name="connsiteY5" fmla="*/ 1658208 h 2900092"/>
                    <a:gd name="connsiteX6" fmla="*/ 2687268 w 3343232"/>
                    <a:gd name="connsiteY6" fmla="*/ 2880313 h 2900092"/>
                    <a:gd name="connsiteX7" fmla="*/ 1580176 w 3343232"/>
                    <a:gd name="connsiteY7" fmla="*/ 1849834 h 2900092"/>
                    <a:gd name="connsiteX8" fmla="*/ 564524 w 3343232"/>
                    <a:gd name="connsiteY8" fmla="*/ 2880313 h 2900092"/>
                    <a:gd name="connsiteX9" fmla="*/ 1320462 w 3343232"/>
                    <a:gd name="connsiteY9" fmla="*/ 1612488 h 2900092"/>
                    <a:gd name="connsiteX10" fmla="*/ 0 w 3343232"/>
                    <a:gd name="connsiteY10" fmla="*/ 1206862 h 2900092"/>
                    <a:gd name="connsiteX0" fmla="*/ 0 w 3343232"/>
                    <a:gd name="connsiteY0" fmla="*/ 1206862 h 2900092"/>
                    <a:gd name="connsiteX1" fmla="*/ 1479574 w 3343232"/>
                    <a:gd name="connsiteY1" fmla="*/ 1328789 h 2900092"/>
                    <a:gd name="connsiteX2" fmla="*/ 1625896 w 3343232"/>
                    <a:gd name="connsiteY2" fmla="*/ 0 h 2900092"/>
                    <a:gd name="connsiteX3" fmla="*/ 1894138 w 3343232"/>
                    <a:gd name="connsiteY3" fmla="*/ 1267829 h 2900092"/>
                    <a:gd name="connsiteX4" fmla="*/ 3343232 w 3343232"/>
                    <a:gd name="connsiteY4" fmla="*/ 1100182 h 2900092"/>
                    <a:gd name="connsiteX5" fmla="*/ 1977050 w 3343232"/>
                    <a:gd name="connsiteY5" fmla="*/ 1658208 h 2900092"/>
                    <a:gd name="connsiteX6" fmla="*/ 2687268 w 3343232"/>
                    <a:gd name="connsiteY6" fmla="*/ 2880313 h 2900092"/>
                    <a:gd name="connsiteX7" fmla="*/ 1580176 w 3343232"/>
                    <a:gd name="connsiteY7" fmla="*/ 1849834 h 2900092"/>
                    <a:gd name="connsiteX8" fmla="*/ 564524 w 3343232"/>
                    <a:gd name="connsiteY8" fmla="*/ 2880313 h 2900092"/>
                    <a:gd name="connsiteX9" fmla="*/ 1320462 w 3343232"/>
                    <a:gd name="connsiteY9" fmla="*/ 1612488 h 2900092"/>
                    <a:gd name="connsiteX10" fmla="*/ 0 w 3343232"/>
                    <a:gd name="connsiteY10" fmla="*/ 1206862 h 29000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3343232" h="2900092">
                      <a:moveTo>
                        <a:pt x="0" y="1206862"/>
                      </a:moveTo>
                      <a:cubicBezTo>
                        <a:pt x="1163751" y="353424"/>
                        <a:pt x="955903" y="1252587"/>
                        <a:pt x="1479574" y="1328789"/>
                      </a:cubicBezTo>
                      <a:cubicBezTo>
                        <a:pt x="1614708" y="962059"/>
                        <a:pt x="42962" y="717250"/>
                        <a:pt x="1625896" y="0"/>
                      </a:cubicBezTo>
                      <a:cubicBezTo>
                        <a:pt x="2782110" y="321010"/>
                        <a:pt x="1759004" y="901099"/>
                        <a:pt x="1894138" y="1267829"/>
                      </a:cubicBezTo>
                      <a:cubicBezTo>
                        <a:pt x="2331449" y="1267827"/>
                        <a:pt x="1823881" y="140064"/>
                        <a:pt x="3343232" y="1100182"/>
                      </a:cubicBezTo>
                      <a:cubicBezTo>
                        <a:pt x="2745598" y="2439351"/>
                        <a:pt x="2330844" y="1431559"/>
                        <a:pt x="1977050" y="1658208"/>
                      </a:cubicBezTo>
                      <a:cubicBezTo>
                        <a:pt x="2213789" y="2065576"/>
                        <a:pt x="2831529" y="1695705"/>
                        <a:pt x="2687268" y="2880313"/>
                      </a:cubicBezTo>
                      <a:cubicBezTo>
                        <a:pt x="900917" y="2933060"/>
                        <a:pt x="1949207" y="2193327"/>
                        <a:pt x="1580176" y="1849834"/>
                      </a:cubicBezTo>
                      <a:cubicBezTo>
                        <a:pt x="1241625" y="2193327"/>
                        <a:pt x="1954635" y="3039740"/>
                        <a:pt x="564524" y="2880313"/>
                      </a:cubicBezTo>
                      <a:cubicBezTo>
                        <a:pt x="176423" y="1589025"/>
                        <a:pt x="1068483" y="2035096"/>
                        <a:pt x="1320462" y="1612488"/>
                      </a:cubicBezTo>
                      <a:cubicBezTo>
                        <a:pt x="849828" y="1441719"/>
                        <a:pt x="729714" y="2505391"/>
                        <a:pt x="0" y="1206862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7030A0"/>
                    </a:gs>
                    <a:gs pos="48000">
                      <a:schemeClr val="accent6">
                        <a:lumMod val="0"/>
                        <a:lumOff val="100000"/>
                        <a:alpha val="79000"/>
                      </a:schemeClr>
                    </a:gs>
                    <a:gs pos="13000">
                      <a:srgbClr val="FF99FF">
                        <a:alpha val="77647"/>
                        <a:lumMod val="80000"/>
                        <a:lumOff val="20000"/>
                      </a:srgbClr>
                    </a:gs>
                    <a:gs pos="26000">
                      <a:schemeClr val="accent2">
                        <a:lumMod val="60000"/>
                        <a:lumOff val="40000"/>
                      </a:schemeClr>
                    </a:gs>
                    <a:gs pos="39000">
                      <a:schemeClr val="accent6">
                        <a:lumMod val="0"/>
                        <a:lumOff val="100000"/>
                        <a:alpha val="61000"/>
                      </a:schemeClr>
                    </a:gs>
                  </a:gsLst>
                  <a:path path="circle">
                    <a:fillToRect l="50000" t="50000" r="50000" b="50000"/>
                  </a:path>
                </a:gradFill>
                <a:ln>
                  <a:noFill/>
                </a:ln>
                <a:effectLst>
                  <a:outerShdw blurRad="50800" dist="50800" dir="5400000" algn="ctr" rotWithShape="0">
                    <a:srgbClr val="7030A0"/>
                  </a:outerShdw>
                </a:effectLst>
                <a:scene3d>
                  <a:camera prst="orthographicFront"/>
                  <a:lightRig rig="threePt" dir="t"/>
                </a:scene3d>
                <a:sp3d>
                  <a:bevelT w="552450" prst="coolSlant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s-ES"/>
                </a:p>
              </p:txBody>
            </p:sp>
          </p:grpSp>
        </p:grpSp>
      </p:grpSp>
      <p:grpSp>
        <p:nvGrpSpPr>
          <p:cNvPr id="22" name="21 Grupo"/>
          <p:cNvGrpSpPr/>
          <p:nvPr/>
        </p:nvGrpSpPr>
        <p:grpSpPr>
          <a:xfrm>
            <a:off x="0" y="-14288"/>
            <a:ext cx="11938000" cy="5157788"/>
            <a:chOff x="0" y="-14288"/>
            <a:chExt cx="11938000" cy="5157788"/>
          </a:xfrm>
        </p:grpSpPr>
        <p:sp>
          <p:nvSpPr>
            <p:cNvPr id="23" name="2 Rectángulo"/>
            <p:cNvSpPr/>
            <p:nvPr/>
          </p:nvSpPr>
          <p:spPr bwMode="auto">
            <a:xfrm flipH="1">
              <a:off x="0" y="-14288"/>
              <a:ext cx="11938000" cy="5157788"/>
            </a:xfrm>
            <a:custGeom>
              <a:avLst/>
              <a:gdLst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427072 w 4999072"/>
                <a:gd name="connsiteY0" fmla="*/ 0 h 6858000"/>
                <a:gd name="connsiteX1" fmla="*/ 4999072 w 4999072"/>
                <a:gd name="connsiteY1" fmla="*/ 0 h 6858000"/>
                <a:gd name="connsiteX2" fmla="*/ 4999072 w 4999072"/>
                <a:gd name="connsiteY2" fmla="*/ 6858000 h 6858000"/>
                <a:gd name="connsiteX3" fmla="*/ 427072 w 4999072"/>
                <a:gd name="connsiteY3" fmla="*/ 6858000 h 6858000"/>
                <a:gd name="connsiteX4" fmla="*/ 2508641 w 4999072"/>
                <a:gd name="connsiteY4" fmla="*/ 3279938 h 6858000"/>
                <a:gd name="connsiteX5" fmla="*/ 427072 w 4999072"/>
                <a:gd name="connsiteY5" fmla="*/ 0 h 6858000"/>
                <a:gd name="connsiteX0" fmla="*/ 427072 w 4999072"/>
                <a:gd name="connsiteY0" fmla="*/ 0 h 6858000"/>
                <a:gd name="connsiteX1" fmla="*/ 4999072 w 4999072"/>
                <a:gd name="connsiteY1" fmla="*/ 0 h 6858000"/>
                <a:gd name="connsiteX2" fmla="*/ 4999072 w 4999072"/>
                <a:gd name="connsiteY2" fmla="*/ 6858000 h 6858000"/>
                <a:gd name="connsiteX3" fmla="*/ 427072 w 4999072"/>
                <a:gd name="connsiteY3" fmla="*/ 6858000 h 6858000"/>
                <a:gd name="connsiteX4" fmla="*/ 3492010 w 4999072"/>
                <a:gd name="connsiteY4" fmla="*/ 3503543 h 6858000"/>
                <a:gd name="connsiteX5" fmla="*/ 427072 w 4999072"/>
                <a:gd name="connsiteY5" fmla="*/ 0 h 6858000"/>
                <a:gd name="connsiteX0" fmla="*/ 427072 w 4999072"/>
                <a:gd name="connsiteY0" fmla="*/ 0 h 6858000"/>
                <a:gd name="connsiteX1" fmla="*/ 4999072 w 4999072"/>
                <a:gd name="connsiteY1" fmla="*/ 0 h 6858000"/>
                <a:gd name="connsiteX2" fmla="*/ 4999072 w 4999072"/>
                <a:gd name="connsiteY2" fmla="*/ 6858000 h 6858000"/>
                <a:gd name="connsiteX3" fmla="*/ 427072 w 4999072"/>
                <a:gd name="connsiteY3" fmla="*/ 6858000 h 6858000"/>
                <a:gd name="connsiteX4" fmla="*/ 2646576 w 4999072"/>
                <a:gd name="connsiteY4" fmla="*/ 3578086 h 6858000"/>
                <a:gd name="connsiteX5" fmla="*/ 427072 w 4999072"/>
                <a:gd name="connsiteY5" fmla="*/ 0 h 6858000"/>
                <a:gd name="connsiteX0" fmla="*/ 427072 w 4999072"/>
                <a:gd name="connsiteY0" fmla="*/ 99368 h 6957368"/>
                <a:gd name="connsiteX1" fmla="*/ 4999072 w 4999072"/>
                <a:gd name="connsiteY1" fmla="*/ 99368 h 6957368"/>
                <a:gd name="connsiteX2" fmla="*/ 4999072 w 4999072"/>
                <a:gd name="connsiteY2" fmla="*/ 6957368 h 6957368"/>
                <a:gd name="connsiteX3" fmla="*/ 427072 w 4999072"/>
                <a:gd name="connsiteY3" fmla="*/ 6957368 h 6957368"/>
                <a:gd name="connsiteX4" fmla="*/ 2646576 w 4999072"/>
                <a:gd name="connsiteY4" fmla="*/ 3677454 h 6957368"/>
                <a:gd name="connsiteX5" fmla="*/ 427072 w 4999072"/>
                <a:gd name="connsiteY5" fmla="*/ 99368 h 6957368"/>
                <a:gd name="connsiteX0" fmla="*/ 427072 w 4999072"/>
                <a:gd name="connsiteY0" fmla="*/ 99368 h 6986764"/>
                <a:gd name="connsiteX1" fmla="*/ 4999072 w 4999072"/>
                <a:gd name="connsiteY1" fmla="*/ 99368 h 6986764"/>
                <a:gd name="connsiteX2" fmla="*/ 4999072 w 4999072"/>
                <a:gd name="connsiteY2" fmla="*/ 6957368 h 6986764"/>
                <a:gd name="connsiteX3" fmla="*/ 427072 w 4999072"/>
                <a:gd name="connsiteY3" fmla="*/ 6957368 h 6986764"/>
                <a:gd name="connsiteX4" fmla="*/ 2646576 w 4999072"/>
                <a:gd name="connsiteY4" fmla="*/ 3677454 h 6986764"/>
                <a:gd name="connsiteX5" fmla="*/ 427072 w 4999072"/>
                <a:gd name="connsiteY5" fmla="*/ 99368 h 6986764"/>
                <a:gd name="connsiteX0" fmla="*/ 427072 w 4999072"/>
                <a:gd name="connsiteY0" fmla="*/ 73924 h 6961320"/>
                <a:gd name="connsiteX1" fmla="*/ 4999072 w 4999072"/>
                <a:gd name="connsiteY1" fmla="*/ 73924 h 6961320"/>
                <a:gd name="connsiteX2" fmla="*/ 4999072 w 4999072"/>
                <a:gd name="connsiteY2" fmla="*/ 6931924 h 6961320"/>
                <a:gd name="connsiteX3" fmla="*/ 427072 w 4999072"/>
                <a:gd name="connsiteY3" fmla="*/ 6931924 h 6961320"/>
                <a:gd name="connsiteX4" fmla="*/ 2646576 w 4999072"/>
                <a:gd name="connsiteY4" fmla="*/ 3652010 h 6961320"/>
                <a:gd name="connsiteX5" fmla="*/ 427072 w 4999072"/>
                <a:gd name="connsiteY5" fmla="*/ 73924 h 6961320"/>
                <a:gd name="connsiteX0" fmla="*/ 427072 w 4999072"/>
                <a:gd name="connsiteY0" fmla="*/ 73924 h 6931924"/>
                <a:gd name="connsiteX1" fmla="*/ 4999072 w 4999072"/>
                <a:gd name="connsiteY1" fmla="*/ 73924 h 6931924"/>
                <a:gd name="connsiteX2" fmla="*/ 4999072 w 4999072"/>
                <a:gd name="connsiteY2" fmla="*/ 6931924 h 6931924"/>
                <a:gd name="connsiteX3" fmla="*/ 427072 w 4999072"/>
                <a:gd name="connsiteY3" fmla="*/ 6931924 h 6931924"/>
                <a:gd name="connsiteX4" fmla="*/ 2646576 w 4999072"/>
                <a:gd name="connsiteY4" fmla="*/ 3652010 h 6931924"/>
                <a:gd name="connsiteX5" fmla="*/ 427072 w 4999072"/>
                <a:gd name="connsiteY5" fmla="*/ 73924 h 6931924"/>
                <a:gd name="connsiteX0" fmla="*/ 427072 w 4999072"/>
                <a:gd name="connsiteY0" fmla="*/ 187764 h 7045764"/>
                <a:gd name="connsiteX1" fmla="*/ 4999072 w 4999072"/>
                <a:gd name="connsiteY1" fmla="*/ 187764 h 7045764"/>
                <a:gd name="connsiteX2" fmla="*/ 4999072 w 4999072"/>
                <a:gd name="connsiteY2" fmla="*/ 7045764 h 7045764"/>
                <a:gd name="connsiteX3" fmla="*/ 427072 w 4999072"/>
                <a:gd name="connsiteY3" fmla="*/ 7045764 h 7045764"/>
                <a:gd name="connsiteX4" fmla="*/ 2970473 w 4999072"/>
                <a:gd name="connsiteY4" fmla="*/ 3652010 h 7045764"/>
                <a:gd name="connsiteX5" fmla="*/ 427072 w 4999072"/>
                <a:gd name="connsiteY5" fmla="*/ 187764 h 7045764"/>
                <a:gd name="connsiteX0" fmla="*/ 427072 w 4999072"/>
                <a:gd name="connsiteY0" fmla="*/ 187764 h 7242965"/>
                <a:gd name="connsiteX1" fmla="*/ 4999072 w 4999072"/>
                <a:gd name="connsiteY1" fmla="*/ 187764 h 7242965"/>
                <a:gd name="connsiteX2" fmla="*/ 4999072 w 4999072"/>
                <a:gd name="connsiteY2" fmla="*/ 7045764 h 7242965"/>
                <a:gd name="connsiteX3" fmla="*/ 427072 w 4999072"/>
                <a:gd name="connsiteY3" fmla="*/ 7045764 h 7242965"/>
                <a:gd name="connsiteX4" fmla="*/ 2970473 w 4999072"/>
                <a:gd name="connsiteY4" fmla="*/ 3652010 h 7242965"/>
                <a:gd name="connsiteX5" fmla="*/ 427072 w 4999072"/>
                <a:gd name="connsiteY5" fmla="*/ 187764 h 7242965"/>
                <a:gd name="connsiteX0" fmla="*/ 427072 w 4999072"/>
                <a:gd name="connsiteY0" fmla="*/ 240498 h 7295699"/>
                <a:gd name="connsiteX1" fmla="*/ 4999072 w 4999072"/>
                <a:gd name="connsiteY1" fmla="*/ 240498 h 7295699"/>
                <a:gd name="connsiteX2" fmla="*/ 4999072 w 4999072"/>
                <a:gd name="connsiteY2" fmla="*/ 7098498 h 7295699"/>
                <a:gd name="connsiteX3" fmla="*/ 427072 w 4999072"/>
                <a:gd name="connsiteY3" fmla="*/ 7098498 h 7295699"/>
                <a:gd name="connsiteX4" fmla="*/ 2970473 w 4999072"/>
                <a:gd name="connsiteY4" fmla="*/ 3704744 h 7295699"/>
                <a:gd name="connsiteX5" fmla="*/ 427072 w 4999072"/>
                <a:gd name="connsiteY5" fmla="*/ 240498 h 7295699"/>
                <a:gd name="connsiteX0" fmla="*/ 427072 w 4999072"/>
                <a:gd name="connsiteY0" fmla="*/ 190424 h 7295699"/>
                <a:gd name="connsiteX1" fmla="*/ 4999072 w 4999072"/>
                <a:gd name="connsiteY1" fmla="*/ 190424 h 7295699"/>
                <a:gd name="connsiteX2" fmla="*/ 4999072 w 4999072"/>
                <a:gd name="connsiteY2" fmla="*/ 7048424 h 7295699"/>
                <a:gd name="connsiteX3" fmla="*/ 427072 w 4999072"/>
                <a:gd name="connsiteY3" fmla="*/ 7048424 h 7295699"/>
                <a:gd name="connsiteX4" fmla="*/ 2499544 w 4999072"/>
                <a:gd name="connsiteY4" fmla="*/ 3704744 h 7295699"/>
                <a:gd name="connsiteX5" fmla="*/ 427072 w 4999072"/>
                <a:gd name="connsiteY5" fmla="*/ 190424 h 7295699"/>
                <a:gd name="connsiteX0" fmla="*/ 427072 w 4999072"/>
                <a:gd name="connsiteY0" fmla="*/ 0 h 7105275"/>
                <a:gd name="connsiteX1" fmla="*/ 4999072 w 4999072"/>
                <a:gd name="connsiteY1" fmla="*/ 0 h 7105275"/>
                <a:gd name="connsiteX2" fmla="*/ 4999072 w 4999072"/>
                <a:gd name="connsiteY2" fmla="*/ 6858000 h 7105275"/>
                <a:gd name="connsiteX3" fmla="*/ 427072 w 4999072"/>
                <a:gd name="connsiteY3" fmla="*/ 6858000 h 7105275"/>
                <a:gd name="connsiteX4" fmla="*/ 2499544 w 4999072"/>
                <a:gd name="connsiteY4" fmla="*/ 3514320 h 7105275"/>
                <a:gd name="connsiteX5" fmla="*/ 427072 w 4999072"/>
                <a:gd name="connsiteY5" fmla="*/ 0 h 7105275"/>
                <a:gd name="connsiteX0" fmla="*/ 427072 w 4999072"/>
                <a:gd name="connsiteY0" fmla="*/ 0 h 6858000"/>
                <a:gd name="connsiteX1" fmla="*/ 4999072 w 4999072"/>
                <a:gd name="connsiteY1" fmla="*/ 0 h 6858000"/>
                <a:gd name="connsiteX2" fmla="*/ 4999072 w 4999072"/>
                <a:gd name="connsiteY2" fmla="*/ 6858000 h 6858000"/>
                <a:gd name="connsiteX3" fmla="*/ 427072 w 4999072"/>
                <a:gd name="connsiteY3" fmla="*/ 6858000 h 6858000"/>
                <a:gd name="connsiteX4" fmla="*/ 2499544 w 4999072"/>
                <a:gd name="connsiteY4" fmla="*/ 3514320 h 6858000"/>
                <a:gd name="connsiteX5" fmla="*/ 427072 w 4999072"/>
                <a:gd name="connsiteY5" fmla="*/ 0 h 6858000"/>
                <a:gd name="connsiteX0" fmla="*/ 37345 w 4609345"/>
                <a:gd name="connsiteY0" fmla="*/ 0 h 6858000"/>
                <a:gd name="connsiteX1" fmla="*/ 4609345 w 4609345"/>
                <a:gd name="connsiteY1" fmla="*/ 0 h 6858000"/>
                <a:gd name="connsiteX2" fmla="*/ 4609345 w 4609345"/>
                <a:gd name="connsiteY2" fmla="*/ 6858000 h 6858000"/>
                <a:gd name="connsiteX3" fmla="*/ 37345 w 4609345"/>
                <a:gd name="connsiteY3" fmla="*/ 6858000 h 6858000"/>
                <a:gd name="connsiteX4" fmla="*/ 2109817 w 4609345"/>
                <a:gd name="connsiteY4" fmla="*/ 3450331 h 6858000"/>
                <a:gd name="connsiteX5" fmla="*/ 37345 w 4609345"/>
                <a:gd name="connsiteY5" fmla="*/ 0 h 6858000"/>
                <a:gd name="connsiteX0" fmla="*/ 42567 w 4614567"/>
                <a:gd name="connsiteY0" fmla="*/ 0 h 6858000"/>
                <a:gd name="connsiteX1" fmla="*/ 4614567 w 4614567"/>
                <a:gd name="connsiteY1" fmla="*/ 0 h 6858000"/>
                <a:gd name="connsiteX2" fmla="*/ 4614567 w 4614567"/>
                <a:gd name="connsiteY2" fmla="*/ 6858000 h 6858000"/>
                <a:gd name="connsiteX3" fmla="*/ 42567 w 4614567"/>
                <a:gd name="connsiteY3" fmla="*/ 6858000 h 6858000"/>
                <a:gd name="connsiteX4" fmla="*/ 1668213 w 4614567"/>
                <a:gd name="connsiteY4" fmla="*/ 3381510 h 6858000"/>
                <a:gd name="connsiteX5" fmla="*/ 42567 w 4614567"/>
                <a:gd name="connsiteY5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14567" h="6858000">
                  <a:moveTo>
                    <a:pt x="42567" y="0"/>
                  </a:moveTo>
                  <a:lnTo>
                    <a:pt x="4614567" y="0"/>
                  </a:lnTo>
                  <a:lnTo>
                    <a:pt x="4614567" y="6858000"/>
                  </a:lnTo>
                  <a:lnTo>
                    <a:pt x="42567" y="6858000"/>
                  </a:lnTo>
                  <a:cubicBezTo>
                    <a:pt x="-384505" y="6367294"/>
                    <a:pt x="2605333" y="5227204"/>
                    <a:pt x="1668213" y="3381510"/>
                  </a:cubicBezTo>
                  <a:cubicBezTo>
                    <a:pt x="2563984" y="1273209"/>
                    <a:pt x="-384505" y="652294"/>
                    <a:pt x="42567" y="0"/>
                  </a:cubicBezTo>
                  <a:close/>
                </a:path>
              </a:pathLst>
            </a:custGeom>
            <a:gradFill>
              <a:gsLst>
                <a:gs pos="78000">
                  <a:srgbClr val="7030A0">
                    <a:lumMod val="57000"/>
                    <a:lumOff val="43000"/>
                    <a:alpha val="50000"/>
                  </a:srgbClr>
                </a:gs>
                <a:gs pos="0">
                  <a:schemeClr val="tx1">
                    <a:alpha val="46000"/>
                  </a:schemeClr>
                </a:gs>
                <a:gs pos="100000">
                  <a:srgbClr val="00B0F0">
                    <a:alpha val="20000"/>
                    <a:lumMod val="18000"/>
                    <a:lumOff val="82000"/>
                  </a:srgbClr>
                </a:gs>
                <a:gs pos="66000">
                  <a:schemeClr val="tx1">
                    <a:alpha val="71000"/>
                  </a:schemeClr>
                </a:gs>
                <a:gs pos="90000">
                  <a:schemeClr val="tx1">
                    <a:alpha val="44000"/>
                  </a:schemeClr>
                </a:gs>
                <a:gs pos="44000">
                  <a:schemeClr val="tx1">
                    <a:alpha val="60000"/>
                  </a:schemeClr>
                </a:gs>
                <a:gs pos="54000">
                  <a:srgbClr val="00B0F0">
                    <a:lumMod val="20000"/>
                    <a:lumOff val="80000"/>
                    <a:alpha val="37000"/>
                  </a:srgbClr>
                </a:gs>
                <a:gs pos="33000">
                  <a:srgbClr val="7030A0">
                    <a:lumMod val="60000"/>
                    <a:lumOff val="40000"/>
                    <a:alpha val="38000"/>
                  </a:srgbClr>
                </a:gs>
                <a:gs pos="23000">
                  <a:schemeClr val="tx1">
                    <a:alpha val="53000"/>
                  </a:schemeClr>
                </a:gs>
                <a:gs pos="12000">
                  <a:srgbClr val="00B0F0">
                    <a:alpha val="44000"/>
                    <a:lumMod val="19000"/>
                    <a:lumOff val="81000"/>
                  </a:srgbClr>
                </a:gs>
              </a:gsLst>
              <a:lin ang="13500000" scaled="1"/>
            </a:gradFill>
            <a:ln w="127000" cmpd="sng">
              <a:noFill/>
            </a:ln>
            <a:scene3d>
              <a:camera prst="orthographicFront"/>
              <a:lightRig rig="flat" dir="t">
                <a:rot lat="0" lon="0" rev="11400000"/>
              </a:lightRig>
            </a:scene3d>
            <a:sp3d>
              <a:bevelT w="1206500" h="17145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grpSp>
          <p:nvGrpSpPr>
            <p:cNvPr id="24" name="23 Grupo"/>
            <p:cNvGrpSpPr/>
            <p:nvPr/>
          </p:nvGrpSpPr>
          <p:grpSpPr>
            <a:xfrm>
              <a:off x="6297392" y="97191"/>
              <a:ext cx="4353882" cy="4934597"/>
              <a:chOff x="6297392" y="97191"/>
              <a:chExt cx="4353882" cy="4934597"/>
            </a:xfrm>
          </p:grpSpPr>
          <p:sp>
            <p:nvSpPr>
              <p:cNvPr id="25" name="3 Estrella de 5 puntas"/>
              <p:cNvSpPr/>
              <p:nvPr/>
            </p:nvSpPr>
            <p:spPr bwMode="auto">
              <a:xfrm rot="13260679">
                <a:off x="6297392" y="2176341"/>
                <a:ext cx="827292" cy="739807"/>
              </a:xfrm>
              <a:custGeom>
                <a:avLst/>
                <a:gdLst>
                  <a:gd name="connsiteX0" fmla="*/ 4 w 3434680"/>
                  <a:gd name="connsiteY0" fmla="*/ 1100182 h 2880320"/>
                  <a:gd name="connsiteX1" fmla="*/ 1311938 w 3434680"/>
                  <a:gd name="connsiteY1" fmla="*/ 1100189 h 2880320"/>
                  <a:gd name="connsiteX2" fmla="*/ 1717340 w 3434680"/>
                  <a:gd name="connsiteY2" fmla="*/ 0 h 2880320"/>
                  <a:gd name="connsiteX3" fmla="*/ 2122742 w 3434680"/>
                  <a:gd name="connsiteY3" fmla="*/ 1100189 h 2880320"/>
                  <a:gd name="connsiteX4" fmla="*/ 3434676 w 3434680"/>
                  <a:gd name="connsiteY4" fmla="*/ 1100182 h 2880320"/>
                  <a:gd name="connsiteX5" fmla="*/ 2373294 w 3434680"/>
                  <a:gd name="connsiteY5" fmla="*/ 1780128 h 2880320"/>
                  <a:gd name="connsiteX6" fmla="*/ 2778712 w 3434680"/>
                  <a:gd name="connsiteY6" fmla="*/ 2880313 h 2880320"/>
                  <a:gd name="connsiteX7" fmla="*/ 1717340 w 3434680"/>
                  <a:gd name="connsiteY7" fmla="*/ 2200354 h 2880320"/>
                  <a:gd name="connsiteX8" fmla="*/ 655968 w 3434680"/>
                  <a:gd name="connsiteY8" fmla="*/ 2880313 h 2880320"/>
                  <a:gd name="connsiteX9" fmla="*/ 1061386 w 3434680"/>
                  <a:gd name="connsiteY9" fmla="*/ 1780128 h 2880320"/>
                  <a:gd name="connsiteX10" fmla="*/ 4 w 3434680"/>
                  <a:gd name="connsiteY10" fmla="*/ 1100182 h 2880320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373290 w 3434672"/>
                  <a:gd name="connsiteY5" fmla="*/ 178012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373290 w 3434672"/>
                  <a:gd name="connsiteY5" fmla="*/ 178012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373290 w 3434672"/>
                  <a:gd name="connsiteY5" fmla="*/ 178012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373290 w 3434672"/>
                  <a:gd name="connsiteY5" fmla="*/ 178012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061778 w 3434672"/>
                  <a:gd name="connsiteY3" fmla="*/ 12525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061778 w 3434672"/>
                  <a:gd name="connsiteY3" fmla="*/ 12525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061778 w 3434672"/>
                  <a:gd name="connsiteY3" fmla="*/ 12525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2061778 w 3434672"/>
                  <a:gd name="connsiteY3" fmla="*/ 12525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900092"/>
                  <a:gd name="connsiteX1" fmla="*/ 1479574 w 3343232"/>
                  <a:gd name="connsiteY1" fmla="*/ 1328789 h 2900092"/>
                  <a:gd name="connsiteX2" fmla="*/ 1625896 w 3343232"/>
                  <a:gd name="connsiteY2" fmla="*/ 0 h 2900092"/>
                  <a:gd name="connsiteX3" fmla="*/ 1894138 w 3343232"/>
                  <a:gd name="connsiteY3" fmla="*/ 1267829 h 2900092"/>
                  <a:gd name="connsiteX4" fmla="*/ 3343232 w 3343232"/>
                  <a:gd name="connsiteY4" fmla="*/ 1100182 h 2900092"/>
                  <a:gd name="connsiteX5" fmla="*/ 1977050 w 3343232"/>
                  <a:gd name="connsiteY5" fmla="*/ 1658208 h 2900092"/>
                  <a:gd name="connsiteX6" fmla="*/ 2687268 w 3343232"/>
                  <a:gd name="connsiteY6" fmla="*/ 2880313 h 2900092"/>
                  <a:gd name="connsiteX7" fmla="*/ 1580176 w 3343232"/>
                  <a:gd name="connsiteY7" fmla="*/ 1849834 h 2900092"/>
                  <a:gd name="connsiteX8" fmla="*/ 564524 w 3343232"/>
                  <a:gd name="connsiteY8" fmla="*/ 2880313 h 2900092"/>
                  <a:gd name="connsiteX9" fmla="*/ 1320462 w 3343232"/>
                  <a:gd name="connsiteY9" fmla="*/ 1612488 h 2900092"/>
                  <a:gd name="connsiteX10" fmla="*/ 0 w 3343232"/>
                  <a:gd name="connsiteY10" fmla="*/ 1206862 h 2900092"/>
                  <a:gd name="connsiteX0" fmla="*/ 0 w 3343232"/>
                  <a:gd name="connsiteY0" fmla="*/ 1206862 h 2900092"/>
                  <a:gd name="connsiteX1" fmla="*/ 1479574 w 3343232"/>
                  <a:gd name="connsiteY1" fmla="*/ 1328789 h 2900092"/>
                  <a:gd name="connsiteX2" fmla="*/ 1625896 w 3343232"/>
                  <a:gd name="connsiteY2" fmla="*/ 0 h 2900092"/>
                  <a:gd name="connsiteX3" fmla="*/ 1894138 w 3343232"/>
                  <a:gd name="connsiteY3" fmla="*/ 1267829 h 2900092"/>
                  <a:gd name="connsiteX4" fmla="*/ 3343232 w 3343232"/>
                  <a:gd name="connsiteY4" fmla="*/ 1100182 h 2900092"/>
                  <a:gd name="connsiteX5" fmla="*/ 1977050 w 3343232"/>
                  <a:gd name="connsiteY5" fmla="*/ 1658208 h 2900092"/>
                  <a:gd name="connsiteX6" fmla="*/ 2687268 w 3343232"/>
                  <a:gd name="connsiteY6" fmla="*/ 2880313 h 2900092"/>
                  <a:gd name="connsiteX7" fmla="*/ 1580176 w 3343232"/>
                  <a:gd name="connsiteY7" fmla="*/ 1849834 h 2900092"/>
                  <a:gd name="connsiteX8" fmla="*/ 564524 w 3343232"/>
                  <a:gd name="connsiteY8" fmla="*/ 2880313 h 2900092"/>
                  <a:gd name="connsiteX9" fmla="*/ 1320462 w 3343232"/>
                  <a:gd name="connsiteY9" fmla="*/ 1612488 h 2900092"/>
                  <a:gd name="connsiteX10" fmla="*/ 0 w 3343232"/>
                  <a:gd name="connsiteY10" fmla="*/ 1206862 h 2900092"/>
                  <a:gd name="connsiteX0" fmla="*/ 0 w 3343232"/>
                  <a:gd name="connsiteY0" fmla="*/ 1206862 h 2900092"/>
                  <a:gd name="connsiteX1" fmla="*/ 1479574 w 3343232"/>
                  <a:gd name="connsiteY1" fmla="*/ 1328789 h 2900092"/>
                  <a:gd name="connsiteX2" fmla="*/ 1625896 w 3343232"/>
                  <a:gd name="connsiteY2" fmla="*/ 0 h 2900092"/>
                  <a:gd name="connsiteX3" fmla="*/ 1894138 w 3343232"/>
                  <a:gd name="connsiteY3" fmla="*/ 1267829 h 2900092"/>
                  <a:gd name="connsiteX4" fmla="*/ 3343232 w 3343232"/>
                  <a:gd name="connsiteY4" fmla="*/ 1100182 h 2900092"/>
                  <a:gd name="connsiteX5" fmla="*/ 1977050 w 3343232"/>
                  <a:gd name="connsiteY5" fmla="*/ 1658208 h 2900092"/>
                  <a:gd name="connsiteX6" fmla="*/ 2687268 w 3343232"/>
                  <a:gd name="connsiteY6" fmla="*/ 2880313 h 2900092"/>
                  <a:gd name="connsiteX7" fmla="*/ 1580176 w 3343232"/>
                  <a:gd name="connsiteY7" fmla="*/ 1849834 h 2900092"/>
                  <a:gd name="connsiteX8" fmla="*/ 564524 w 3343232"/>
                  <a:gd name="connsiteY8" fmla="*/ 2880313 h 2900092"/>
                  <a:gd name="connsiteX9" fmla="*/ 1320462 w 3343232"/>
                  <a:gd name="connsiteY9" fmla="*/ 1612488 h 2900092"/>
                  <a:gd name="connsiteX10" fmla="*/ 0 w 3343232"/>
                  <a:gd name="connsiteY10" fmla="*/ 1206862 h 2900092"/>
                  <a:gd name="connsiteX0" fmla="*/ 0 w 3343232"/>
                  <a:gd name="connsiteY0" fmla="*/ 1206862 h 2900092"/>
                  <a:gd name="connsiteX1" fmla="*/ 1479574 w 3343232"/>
                  <a:gd name="connsiteY1" fmla="*/ 1328789 h 2900092"/>
                  <a:gd name="connsiteX2" fmla="*/ 1625896 w 3343232"/>
                  <a:gd name="connsiteY2" fmla="*/ 0 h 2900092"/>
                  <a:gd name="connsiteX3" fmla="*/ 1894138 w 3343232"/>
                  <a:gd name="connsiteY3" fmla="*/ 1267829 h 2900092"/>
                  <a:gd name="connsiteX4" fmla="*/ 3343232 w 3343232"/>
                  <a:gd name="connsiteY4" fmla="*/ 1100182 h 2900092"/>
                  <a:gd name="connsiteX5" fmla="*/ 1977050 w 3343232"/>
                  <a:gd name="connsiteY5" fmla="*/ 1658208 h 2900092"/>
                  <a:gd name="connsiteX6" fmla="*/ 2687268 w 3343232"/>
                  <a:gd name="connsiteY6" fmla="*/ 2880313 h 2900092"/>
                  <a:gd name="connsiteX7" fmla="*/ 1580176 w 3343232"/>
                  <a:gd name="connsiteY7" fmla="*/ 1849834 h 2900092"/>
                  <a:gd name="connsiteX8" fmla="*/ 564524 w 3343232"/>
                  <a:gd name="connsiteY8" fmla="*/ 2880313 h 2900092"/>
                  <a:gd name="connsiteX9" fmla="*/ 1320462 w 3343232"/>
                  <a:gd name="connsiteY9" fmla="*/ 1612488 h 2900092"/>
                  <a:gd name="connsiteX10" fmla="*/ 0 w 3343232"/>
                  <a:gd name="connsiteY10" fmla="*/ 1206862 h 29000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343232" h="2900092">
                    <a:moveTo>
                      <a:pt x="0" y="1206862"/>
                    </a:moveTo>
                    <a:cubicBezTo>
                      <a:pt x="1163751" y="353424"/>
                      <a:pt x="955903" y="1252587"/>
                      <a:pt x="1479574" y="1328789"/>
                    </a:cubicBezTo>
                    <a:cubicBezTo>
                      <a:pt x="1614708" y="962059"/>
                      <a:pt x="42962" y="717250"/>
                      <a:pt x="1625896" y="0"/>
                    </a:cubicBezTo>
                    <a:cubicBezTo>
                      <a:pt x="2782110" y="321010"/>
                      <a:pt x="1759004" y="901099"/>
                      <a:pt x="1894138" y="1267829"/>
                    </a:cubicBezTo>
                    <a:cubicBezTo>
                      <a:pt x="2331449" y="1267827"/>
                      <a:pt x="1823881" y="140064"/>
                      <a:pt x="3343232" y="1100182"/>
                    </a:cubicBezTo>
                    <a:cubicBezTo>
                      <a:pt x="2745598" y="2439351"/>
                      <a:pt x="2330844" y="1431559"/>
                      <a:pt x="1977050" y="1658208"/>
                    </a:cubicBezTo>
                    <a:cubicBezTo>
                      <a:pt x="2213789" y="2065576"/>
                      <a:pt x="2831529" y="1695705"/>
                      <a:pt x="2687268" y="2880313"/>
                    </a:cubicBezTo>
                    <a:cubicBezTo>
                      <a:pt x="900917" y="2933060"/>
                      <a:pt x="1949207" y="2193327"/>
                      <a:pt x="1580176" y="1849834"/>
                    </a:cubicBezTo>
                    <a:cubicBezTo>
                      <a:pt x="1241625" y="2193327"/>
                      <a:pt x="1954635" y="3039740"/>
                      <a:pt x="564524" y="2880313"/>
                    </a:cubicBezTo>
                    <a:cubicBezTo>
                      <a:pt x="176423" y="1589025"/>
                      <a:pt x="1068483" y="2035096"/>
                      <a:pt x="1320462" y="1612488"/>
                    </a:cubicBezTo>
                    <a:cubicBezTo>
                      <a:pt x="849828" y="1441719"/>
                      <a:pt x="729714" y="2505391"/>
                      <a:pt x="0" y="1206862"/>
                    </a:cubicBezTo>
                    <a:close/>
                  </a:path>
                </a:pathLst>
              </a:custGeom>
              <a:gradFill>
                <a:gsLst>
                  <a:gs pos="0">
                    <a:srgbClr val="7030A0"/>
                  </a:gs>
                  <a:gs pos="48000">
                    <a:schemeClr val="accent6">
                      <a:lumMod val="0"/>
                      <a:lumOff val="100000"/>
                      <a:alpha val="79000"/>
                    </a:schemeClr>
                  </a:gs>
                  <a:gs pos="13000">
                    <a:srgbClr val="FF99FF">
                      <a:alpha val="77647"/>
                      <a:lumMod val="80000"/>
                      <a:lumOff val="20000"/>
                    </a:srgbClr>
                  </a:gs>
                  <a:gs pos="26000">
                    <a:schemeClr val="accent2">
                      <a:lumMod val="60000"/>
                      <a:lumOff val="40000"/>
                    </a:schemeClr>
                  </a:gs>
                  <a:gs pos="39000">
                    <a:schemeClr val="accent6">
                      <a:lumMod val="0"/>
                      <a:lumOff val="100000"/>
                      <a:alpha val="61000"/>
                    </a:schemeClr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50800" dist="50800" dir="5400000" algn="ctr" rotWithShape="0">
                  <a:srgbClr val="7030A0"/>
                </a:outerShdw>
              </a:effectLst>
              <a:scene3d>
                <a:camera prst="orthographicFront"/>
                <a:lightRig rig="threePt" dir="t"/>
              </a:scene3d>
              <a:sp3d>
                <a:bevelT w="552450" prst="coolSlant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ES"/>
              </a:p>
            </p:txBody>
          </p:sp>
          <p:sp>
            <p:nvSpPr>
              <p:cNvPr id="26" name="3 Estrella de 5 puntas"/>
              <p:cNvSpPr/>
              <p:nvPr/>
            </p:nvSpPr>
            <p:spPr bwMode="auto">
              <a:xfrm rot="14354735">
                <a:off x="7185861" y="722896"/>
                <a:ext cx="510976" cy="508333"/>
              </a:xfrm>
              <a:custGeom>
                <a:avLst/>
                <a:gdLst>
                  <a:gd name="connsiteX0" fmla="*/ 4 w 3434680"/>
                  <a:gd name="connsiteY0" fmla="*/ 1100182 h 2880320"/>
                  <a:gd name="connsiteX1" fmla="*/ 1311938 w 3434680"/>
                  <a:gd name="connsiteY1" fmla="*/ 1100189 h 2880320"/>
                  <a:gd name="connsiteX2" fmla="*/ 1717340 w 3434680"/>
                  <a:gd name="connsiteY2" fmla="*/ 0 h 2880320"/>
                  <a:gd name="connsiteX3" fmla="*/ 2122742 w 3434680"/>
                  <a:gd name="connsiteY3" fmla="*/ 1100189 h 2880320"/>
                  <a:gd name="connsiteX4" fmla="*/ 3434676 w 3434680"/>
                  <a:gd name="connsiteY4" fmla="*/ 1100182 h 2880320"/>
                  <a:gd name="connsiteX5" fmla="*/ 2373294 w 3434680"/>
                  <a:gd name="connsiteY5" fmla="*/ 1780128 h 2880320"/>
                  <a:gd name="connsiteX6" fmla="*/ 2778712 w 3434680"/>
                  <a:gd name="connsiteY6" fmla="*/ 2880313 h 2880320"/>
                  <a:gd name="connsiteX7" fmla="*/ 1717340 w 3434680"/>
                  <a:gd name="connsiteY7" fmla="*/ 2200354 h 2880320"/>
                  <a:gd name="connsiteX8" fmla="*/ 655968 w 3434680"/>
                  <a:gd name="connsiteY8" fmla="*/ 2880313 h 2880320"/>
                  <a:gd name="connsiteX9" fmla="*/ 1061386 w 3434680"/>
                  <a:gd name="connsiteY9" fmla="*/ 1780128 h 2880320"/>
                  <a:gd name="connsiteX10" fmla="*/ 4 w 3434680"/>
                  <a:gd name="connsiteY10" fmla="*/ 1100182 h 2880320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373290 w 3434672"/>
                  <a:gd name="connsiteY5" fmla="*/ 178012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373290 w 3434672"/>
                  <a:gd name="connsiteY5" fmla="*/ 178012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373290 w 3434672"/>
                  <a:gd name="connsiteY5" fmla="*/ 178012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373290 w 3434672"/>
                  <a:gd name="connsiteY5" fmla="*/ 178012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061778 w 3434672"/>
                  <a:gd name="connsiteY3" fmla="*/ 12525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061778 w 3434672"/>
                  <a:gd name="connsiteY3" fmla="*/ 12525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061778 w 3434672"/>
                  <a:gd name="connsiteY3" fmla="*/ 12525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2061778 w 3434672"/>
                  <a:gd name="connsiteY3" fmla="*/ 12525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900092"/>
                  <a:gd name="connsiteX1" fmla="*/ 1479574 w 3343232"/>
                  <a:gd name="connsiteY1" fmla="*/ 1328789 h 2900092"/>
                  <a:gd name="connsiteX2" fmla="*/ 1625896 w 3343232"/>
                  <a:gd name="connsiteY2" fmla="*/ 0 h 2900092"/>
                  <a:gd name="connsiteX3" fmla="*/ 1894138 w 3343232"/>
                  <a:gd name="connsiteY3" fmla="*/ 1267829 h 2900092"/>
                  <a:gd name="connsiteX4" fmla="*/ 3343232 w 3343232"/>
                  <a:gd name="connsiteY4" fmla="*/ 1100182 h 2900092"/>
                  <a:gd name="connsiteX5" fmla="*/ 1977050 w 3343232"/>
                  <a:gd name="connsiteY5" fmla="*/ 1658208 h 2900092"/>
                  <a:gd name="connsiteX6" fmla="*/ 2687268 w 3343232"/>
                  <a:gd name="connsiteY6" fmla="*/ 2880313 h 2900092"/>
                  <a:gd name="connsiteX7" fmla="*/ 1580176 w 3343232"/>
                  <a:gd name="connsiteY7" fmla="*/ 1849834 h 2900092"/>
                  <a:gd name="connsiteX8" fmla="*/ 564524 w 3343232"/>
                  <a:gd name="connsiteY8" fmla="*/ 2880313 h 2900092"/>
                  <a:gd name="connsiteX9" fmla="*/ 1320462 w 3343232"/>
                  <a:gd name="connsiteY9" fmla="*/ 1612488 h 2900092"/>
                  <a:gd name="connsiteX10" fmla="*/ 0 w 3343232"/>
                  <a:gd name="connsiteY10" fmla="*/ 1206862 h 2900092"/>
                  <a:gd name="connsiteX0" fmla="*/ 0 w 3343232"/>
                  <a:gd name="connsiteY0" fmla="*/ 1206862 h 2900092"/>
                  <a:gd name="connsiteX1" fmla="*/ 1479574 w 3343232"/>
                  <a:gd name="connsiteY1" fmla="*/ 1328789 h 2900092"/>
                  <a:gd name="connsiteX2" fmla="*/ 1625896 w 3343232"/>
                  <a:gd name="connsiteY2" fmla="*/ 0 h 2900092"/>
                  <a:gd name="connsiteX3" fmla="*/ 1894138 w 3343232"/>
                  <a:gd name="connsiteY3" fmla="*/ 1267829 h 2900092"/>
                  <a:gd name="connsiteX4" fmla="*/ 3343232 w 3343232"/>
                  <a:gd name="connsiteY4" fmla="*/ 1100182 h 2900092"/>
                  <a:gd name="connsiteX5" fmla="*/ 1977050 w 3343232"/>
                  <a:gd name="connsiteY5" fmla="*/ 1658208 h 2900092"/>
                  <a:gd name="connsiteX6" fmla="*/ 2687268 w 3343232"/>
                  <a:gd name="connsiteY6" fmla="*/ 2880313 h 2900092"/>
                  <a:gd name="connsiteX7" fmla="*/ 1580176 w 3343232"/>
                  <a:gd name="connsiteY7" fmla="*/ 1849834 h 2900092"/>
                  <a:gd name="connsiteX8" fmla="*/ 564524 w 3343232"/>
                  <a:gd name="connsiteY8" fmla="*/ 2880313 h 2900092"/>
                  <a:gd name="connsiteX9" fmla="*/ 1320462 w 3343232"/>
                  <a:gd name="connsiteY9" fmla="*/ 1612488 h 2900092"/>
                  <a:gd name="connsiteX10" fmla="*/ 0 w 3343232"/>
                  <a:gd name="connsiteY10" fmla="*/ 1206862 h 2900092"/>
                  <a:gd name="connsiteX0" fmla="*/ 0 w 3343232"/>
                  <a:gd name="connsiteY0" fmla="*/ 1206862 h 2900092"/>
                  <a:gd name="connsiteX1" fmla="*/ 1479574 w 3343232"/>
                  <a:gd name="connsiteY1" fmla="*/ 1328789 h 2900092"/>
                  <a:gd name="connsiteX2" fmla="*/ 1625896 w 3343232"/>
                  <a:gd name="connsiteY2" fmla="*/ 0 h 2900092"/>
                  <a:gd name="connsiteX3" fmla="*/ 1894138 w 3343232"/>
                  <a:gd name="connsiteY3" fmla="*/ 1267829 h 2900092"/>
                  <a:gd name="connsiteX4" fmla="*/ 3343232 w 3343232"/>
                  <a:gd name="connsiteY4" fmla="*/ 1100182 h 2900092"/>
                  <a:gd name="connsiteX5" fmla="*/ 1977050 w 3343232"/>
                  <a:gd name="connsiteY5" fmla="*/ 1658208 h 2900092"/>
                  <a:gd name="connsiteX6" fmla="*/ 2687268 w 3343232"/>
                  <a:gd name="connsiteY6" fmla="*/ 2880313 h 2900092"/>
                  <a:gd name="connsiteX7" fmla="*/ 1580176 w 3343232"/>
                  <a:gd name="connsiteY7" fmla="*/ 1849834 h 2900092"/>
                  <a:gd name="connsiteX8" fmla="*/ 564524 w 3343232"/>
                  <a:gd name="connsiteY8" fmla="*/ 2880313 h 2900092"/>
                  <a:gd name="connsiteX9" fmla="*/ 1320462 w 3343232"/>
                  <a:gd name="connsiteY9" fmla="*/ 1612488 h 2900092"/>
                  <a:gd name="connsiteX10" fmla="*/ 0 w 3343232"/>
                  <a:gd name="connsiteY10" fmla="*/ 1206862 h 2900092"/>
                  <a:gd name="connsiteX0" fmla="*/ 0 w 3343232"/>
                  <a:gd name="connsiteY0" fmla="*/ 1206862 h 2900092"/>
                  <a:gd name="connsiteX1" fmla="*/ 1479574 w 3343232"/>
                  <a:gd name="connsiteY1" fmla="*/ 1328789 h 2900092"/>
                  <a:gd name="connsiteX2" fmla="*/ 1625896 w 3343232"/>
                  <a:gd name="connsiteY2" fmla="*/ 0 h 2900092"/>
                  <a:gd name="connsiteX3" fmla="*/ 1894138 w 3343232"/>
                  <a:gd name="connsiteY3" fmla="*/ 1267829 h 2900092"/>
                  <a:gd name="connsiteX4" fmla="*/ 3343232 w 3343232"/>
                  <a:gd name="connsiteY4" fmla="*/ 1100182 h 2900092"/>
                  <a:gd name="connsiteX5" fmla="*/ 1977050 w 3343232"/>
                  <a:gd name="connsiteY5" fmla="*/ 1658208 h 2900092"/>
                  <a:gd name="connsiteX6" fmla="*/ 2687268 w 3343232"/>
                  <a:gd name="connsiteY6" fmla="*/ 2880313 h 2900092"/>
                  <a:gd name="connsiteX7" fmla="*/ 1580176 w 3343232"/>
                  <a:gd name="connsiteY7" fmla="*/ 1849834 h 2900092"/>
                  <a:gd name="connsiteX8" fmla="*/ 564524 w 3343232"/>
                  <a:gd name="connsiteY8" fmla="*/ 2880313 h 2900092"/>
                  <a:gd name="connsiteX9" fmla="*/ 1320462 w 3343232"/>
                  <a:gd name="connsiteY9" fmla="*/ 1612488 h 2900092"/>
                  <a:gd name="connsiteX10" fmla="*/ 0 w 3343232"/>
                  <a:gd name="connsiteY10" fmla="*/ 1206862 h 29000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343232" h="2900092">
                    <a:moveTo>
                      <a:pt x="0" y="1206862"/>
                    </a:moveTo>
                    <a:cubicBezTo>
                      <a:pt x="1163751" y="353424"/>
                      <a:pt x="955903" y="1252587"/>
                      <a:pt x="1479574" y="1328789"/>
                    </a:cubicBezTo>
                    <a:cubicBezTo>
                      <a:pt x="1614708" y="962059"/>
                      <a:pt x="42962" y="717250"/>
                      <a:pt x="1625896" y="0"/>
                    </a:cubicBezTo>
                    <a:cubicBezTo>
                      <a:pt x="2782110" y="321010"/>
                      <a:pt x="1759004" y="901099"/>
                      <a:pt x="1894138" y="1267829"/>
                    </a:cubicBezTo>
                    <a:cubicBezTo>
                      <a:pt x="2331449" y="1267827"/>
                      <a:pt x="1823881" y="140064"/>
                      <a:pt x="3343232" y="1100182"/>
                    </a:cubicBezTo>
                    <a:cubicBezTo>
                      <a:pt x="2745598" y="2439351"/>
                      <a:pt x="2330844" y="1431559"/>
                      <a:pt x="1977050" y="1658208"/>
                    </a:cubicBezTo>
                    <a:cubicBezTo>
                      <a:pt x="2213789" y="2065576"/>
                      <a:pt x="2831529" y="1695705"/>
                      <a:pt x="2687268" y="2880313"/>
                    </a:cubicBezTo>
                    <a:cubicBezTo>
                      <a:pt x="900917" y="2933060"/>
                      <a:pt x="1949207" y="2193327"/>
                      <a:pt x="1580176" y="1849834"/>
                    </a:cubicBezTo>
                    <a:cubicBezTo>
                      <a:pt x="1241625" y="2193327"/>
                      <a:pt x="1954635" y="3039740"/>
                      <a:pt x="564524" y="2880313"/>
                    </a:cubicBezTo>
                    <a:cubicBezTo>
                      <a:pt x="176423" y="1589025"/>
                      <a:pt x="1068483" y="2035096"/>
                      <a:pt x="1320462" y="1612488"/>
                    </a:cubicBezTo>
                    <a:cubicBezTo>
                      <a:pt x="849828" y="1441719"/>
                      <a:pt x="729714" y="2505391"/>
                      <a:pt x="0" y="1206862"/>
                    </a:cubicBezTo>
                    <a:close/>
                  </a:path>
                </a:pathLst>
              </a:custGeom>
              <a:gradFill>
                <a:gsLst>
                  <a:gs pos="0">
                    <a:srgbClr val="7030A0"/>
                  </a:gs>
                  <a:gs pos="48000">
                    <a:schemeClr val="accent6">
                      <a:lumMod val="0"/>
                      <a:lumOff val="100000"/>
                      <a:alpha val="79000"/>
                    </a:schemeClr>
                  </a:gs>
                  <a:gs pos="13000">
                    <a:srgbClr val="FF99FF">
                      <a:alpha val="77647"/>
                      <a:lumMod val="80000"/>
                      <a:lumOff val="20000"/>
                    </a:srgbClr>
                  </a:gs>
                  <a:gs pos="26000">
                    <a:schemeClr val="accent2">
                      <a:lumMod val="60000"/>
                      <a:lumOff val="40000"/>
                    </a:schemeClr>
                  </a:gs>
                  <a:gs pos="39000">
                    <a:schemeClr val="accent6">
                      <a:lumMod val="0"/>
                      <a:lumOff val="100000"/>
                      <a:alpha val="61000"/>
                    </a:schemeClr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50800" dist="50800" dir="5400000" algn="ctr" rotWithShape="0">
                  <a:srgbClr val="7030A0"/>
                </a:outerShdw>
              </a:effectLst>
              <a:scene3d>
                <a:camera prst="orthographicFront"/>
                <a:lightRig rig="threePt" dir="t"/>
              </a:scene3d>
              <a:sp3d>
                <a:bevelT w="552450" prst="coolSlant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ES"/>
              </a:p>
            </p:txBody>
          </p:sp>
          <p:sp>
            <p:nvSpPr>
              <p:cNvPr id="27" name="3 Estrella de 5 puntas"/>
              <p:cNvSpPr/>
              <p:nvPr/>
            </p:nvSpPr>
            <p:spPr bwMode="auto">
              <a:xfrm rot="13260679">
                <a:off x="6441432" y="1279157"/>
                <a:ext cx="685377" cy="630000"/>
              </a:xfrm>
              <a:custGeom>
                <a:avLst/>
                <a:gdLst>
                  <a:gd name="connsiteX0" fmla="*/ 4 w 3434680"/>
                  <a:gd name="connsiteY0" fmla="*/ 1100182 h 2880320"/>
                  <a:gd name="connsiteX1" fmla="*/ 1311938 w 3434680"/>
                  <a:gd name="connsiteY1" fmla="*/ 1100189 h 2880320"/>
                  <a:gd name="connsiteX2" fmla="*/ 1717340 w 3434680"/>
                  <a:gd name="connsiteY2" fmla="*/ 0 h 2880320"/>
                  <a:gd name="connsiteX3" fmla="*/ 2122742 w 3434680"/>
                  <a:gd name="connsiteY3" fmla="*/ 1100189 h 2880320"/>
                  <a:gd name="connsiteX4" fmla="*/ 3434676 w 3434680"/>
                  <a:gd name="connsiteY4" fmla="*/ 1100182 h 2880320"/>
                  <a:gd name="connsiteX5" fmla="*/ 2373294 w 3434680"/>
                  <a:gd name="connsiteY5" fmla="*/ 1780128 h 2880320"/>
                  <a:gd name="connsiteX6" fmla="*/ 2778712 w 3434680"/>
                  <a:gd name="connsiteY6" fmla="*/ 2880313 h 2880320"/>
                  <a:gd name="connsiteX7" fmla="*/ 1717340 w 3434680"/>
                  <a:gd name="connsiteY7" fmla="*/ 2200354 h 2880320"/>
                  <a:gd name="connsiteX8" fmla="*/ 655968 w 3434680"/>
                  <a:gd name="connsiteY8" fmla="*/ 2880313 h 2880320"/>
                  <a:gd name="connsiteX9" fmla="*/ 1061386 w 3434680"/>
                  <a:gd name="connsiteY9" fmla="*/ 1780128 h 2880320"/>
                  <a:gd name="connsiteX10" fmla="*/ 4 w 3434680"/>
                  <a:gd name="connsiteY10" fmla="*/ 1100182 h 2880320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373290 w 3434672"/>
                  <a:gd name="connsiteY5" fmla="*/ 178012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373290 w 3434672"/>
                  <a:gd name="connsiteY5" fmla="*/ 178012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373290 w 3434672"/>
                  <a:gd name="connsiteY5" fmla="*/ 178012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373290 w 3434672"/>
                  <a:gd name="connsiteY5" fmla="*/ 178012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061778 w 3434672"/>
                  <a:gd name="connsiteY3" fmla="*/ 12525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061778 w 3434672"/>
                  <a:gd name="connsiteY3" fmla="*/ 12525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061778 w 3434672"/>
                  <a:gd name="connsiteY3" fmla="*/ 12525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2061778 w 3434672"/>
                  <a:gd name="connsiteY3" fmla="*/ 12525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900092"/>
                  <a:gd name="connsiteX1" fmla="*/ 1479574 w 3343232"/>
                  <a:gd name="connsiteY1" fmla="*/ 1328789 h 2900092"/>
                  <a:gd name="connsiteX2" fmla="*/ 1625896 w 3343232"/>
                  <a:gd name="connsiteY2" fmla="*/ 0 h 2900092"/>
                  <a:gd name="connsiteX3" fmla="*/ 1894138 w 3343232"/>
                  <a:gd name="connsiteY3" fmla="*/ 1267829 h 2900092"/>
                  <a:gd name="connsiteX4" fmla="*/ 3343232 w 3343232"/>
                  <a:gd name="connsiteY4" fmla="*/ 1100182 h 2900092"/>
                  <a:gd name="connsiteX5" fmla="*/ 1977050 w 3343232"/>
                  <a:gd name="connsiteY5" fmla="*/ 1658208 h 2900092"/>
                  <a:gd name="connsiteX6" fmla="*/ 2687268 w 3343232"/>
                  <a:gd name="connsiteY6" fmla="*/ 2880313 h 2900092"/>
                  <a:gd name="connsiteX7" fmla="*/ 1580176 w 3343232"/>
                  <a:gd name="connsiteY7" fmla="*/ 1849834 h 2900092"/>
                  <a:gd name="connsiteX8" fmla="*/ 564524 w 3343232"/>
                  <a:gd name="connsiteY8" fmla="*/ 2880313 h 2900092"/>
                  <a:gd name="connsiteX9" fmla="*/ 1320462 w 3343232"/>
                  <a:gd name="connsiteY9" fmla="*/ 1612488 h 2900092"/>
                  <a:gd name="connsiteX10" fmla="*/ 0 w 3343232"/>
                  <a:gd name="connsiteY10" fmla="*/ 1206862 h 2900092"/>
                  <a:gd name="connsiteX0" fmla="*/ 0 w 3343232"/>
                  <a:gd name="connsiteY0" fmla="*/ 1206862 h 2900092"/>
                  <a:gd name="connsiteX1" fmla="*/ 1479574 w 3343232"/>
                  <a:gd name="connsiteY1" fmla="*/ 1328789 h 2900092"/>
                  <a:gd name="connsiteX2" fmla="*/ 1625896 w 3343232"/>
                  <a:gd name="connsiteY2" fmla="*/ 0 h 2900092"/>
                  <a:gd name="connsiteX3" fmla="*/ 1894138 w 3343232"/>
                  <a:gd name="connsiteY3" fmla="*/ 1267829 h 2900092"/>
                  <a:gd name="connsiteX4" fmla="*/ 3343232 w 3343232"/>
                  <a:gd name="connsiteY4" fmla="*/ 1100182 h 2900092"/>
                  <a:gd name="connsiteX5" fmla="*/ 1977050 w 3343232"/>
                  <a:gd name="connsiteY5" fmla="*/ 1658208 h 2900092"/>
                  <a:gd name="connsiteX6" fmla="*/ 2687268 w 3343232"/>
                  <a:gd name="connsiteY6" fmla="*/ 2880313 h 2900092"/>
                  <a:gd name="connsiteX7" fmla="*/ 1580176 w 3343232"/>
                  <a:gd name="connsiteY7" fmla="*/ 1849834 h 2900092"/>
                  <a:gd name="connsiteX8" fmla="*/ 564524 w 3343232"/>
                  <a:gd name="connsiteY8" fmla="*/ 2880313 h 2900092"/>
                  <a:gd name="connsiteX9" fmla="*/ 1320462 w 3343232"/>
                  <a:gd name="connsiteY9" fmla="*/ 1612488 h 2900092"/>
                  <a:gd name="connsiteX10" fmla="*/ 0 w 3343232"/>
                  <a:gd name="connsiteY10" fmla="*/ 1206862 h 2900092"/>
                  <a:gd name="connsiteX0" fmla="*/ 0 w 3343232"/>
                  <a:gd name="connsiteY0" fmla="*/ 1206862 h 2900092"/>
                  <a:gd name="connsiteX1" fmla="*/ 1479574 w 3343232"/>
                  <a:gd name="connsiteY1" fmla="*/ 1328789 h 2900092"/>
                  <a:gd name="connsiteX2" fmla="*/ 1625896 w 3343232"/>
                  <a:gd name="connsiteY2" fmla="*/ 0 h 2900092"/>
                  <a:gd name="connsiteX3" fmla="*/ 1894138 w 3343232"/>
                  <a:gd name="connsiteY3" fmla="*/ 1267829 h 2900092"/>
                  <a:gd name="connsiteX4" fmla="*/ 3343232 w 3343232"/>
                  <a:gd name="connsiteY4" fmla="*/ 1100182 h 2900092"/>
                  <a:gd name="connsiteX5" fmla="*/ 1977050 w 3343232"/>
                  <a:gd name="connsiteY5" fmla="*/ 1658208 h 2900092"/>
                  <a:gd name="connsiteX6" fmla="*/ 2687268 w 3343232"/>
                  <a:gd name="connsiteY6" fmla="*/ 2880313 h 2900092"/>
                  <a:gd name="connsiteX7" fmla="*/ 1580176 w 3343232"/>
                  <a:gd name="connsiteY7" fmla="*/ 1849834 h 2900092"/>
                  <a:gd name="connsiteX8" fmla="*/ 564524 w 3343232"/>
                  <a:gd name="connsiteY8" fmla="*/ 2880313 h 2900092"/>
                  <a:gd name="connsiteX9" fmla="*/ 1320462 w 3343232"/>
                  <a:gd name="connsiteY9" fmla="*/ 1612488 h 2900092"/>
                  <a:gd name="connsiteX10" fmla="*/ 0 w 3343232"/>
                  <a:gd name="connsiteY10" fmla="*/ 1206862 h 2900092"/>
                  <a:gd name="connsiteX0" fmla="*/ 0 w 3343232"/>
                  <a:gd name="connsiteY0" fmla="*/ 1206862 h 2900092"/>
                  <a:gd name="connsiteX1" fmla="*/ 1479574 w 3343232"/>
                  <a:gd name="connsiteY1" fmla="*/ 1328789 h 2900092"/>
                  <a:gd name="connsiteX2" fmla="*/ 1625896 w 3343232"/>
                  <a:gd name="connsiteY2" fmla="*/ 0 h 2900092"/>
                  <a:gd name="connsiteX3" fmla="*/ 1894138 w 3343232"/>
                  <a:gd name="connsiteY3" fmla="*/ 1267829 h 2900092"/>
                  <a:gd name="connsiteX4" fmla="*/ 3343232 w 3343232"/>
                  <a:gd name="connsiteY4" fmla="*/ 1100182 h 2900092"/>
                  <a:gd name="connsiteX5" fmla="*/ 1977050 w 3343232"/>
                  <a:gd name="connsiteY5" fmla="*/ 1658208 h 2900092"/>
                  <a:gd name="connsiteX6" fmla="*/ 2687268 w 3343232"/>
                  <a:gd name="connsiteY6" fmla="*/ 2880313 h 2900092"/>
                  <a:gd name="connsiteX7" fmla="*/ 1580176 w 3343232"/>
                  <a:gd name="connsiteY7" fmla="*/ 1849834 h 2900092"/>
                  <a:gd name="connsiteX8" fmla="*/ 564524 w 3343232"/>
                  <a:gd name="connsiteY8" fmla="*/ 2880313 h 2900092"/>
                  <a:gd name="connsiteX9" fmla="*/ 1320462 w 3343232"/>
                  <a:gd name="connsiteY9" fmla="*/ 1612488 h 2900092"/>
                  <a:gd name="connsiteX10" fmla="*/ 0 w 3343232"/>
                  <a:gd name="connsiteY10" fmla="*/ 1206862 h 29000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343232" h="2900092">
                    <a:moveTo>
                      <a:pt x="0" y="1206862"/>
                    </a:moveTo>
                    <a:cubicBezTo>
                      <a:pt x="1163751" y="353424"/>
                      <a:pt x="955903" y="1252587"/>
                      <a:pt x="1479574" y="1328789"/>
                    </a:cubicBezTo>
                    <a:cubicBezTo>
                      <a:pt x="1614708" y="962059"/>
                      <a:pt x="42962" y="717250"/>
                      <a:pt x="1625896" y="0"/>
                    </a:cubicBezTo>
                    <a:cubicBezTo>
                      <a:pt x="2782110" y="321010"/>
                      <a:pt x="1759004" y="901099"/>
                      <a:pt x="1894138" y="1267829"/>
                    </a:cubicBezTo>
                    <a:cubicBezTo>
                      <a:pt x="2331449" y="1267827"/>
                      <a:pt x="1823881" y="140064"/>
                      <a:pt x="3343232" y="1100182"/>
                    </a:cubicBezTo>
                    <a:cubicBezTo>
                      <a:pt x="2745598" y="2439351"/>
                      <a:pt x="2330844" y="1431559"/>
                      <a:pt x="1977050" y="1658208"/>
                    </a:cubicBezTo>
                    <a:cubicBezTo>
                      <a:pt x="2213789" y="2065576"/>
                      <a:pt x="2831529" y="1695705"/>
                      <a:pt x="2687268" y="2880313"/>
                    </a:cubicBezTo>
                    <a:cubicBezTo>
                      <a:pt x="900917" y="2933060"/>
                      <a:pt x="1949207" y="2193327"/>
                      <a:pt x="1580176" y="1849834"/>
                    </a:cubicBezTo>
                    <a:cubicBezTo>
                      <a:pt x="1241625" y="2193327"/>
                      <a:pt x="1954635" y="3039740"/>
                      <a:pt x="564524" y="2880313"/>
                    </a:cubicBezTo>
                    <a:cubicBezTo>
                      <a:pt x="176423" y="1589025"/>
                      <a:pt x="1068483" y="2035096"/>
                      <a:pt x="1320462" y="1612488"/>
                    </a:cubicBezTo>
                    <a:cubicBezTo>
                      <a:pt x="849828" y="1441719"/>
                      <a:pt x="729714" y="2505391"/>
                      <a:pt x="0" y="1206862"/>
                    </a:cubicBezTo>
                    <a:close/>
                  </a:path>
                </a:pathLst>
              </a:custGeom>
              <a:gradFill>
                <a:gsLst>
                  <a:gs pos="0">
                    <a:srgbClr val="7030A0"/>
                  </a:gs>
                  <a:gs pos="48000">
                    <a:schemeClr val="accent6">
                      <a:lumMod val="0"/>
                      <a:lumOff val="100000"/>
                      <a:alpha val="79000"/>
                    </a:schemeClr>
                  </a:gs>
                  <a:gs pos="13000">
                    <a:srgbClr val="FF99FF">
                      <a:alpha val="77647"/>
                      <a:lumMod val="80000"/>
                      <a:lumOff val="20000"/>
                    </a:srgbClr>
                  </a:gs>
                  <a:gs pos="26000">
                    <a:schemeClr val="accent2">
                      <a:lumMod val="60000"/>
                      <a:lumOff val="40000"/>
                    </a:schemeClr>
                  </a:gs>
                  <a:gs pos="39000">
                    <a:schemeClr val="accent6">
                      <a:lumMod val="0"/>
                      <a:lumOff val="100000"/>
                      <a:alpha val="61000"/>
                    </a:schemeClr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50800" dist="50800" dir="5400000" algn="ctr" rotWithShape="0">
                  <a:srgbClr val="7030A0"/>
                </a:outerShdw>
              </a:effectLst>
              <a:scene3d>
                <a:camera prst="orthographicFront"/>
                <a:lightRig rig="threePt" dir="t"/>
              </a:scene3d>
              <a:sp3d>
                <a:bevelT w="552450" prst="coolSlant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ES"/>
              </a:p>
            </p:txBody>
          </p:sp>
          <p:sp>
            <p:nvSpPr>
              <p:cNvPr id="28" name="3 Estrella de 5 puntas"/>
              <p:cNvSpPr/>
              <p:nvPr/>
            </p:nvSpPr>
            <p:spPr bwMode="auto">
              <a:xfrm rot="14354735">
                <a:off x="8028000" y="431789"/>
                <a:ext cx="481753" cy="469522"/>
              </a:xfrm>
              <a:custGeom>
                <a:avLst/>
                <a:gdLst>
                  <a:gd name="connsiteX0" fmla="*/ 4 w 3434680"/>
                  <a:gd name="connsiteY0" fmla="*/ 1100182 h 2880320"/>
                  <a:gd name="connsiteX1" fmla="*/ 1311938 w 3434680"/>
                  <a:gd name="connsiteY1" fmla="*/ 1100189 h 2880320"/>
                  <a:gd name="connsiteX2" fmla="*/ 1717340 w 3434680"/>
                  <a:gd name="connsiteY2" fmla="*/ 0 h 2880320"/>
                  <a:gd name="connsiteX3" fmla="*/ 2122742 w 3434680"/>
                  <a:gd name="connsiteY3" fmla="*/ 1100189 h 2880320"/>
                  <a:gd name="connsiteX4" fmla="*/ 3434676 w 3434680"/>
                  <a:gd name="connsiteY4" fmla="*/ 1100182 h 2880320"/>
                  <a:gd name="connsiteX5" fmla="*/ 2373294 w 3434680"/>
                  <a:gd name="connsiteY5" fmla="*/ 1780128 h 2880320"/>
                  <a:gd name="connsiteX6" fmla="*/ 2778712 w 3434680"/>
                  <a:gd name="connsiteY6" fmla="*/ 2880313 h 2880320"/>
                  <a:gd name="connsiteX7" fmla="*/ 1717340 w 3434680"/>
                  <a:gd name="connsiteY7" fmla="*/ 2200354 h 2880320"/>
                  <a:gd name="connsiteX8" fmla="*/ 655968 w 3434680"/>
                  <a:gd name="connsiteY8" fmla="*/ 2880313 h 2880320"/>
                  <a:gd name="connsiteX9" fmla="*/ 1061386 w 3434680"/>
                  <a:gd name="connsiteY9" fmla="*/ 1780128 h 2880320"/>
                  <a:gd name="connsiteX10" fmla="*/ 4 w 3434680"/>
                  <a:gd name="connsiteY10" fmla="*/ 1100182 h 2880320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373290 w 3434672"/>
                  <a:gd name="connsiteY5" fmla="*/ 178012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373290 w 3434672"/>
                  <a:gd name="connsiteY5" fmla="*/ 178012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373290 w 3434672"/>
                  <a:gd name="connsiteY5" fmla="*/ 178012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373290 w 3434672"/>
                  <a:gd name="connsiteY5" fmla="*/ 178012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061778 w 3434672"/>
                  <a:gd name="connsiteY3" fmla="*/ 12525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061778 w 3434672"/>
                  <a:gd name="connsiteY3" fmla="*/ 12525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061778 w 3434672"/>
                  <a:gd name="connsiteY3" fmla="*/ 12525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2061778 w 3434672"/>
                  <a:gd name="connsiteY3" fmla="*/ 12525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900092"/>
                  <a:gd name="connsiteX1" fmla="*/ 1479574 w 3343232"/>
                  <a:gd name="connsiteY1" fmla="*/ 1328789 h 2900092"/>
                  <a:gd name="connsiteX2" fmla="*/ 1625896 w 3343232"/>
                  <a:gd name="connsiteY2" fmla="*/ 0 h 2900092"/>
                  <a:gd name="connsiteX3" fmla="*/ 1894138 w 3343232"/>
                  <a:gd name="connsiteY3" fmla="*/ 1267829 h 2900092"/>
                  <a:gd name="connsiteX4" fmla="*/ 3343232 w 3343232"/>
                  <a:gd name="connsiteY4" fmla="*/ 1100182 h 2900092"/>
                  <a:gd name="connsiteX5" fmla="*/ 1977050 w 3343232"/>
                  <a:gd name="connsiteY5" fmla="*/ 1658208 h 2900092"/>
                  <a:gd name="connsiteX6" fmla="*/ 2687268 w 3343232"/>
                  <a:gd name="connsiteY6" fmla="*/ 2880313 h 2900092"/>
                  <a:gd name="connsiteX7" fmla="*/ 1580176 w 3343232"/>
                  <a:gd name="connsiteY7" fmla="*/ 1849834 h 2900092"/>
                  <a:gd name="connsiteX8" fmla="*/ 564524 w 3343232"/>
                  <a:gd name="connsiteY8" fmla="*/ 2880313 h 2900092"/>
                  <a:gd name="connsiteX9" fmla="*/ 1320462 w 3343232"/>
                  <a:gd name="connsiteY9" fmla="*/ 1612488 h 2900092"/>
                  <a:gd name="connsiteX10" fmla="*/ 0 w 3343232"/>
                  <a:gd name="connsiteY10" fmla="*/ 1206862 h 2900092"/>
                  <a:gd name="connsiteX0" fmla="*/ 0 w 3343232"/>
                  <a:gd name="connsiteY0" fmla="*/ 1206862 h 2900092"/>
                  <a:gd name="connsiteX1" fmla="*/ 1479574 w 3343232"/>
                  <a:gd name="connsiteY1" fmla="*/ 1328789 h 2900092"/>
                  <a:gd name="connsiteX2" fmla="*/ 1625896 w 3343232"/>
                  <a:gd name="connsiteY2" fmla="*/ 0 h 2900092"/>
                  <a:gd name="connsiteX3" fmla="*/ 1894138 w 3343232"/>
                  <a:gd name="connsiteY3" fmla="*/ 1267829 h 2900092"/>
                  <a:gd name="connsiteX4" fmla="*/ 3343232 w 3343232"/>
                  <a:gd name="connsiteY4" fmla="*/ 1100182 h 2900092"/>
                  <a:gd name="connsiteX5" fmla="*/ 1977050 w 3343232"/>
                  <a:gd name="connsiteY5" fmla="*/ 1658208 h 2900092"/>
                  <a:gd name="connsiteX6" fmla="*/ 2687268 w 3343232"/>
                  <a:gd name="connsiteY6" fmla="*/ 2880313 h 2900092"/>
                  <a:gd name="connsiteX7" fmla="*/ 1580176 w 3343232"/>
                  <a:gd name="connsiteY7" fmla="*/ 1849834 h 2900092"/>
                  <a:gd name="connsiteX8" fmla="*/ 564524 w 3343232"/>
                  <a:gd name="connsiteY8" fmla="*/ 2880313 h 2900092"/>
                  <a:gd name="connsiteX9" fmla="*/ 1320462 w 3343232"/>
                  <a:gd name="connsiteY9" fmla="*/ 1612488 h 2900092"/>
                  <a:gd name="connsiteX10" fmla="*/ 0 w 3343232"/>
                  <a:gd name="connsiteY10" fmla="*/ 1206862 h 2900092"/>
                  <a:gd name="connsiteX0" fmla="*/ 0 w 3343232"/>
                  <a:gd name="connsiteY0" fmla="*/ 1206862 h 2900092"/>
                  <a:gd name="connsiteX1" fmla="*/ 1479574 w 3343232"/>
                  <a:gd name="connsiteY1" fmla="*/ 1328789 h 2900092"/>
                  <a:gd name="connsiteX2" fmla="*/ 1625896 w 3343232"/>
                  <a:gd name="connsiteY2" fmla="*/ 0 h 2900092"/>
                  <a:gd name="connsiteX3" fmla="*/ 1894138 w 3343232"/>
                  <a:gd name="connsiteY3" fmla="*/ 1267829 h 2900092"/>
                  <a:gd name="connsiteX4" fmla="*/ 3343232 w 3343232"/>
                  <a:gd name="connsiteY4" fmla="*/ 1100182 h 2900092"/>
                  <a:gd name="connsiteX5" fmla="*/ 1977050 w 3343232"/>
                  <a:gd name="connsiteY5" fmla="*/ 1658208 h 2900092"/>
                  <a:gd name="connsiteX6" fmla="*/ 2687268 w 3343232"/>
                  <a:gd name="connsiteY6" fmla="*/ 2880313 h 2900092"/>
                  <a:gd name="connsiteX7" fmla="*/ 1580176 w 3343232"/>
                  <a:gd name="connsiteY7" fmla="*/ 1849834 h 2900092"/>
                  <a:gd name="connsiteX8" fmla="*/ 564524 w 3343232"/>
                  <a:gd name="connsiteY8" fmla="*/ 2880313 h 2900092"/>
                  <a:gd name="connsiteX9" fmla="*/ 1320462 w 3343232"/>
                  <a:gd name="connsiteY9" fmla="*/ 1612488 h 2900092"/>
                  <a:gd name="connsiteX10" fmla="*/ 0 w 3343232"/>
                  <a:gd name="connsiteY10" fmla="*/ 1206862 h 2900092"/>
                  <a:gd name="connsiteX0" fmla="*/ 0 w 3343232"/>
                  <a:gd name="connsiteY0" fmla="*/ 1206862 h 2900092"/>
                  <a:gd name="connsiteX1" fmla="*/ 1479574 w 3343232"/>
                  <a:gd name="connsiteY1" fmla="*/ 1328789 h 2900092"/>
                  <a:gd name="connsiteX2" fmla="*/ 1625896 w 3343232"/>
                  <a:gd name="connsiteY2" fmla="*/ 0 h 2900092"/>
                  <a:gd name="connsiteX3" fmla="*/ 1894138 w 3343232"/>
                  <a:gd name="connsiteY3" fmla="*/ 1267829 h 2900092"/>
                  <a:gd name="connsiteX4" fmla="*/ 3343232 w 3343232"/>
                  <a:gd name="connsiteY4" fmla="*/ 1100182 h 2900092"/>
                  <a:gd name="connsiteX5" fmla="*/ 1977050 w 3343232"/>
                  <a:gd name="connsiteY5" fmla="*/ 1658208 h 2900092"/>
                  <a:gd name="connsiteX6" fmla="*/ 2687268 w 3343232"/>
                  <a:gd name="connsiteY6" fmla="*/ 2880313 h 2900092"/>
                  <a:gd name="connsiteX7" fmla="*/ 1580176 w 3343232"/>
                  <a:gd name="connsiteY7" fmla="*/ 1849834 h 2900092"/>
                  <a:gd name="connsiteX8" fmla="*/ 564524 w 3343232"/>
                  <a:gd name="connsiteY8" fmla="*/ 2880313 h 2900092"/>
                  <a:gd name="connsiteX9" fmla="*/ 1320462 w 3343232"/>
                  <a:gd name="connsiteY9" fmla="*/ 1612488 h 2900092"/>
                  <a:gd name="connsiteX10" fmla="*/ 0 w 3343232"/>
                  <a:gd name="connsiteY10" fmla="*/ 1206862 h 29000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343232" h="2900092">
                    <a:moveTo>
                      <a:pt x="0" y="1206862"/>
                    </a:moveTo>
                    <a:cubicBezTo>
                      <a:pt x="1163751" y="353424"/>
                      <a:pt x="955903" y="1252587"/>
                      <a:pt x="1479574" y="1328789"/>
                    </a:cubicBezTo>
                    <a:cubicBezTo>
                      <a:pt x="1614708" y="962059"/>
                      <a:pt x="42962" y="717250"/>
                      <a:pt x="1625896" y="0"/>
                    </a:cubicBezTo>
                    <a:cubicBezTo>
                      <a:pt x="2782110" y="321010"/>
                      <a:pt x="1759004" y="901099"/>
                      <a:pt x="1894138" y="1267829"/>
                    </a:cubicBezTo>
                    <a:cubicBezTo>
                      <a:pt x="2331449" y="1267827"/>
                      <a:pt x="1823881" y="140064"/>
                      <a:pt x="3343232" y="1100182"/>
                    </a:cubicBezTo>
                    <a:cubicBezTo>
                      <a:pt x="2745598" y="2439351"/>
                      <a:pt x="2330844" y="1431559"/>
                      <a:pt x="1977050" y="1658208"/>
                    </a:cubicBezTo>
                    <a:cubicBezTo>
                      <a:pt x="2213789" y="2065576"/>
                      <a:pt x="2831529" y="1695705"/>
                      <a:pt x="2687268" y="2880313"/>
                    </a:cubicBezTo>
                    <a:cubicBezTo>
                      <a:pt x="900917" y="2933060"/>
                      <a:pt x="1949207" y="2193327"/>
                      <a:pt x="1580176" y="1849834"/>
                    </a:cubicBezTo>
                    <a:cubicBezTo>
                      <a:pt x="1241625" y="2193327"/>
                      <a:pt x="1954635" y="3039740"/>
                      <a:pt x="564524" y="2880313"/>
                    </a:cubicBezTo>
                    <a:cubicBezTo>
                      <a:pt x="176423" y="1589025"/>
                      <a:pt x="1068483" y="2035096"/>
                      <a:pt x="1320462" y="1612488"/>
                    </a:cubicBezTo>
                    <a:cubicBezTo>
                      <a:pt x="849828" y="1441719"/>
                      <a:pt x="729714" y="2505391"/>
                      <a:pt x="0" y="1206862"/>
                    </a:cubicBezTo>
                    <a:close/>
                  </a:path>
                </a:pathLst>
              </a:custGeom>
              <a:gradFill>
                <a:gsLst>
                  <a:gs pos="0">
                    <a:srgbClr val="7030A0"/>
                  </a:gs>
                  <a:gs pos="48000">
                    <a:schemeClr val="accent6">
                      <a:lumMod val="0"/>
                      <a:lumOff val="100000"/>
                      <a:alpha val="79000"/>
                    </a:schemeClr>
                  </a:gs>
                  <a:gs pos="13000">
                    <a:srgbClr val="FF99FF">
                      <a:alpha val="77647"/>
                      <a:lumMod val="80000"/>
                      <a:lumOff val="20000"/>
                    </a:srgbClr>
                  </a:gs>
                  <a:gs pos="26000">
                    <a:schemeClr val="accent2">
                      <a:lumMod val="60000"/>
                      <a:lumOff val="40000"/>
                    </a:schemeClr>
                  </a:gs>
                  <a:gs pos="39000">
                    <a:schemeClr val="accent6">
                      <a:lumMod val="0"/>
                      <a:lumOff val="100000"/>
                      <a:alpha val="61000"/>
                    </a:schemeClr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50800" dist="50800" dir="5400000" algn="ctr" rotWithShape="0">
                  <a:srgbClr val="7030A0"/>
                </a:outerShdw>
              </a:effectLst>
              <a:scene3d>
                <a:camera prst="orthographicFront"/>
                <a:lightRig rig="threePt" dir="t"/>
              </a:scene3d>
              <a:sp3d>
                <a:bevelT w="552450" prst="coolSlant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ES"/>
              </a:p>
            </p:txBody>
          </p:sp>
          <p:sp>
            <p:nvSpPr>
              <p:cNvPr id="29" name="3 Estrella de 5 puntas"/>
              <p:cNvSpPr/>
              <p:nvPr/>
            </p:nvSpPr>
            <p:spPr bwMode="auto">
              <a:xfrm rot="14354735">
                <a:off x="8856000" y="282056"/>
                <a:ext cx="389634" cy="330916"/>
              </a:xfrm>
              <a:custGeom>
                <a:avLst/>
                <a:gdLst>
                  <a:gd name="connsiteX0" fmla="*/ 4 w 3434680"/>
                  <a:gd name="connsiteY0" fmla="*/ 1100182 h 2880320"/>
                  <a:gd name="connsiteX1" fmla="*/ 1311938 w 3434680"/>
                  <a:gd name="connsiteY1" fmla="*/ 1100189 h 2880320"/>
                  <a:gd name="connsiteX2" fmla="*/ 1717340 w 3434680"/>
                  <a:gd name="connsiteY2" fmla="*/ 0 h 2880320"/>
                  <a:gd name="connsiteX3" fmla="*/ 2122742 w 3434680"/>
                  <a:gd name="connsiteY3" fmla="*/ 1100189 h 2880320"/>
                  <a:gd name="connsiteX4" fmla="*/ 3434676 w 3434680"/>
                  <a:gd name="connsiteY4" fmla="*/ 1100182 h 2880320"/>
                  <a:gd name="connsiteX5" fmla="*/ 2373294 w 3434680"/>
                  <a:gd name="connsiteY5" fmla="*/ 1780128 h 2880320"/>
                  <a:gd name="connsiteX6" fmla="*/ 2778712 w 3434680"/>
                  <a:gd name="connsiteY6" fmla="*/ 2880313 h 2880320"/>
                  <a:gd name="connsiteX7" fmla="*/ 1717340 w 3434680"/>
                  <a:gd name="connsiteY7" fmla="*/ 2200354 h 2880320"/>
                  <a:gd name="connsiteX8" fmla="*/ 655968 w 3434680"/>
                  <a:gd name="connsiteY8" fmla="*/ 2880313 h 2880320"/>
                  <a:gd name="connsiteX9" fmla="*/ 1061386 w 3434680"/>
                  <a:gd name="connsiteY9" fmla="*/ 1780128 h 2880320"/>
                  <a:gd name="connsiteX10" fmla="*/ 4 w 3434680"/>
                  <a:gd name="connsiteY10" fmla="*/ 1100182 h 2880320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373290 w 3434672"/>
                  <a:gd name="connsiteY5" fmla="*/ 178012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373290 w 3434672"/>
                  <a:gd name="connsiteY5" fmla="*/ 178012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373290 w 3434672"/>
                  <a:gd name="connsiteY5" fmla="*/ 178012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373290 w 3434672"/>
                  <a:gd name="connsiteY5" fmla="*/ 178012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061778 w 3434672"/>
                  <a:gd name="connsiteY3" fmla="*/ 12525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061778 w 3434672"/>
                  <a:gd name="connsiteY3" fmla="*/ 12525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061778 w 3434672"/>
                  <a:gd name="connsiteY3" fmla="*/ 12525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2061778 w 3434672"/>
                  <a:gd name="connsiteY3" fmla="*/ 12525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900092"/>
                  <a:gd name="connsiteX1" fmla="*/ 1479574 w 3343232"/>
                  <a:gd name="connsiteY1" fmla="*/ 1328789 h 2900092"/>
                  <a:gd name="connsiteX2" fmla="*/ 1625896 w 3343232"/>
                  <a:gd name="connsiteY2" fmla="*/ 0 h 2900092"/>
                  <a:gd name="connsiteX3" fmla="*/ 1894138 w 3343232"/>
                  <a:gd name="connsiteY3" fmla="*/ 1267829 h 2900092"/>
                  <a:gd name="connsiteX4" fmla="*/ 3343232 w 3343232"/>
                  <a:gd name="connsiteY4" fmla="*/ 1100182 h 2900092"/>
                  <a:gd name="connsiteX5" fmla="*/ 1977050 w 3343232"/>
                  <a:gd name="connsiteY5" fmla="*/ 1658208 h 2900092"/>
                  <a:gd name="connsiteX6" fmla="*/ 2687268 w 3343232"/>
                  <a:gd name="connsiteY6" fmla="*/ 2880313 h 2900092"/>
                  <a:gd name="connsiteX7" fmla="*/ 1580176 w 3343232"/>
                  <a:gd name="connsiteY7" fmla="*/ 1849834 h 2900092"/>
                  <a:gd name="connsiteX8" fmla="*/ 564524 w 3343232"/>
                  <a:gd name="connsiteY8" fmla="*/ 2880313 h 2900092"/>
                  <a:gd name="connsiteX9" fmla="*/ 1320462 w 3343232"/>
                  <a:gd name="connsiteY9" fmla="*/ 1612488 h 2900092"/>
                  <a:gd name="connsiteX10" fmla="*/ 0 w 3343232"/>
                  <a:gd name="connsiteY10" fmla="*/ 1206862 h 2900092"/>
                  <a:gd name="connsiteX0" fmla="*/ 0 w 3343232"/>
                  <a:gd name="connsiteY0" fmla="*/ 1206862 h 2900092"/>
                  <a:gd name="connsiteX1" fmla="*/ 1479574 w 3343232"/>
                  <a:gd name="connsiteY1" fmla="*/ 1328789 h 2900092"/>
                  <a:gd name="connsiteX2" fmla="*/ 1625896 w 3343232"/>
                  <a:gd name="connsiteY2" fmla="*/ 0 h 2900092"/>
                  <a:gd name="connsiteX3" fmla="*/ 1894138 w 3343232"/>
                  <a:gd name="connsiteY3" fmla="*/ 1267829 h 2900092"/>
                  <a:gd name="connsiteX4" fmla="*/ 3343232 w 3343232"/>
                  <a:gd name="connsiteY4" fmla="*/ 1100182 h 2900092"/>
                  <a:gd name="connsiteX5" fmla="*/ 1977050 w 3343232"/>
                  <a:gd name="connsiteY5" fmla="*/ 1658208 h 2900092"/>
                  <a:gd name="connsiteX6" fmla="*/ 2687268 w 3343232"/>
                  <a:gd name="connsiteY6" fmla="*/ 2880313 h 2900092"/>
                  <a:gd name="connsiteX7" fmla="*/ 1580176 w 3343232"/>
                  <a:gd name="connsiteY7" fmla="*/ 1849834 h 2900092"/>
                  <a:gd name="connsiteX8" fmla="*/ 564524 w 3343232"/>
                  <a:gd name="connsiteY8" fmla="*/ 2880313 h 2900092"/>
                  <a:gd name="connsiteX9" fmla="*/ 1320462 w 3343232"/>
                  <a:gd name="connsiteY9" fmla="*/ 1612488 h 2900092"/>
                  <a:gd name="connsiteX10" fmla="*/ 0 w 3343232"/>
                  <a:gd name="connsiteY10" fmla="*/ 1206862 h 2900092"/>
                  <a:gd name="connsiteX0" fmla="*/ 0 w 3343232"/>
                  <a:gd name="connsiteY0" fmla="*/ 1206862 h 2900092"/>
                  <a:gd name="connsiteX1" fmla="*/ 1479574 w 3343232"/>
                  <a:gd name="connsiteY1" fmla="*/ 1328789 h 2900092"/>
                  <a:gd name="connsiteX2" fmla="*/ 1625896 w 3343232"/>
                  <a:gd name="connsiteY2" fmla="*/ 0 h 2900092"/>
                  <a:gd name="connsiteX3" fmla="*/ 1894138 w 3343232"/>
                  <a:gd name="connsiteY3" fmla="*/ 1267829 h 2900092"/>
                  <a:gd name="connsiteX4" fmla="*/ 3343232 w 3343232"/>
                  <a:gd name="connsiteY4" fmla="*/ 1100182 h 2900092"/>
                  <a:gd name="connsiteX5" fmla="*/ 1977050 w 3343232"/>
                  <a:gd name="connsiteY5" fmla="*/ 1658208 h 2900092"/>
                  <a:gd name="connsiteX6" fmla="*/ 2687268 w 3343232"/>
                  <a:gd name="connsiteY6" fmla="*/ 2880313 h 2900092"/>
                  <a:gd name="connsiteX7" fmla="*/ 1580176 w 3343232"/>
                  <a:gd name="connsiteY7" fmla="*/ 1849834 h 2900092"/>
                  <a:gd name="connsiteX8" fmla="*/ 564524 w 3343232"/>
                  <a:gd name="connsiteY8" fmla="*/ 2880313 h 2900092"/>
                  <a:gd name="connsiteX9" fmla="*/ 1320462 w 3343232"/>
                  <a:gd name="connsiteY9" fmla="*/ 1612488 h 2900092"/>
                  <a:gd name="connsiteX10" fmla="*/ 0 w 3343232"/>
                  <a:gd name="connsiteY10" fmla="*/ 1206862 h 2900092"/>
                  <a:gd name="connsiteX0" fmla="*/ 0 w 3343232"/>
                  <a:gd name="connsiteY0" fmla="*/ 1206862 h 2900092"/>
                  <a:gd name="connsiteX1" fmla="*/ 1479574 w 3343232"/>
                  <a:gd name="connsiteY1" fmla="*/ 1328789 h 2900092"/>
                  <a:gd name="connsiteX2" fmla="*/ 1625896 w 3343232"/>
                  <a:gd name="connsiteY2" fmla="*/ 0 h 2900092"/>
                  <a:gd name="connsiteX3" fmla="*/ 1894138 w 3343232"/>
                  <a:gd name="connsiteY3" fmla="*/ 1267829 h 2900092"/>
                  <a:gd name="connsiteX4" fmla="*/ 3343232 w 3343232"/>
                  <a:gd name="connsiteY4" fmla="*/ 1100182 h 2900092"/>
                  <a:gd name="connsiteX5" fmla="*/ 1977050 w 3343232"/>
                  <a:gd name="connsiteY5" fmla="*/ 1658208 h 2900092"/>
                  <a:gd name="connsiteX6" fmla="*/ 2687268 w 3343232"/>
                  <a:gd name="connsiteY6" fmla="*/ 2880313 h 2900092"/>
                  <a:gd name="connsiteX7" fmla="*/ 1580176 w 3343232"/>
                  <a:gd name="connsiteY7" fmla="*/ 1849834 h 2900092"/>
                  <a:gd name="connsiteX8" fmla="*/ 564524 w 3343232"/>
                  <a:gd name="connsiteY8" fmla="*/ 2880313 h 2900092"/>
                  <a:gd name="connsiteX9" fmla="*/ 1320462 w 3343232"/>
                  <a:gd name="connsiteY9" fmla="*/ 1612488 h 2900092"/>
                  <a:gd name="connsiteX10" fmla="*/ 0 w 3343232"/>
                  <a:gd name="connsiteY10" fmla="*/ 1206862 h 29000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343232" h="2900092">
                    <a:moveTo>
                      <a:pt x="0" y="1206862"/>
                    </a:moveTo>
                    <a:cubicBezTo>
                      <a:pt x="1163751" y="353424"/>
                      <a:pt x="955903" y="1252587"/>
                      <a:pt x="1479574" y="1328789"/>
                    </a:cubicBezTo>
                    <a:cubicBezTo>
                      <a:pt x="1614708" y="962059"/>
                      <a:pt x="42962" y="717250"/>
                      <a:pt x="1625896" y="0"/>
                    </a:cubicBezTo>
                    <a:cubicBezTo>
                      <a:pt x="2782110" y="321010"/>
                      <a:pt x="1759004" y="901099"/>
                      <a:pt x="1894138" y="1267829"/>
                    </a:cubicBezTo>
                    <a:cubicBezTo>
                      <a:pt x="2331449" y="1267827"/>
                      <a:pt x="1823881" y="140064"/>
                      <a:pt x="3343232" y="1100182"/>
                    </a:cubicBezTo>
                    <a:cubicBezTo>
                      <a:pt x="2745598" y="2439351"/>
                      <a:pt x="2330844" y="1431559"/>
                      <a:pt x="1977050" y="1658208"/>
                    </a:cubicBezTo>
                    <a:cubicBezTo>
                      <a:pt x="2213789" y="2065576"/>
                      <a:pt x="2831529" y="1695705"/>
                      <a:pt x="2687268" y="2880313"/>
                    </a:cubicBezTo>
                    <a:cubicBezTo>
                      <a:pt x="900917" y="2933060"/>
                      <a:pt x="1949207" y="2193327"/>
                      <a:pt x="1580176" y="1849834"/>
                    </a:cubicBezTo>
                    <a:cubicBezTo>
                      <a:pt x="1241625" y="2193327"/>
                      <a:pt x="1954635" y="3039740"/>
                      <a:pt x="564524" y="2880313"/>
                    </a:cubicBezTo>
                    <a:cubicBezTo>
                      <a:pt x="176423" y="1589025"/>
                      <a:pt x="1068483" y="2035096"/>
                      <a:pt x="1320462" y="1612488"/>
                    </a:cubicBezTo>
                    <a:cubicBezTo>
                      <a:pt x="849828" y="1441719"/>
                      <a:pt x="729714" y="2505391"/>
                      <a:pt x="0" y="1206862"/>
                    </a:cubicBezTo>
                    <a:close/>
                  </a:path>
                </a:pathLst>
              </a:custGeom>
              <a:gradFill>
                <a:gsLst>
                  <a:gs pos="0">
                    <a:srgbClr val="7030A0"/>
                  </a:gs>
                  <a:gs pos="48000">
                    <a:schemeClr val="accent6">
                      <a:lumMod val="0"/>
                      <a:lumOff val="100000"/>
                      <a:alpha val="79000"/>
                    </a:schemeClr>
                  </a:gs>
                  <a:gs pos="13000">
                    <a:srgbClr val="FF99FF">
                      <a:alpha val="77647"/>
                      <a:lumMod val="80000"/>
                      <a:lumOff val="20000"/>
                    </a:srgbClr>
                  </a:gs>
                  <a:gs pos="26000">
                    <a:schemeClr val="accent2">
                      <a:lumMod val="60000"/>
                      <a:lumOff val="40000"/>
                    </a:schemeClr>
                  </a:gs>
                  <a:gs pos="39000">
                    <a:schemeClr val="accent6">
                      <a:lumMod val="0"/>
                      <a:lumOff val="100000"/>
                      <a:alpha val="61000"/>
                    </a:schemeClr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50800" dist="50800" dir="5400000" algn="ctr" rotWithShape="0">
                  <a:srgbClr val="7030A0"/>
                </a:outerShdw>
              </a:effectLst>
              <a:scene3d>
                <a:camera prst="orthographicFront"/>
                <a:lightRig rig="threePt" dir="t"/>
              </a:scene3d>
              <a:sp3d>
                <a:bevelT w="552450" prst="coolSlant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ES"/>
              </a:p>
            </p:txBody>
          </p:sp>
          <p:sp>
            <p:nvSpPr>
              <p:cNvPr id="30" name="3 Estrella de 5 puntas"/>
              <p:cNvSpPr/>
              <p:nvPr/>
            </p:nvSpPr>
            <p:spPr bwMode="auto">
              <a:xfrm rot="14354735">
                <a:off x="9612000" y="186237"/>
                <a:ext cx="309537" cy="287506"/>
              </a:xfrm>
              <a:custGeom>
                <a:avLst/>
                <a:gdLst>
                  <a:gd name="connsiteX0" fmla="*/ 4 w 3434680"/>
                  <a:gd name="connsiteY0" fmla="*/ 1100182 h 2880320"/>
                  <a:gd name="connsiteX1" fmla="*/ 1311938 w 3434680"/>
                  <a:gd name="connsiteY1" fmla="*/ 1100189 h 2880320"/>
                  <a:gd name="connsiteX2" fmla="*/ 1717340 w 3434680"/>
                  <a:gd name="connsiteY2" fmla="*/ 0 h 2880320"/>
                  <a:gd name="connsiteX3" fmla="*/ 2122742 w 3434680"/>
                  <a:gd name="connsiteY3" fmla="*/ 1100189 h 2880320"/>
                  <a:gd name="connsiteX4" fmla="*/ 3434676 w 3434680"/>
                  <a:gd name="connsiteY4" fmla="*/ 1100182 h 2880320"/>
                  <a:gd name="connsiteX5" fmla="*/ 2373294 w 3434680"/>
                  <a:gd name="connsiteY5" fmla="*/ 1780128 h 2880320"/>
                  <a:gd name="connsiteX6" fmla="*/ 2778712 w 3434680"/>
                  <a:gd name="connsiteY6" fmla="*/ 2880313 h 2880320"/>
                  <a:gd name="connsiteX7" fmla="*/ 1717340 w 3434680"/>
                  <a:gd name="connsiteY7" fmla="*/ 2200354 h 2880320"/>
                  <a:gd name="connsiteX8" fmla="*/ 655968 w 3434680"/>
                  <a:gd name="connsiteY8" fmla="*/ 2880313 h 2880320"/>
                  <a:gd name="connsiteX9" fmla="*/ 1061386 w 3434680"/>
                  <a:gd name="connsiteY9" fmla="*/ 1780128 h 2880320"/>
                  <a:gd name="connsiteX10" fmla="*/ 4 w 3434680"/>
                  <a:gd name="connsiteY10" fmla="*/ 1100182 h 2880320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373290 w 3434672"/>
                  <a:gd name="connsiteY5" fmla="*/ 178012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373290 w 3434672"/>
                  <a:gd name="connsiteY5" fmla="*/ 178012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373290 w 3434672"/>
                  <a:gd name="connsiteY5" fmla="*/ 178012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373290 w 3434672"/>
                  <a:gd name="connsiteY5" fmla="*/ 178012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061778 w 3434672"/>
                  <a:gd name="connsiteY3" fmla="*/ 12525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061778 w 3434672"/>
                  <a:gd name="connsiteY3" fmla="*/ 12525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061778 w 3434672"/>
                  <a:gd name="connsiteY3" fmla="*/ 12525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2061778 w 3434672"/>
                  <a:gd name="connsiteY3" fmla="*/ 12525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900092"/>
                  <a:gd name="connsiteX1" fmla="*/ 1479574 w 3343232"/>
                  <a:gd name="connsiteY1" fmla="*/ 1328789 h 2900092"/>
                  <a:gd name="connsiteX2" fmla="*/ 1625896 w 3343232"/>
                  <a:gd name="connsiteY2" fmla="*/ 0 h 2900092"/>
                  <a:gd name="connsiteX3" fmla="*/ 1894138 w 3343232"/>
                  <a:gd name="connsiteY3" fmla="*/ 1267829 h 2900092"/>
                  <a:gd name="connsiteX4" fmla="*/ 3343232 w 3343232"/>
                  <a:gd name="connsiteY4" fmla="*/ 1100182 h 2900092"/>
                  <a:gd name="connsiteX5" fmla="*/ 1977050 w 3343232"/>
                  <a:gd name="connsiteY5" fmla="*/ 1658208 h 2900092"/>
                  <a:gd name="connsiteX6" fmla="*/ 2687268 w 3343232"/>
                  <a:gd name="connsiteY6" fmla="*/ 2880313 h 2900092"/>
                  <a:gd name="connsiteX7" fmla="*/ 1580176 w 3343232"/>
                  <a:gd name="connsiteY7" fmla="*/ 1849834 h 2900092"/>
                  <a:gd name="connsiteX8" fmla="*/ 564524 w 3343232"/>
                  <a:gd name="connsiteY8" fmla="*/ 2880313 h 2900092"/>
                  <a:gd name="connsiteX9" fmla="*/ 1320462 w 3343232"/>
                  <a:gd name="connsiteY9" fmla="*/ 1612488 h 2900092"/>
                  <a:gd name="connsiteX10" fmla="*/ 0 w 3343232"/>
                  <a:gd name="connsiteY10" fmla="*/ 1206862 h 2900092"/>
                  <a:gd name="connsiteX0" fmla="*/ 0 w 3343232"/>
                  <a:gd name="connsiteY0" fmla="*/ 1206862 h 2900092"/>
                  <a:gd name="connsiteX1" fmla="*/ 1479574 w 3343232"/>
                  <a:gd name="connsiteY1" fmla="*/ 1328789 h 2900092"/>
                  <a:gd name="connsiteX2" fmla="*/ 1625896 w 3343232"/>
                  <a:gd name="connsiteY2" fmla="*/ 0 h 2900092"/>
                  <a:gd name="connsiteX3" fmla="*/ 1894138 w 3343232"/>
                  <a:gd name="connsiteY3" fmla="*/ 1267829 h 2900092"/>
                  <a:gd name="connsiteX4" fmla="*/ 3343232 w 3343232"/>
                  <a:gd name="connsiteY4" fmla="*/ 1100182 h 2900092"/>
                  <a:gd name="connsiteX5" fmla="*/ 1977050 w 3343232"/>
                  <a:gd name="connsiteY5" fmla="*/ 1658208 h 2900092"/>
                  <a:gd name="connsiteX6" fmla="*/ 2687268 w 3343232"/>
                  <a:gd name="connsiteY6" fmla="*/ 2880313 h 2900092"/>
                  <a:gd name="connsiteX7" fmla="*/ 1580176 w 3343232"/>
                  <a:gd name="connsiteY7" fmla="*/ 1849834 h 2900092"/>
                  <a:gd name="connsiteX8" fmla="*/ 564524 w 3343232"/>
                  <a:gd name="connsiteY8" fmla="*/ 2880313 h 2900092"/>
                  <a:gd name="connsiteX9" fmla="*/ 1320462 w 3343232"/>
                  <a:gd name="connsiteY9" fmla="*/ 1612488 h 2900092"/>
                  <a:gd name="connsiteX10" fmla="*/ 0 w 3343232"/>
                  <a:gd name="connsiteY10" fmla="*/ 1206862 h 2900092"/>
                  <a:gd name="connsiteX0" fmla="*/ 0 w 3343232"/>
                  <a:gd name="connsiteY0" fmla="*/ 1206862 h 2900092"/>
                  <a:gd name="connsiteX1" fmla="*/ 1479574 w 3343232"/>
                  <a:gd name="connsiteY1" fmla="*/ 1328789 h 2900092"/>
                  <a:gd name="connsiteX2" fmla="*/ 1625896 w 3343232"/>
                  <a:gd name="connsiteY2" fmla="*/ 0 h 2900092"/>
                  <a:gd name="connsiteX3" fmla="*/ 1894138 w 3343232"/>
                  <a:gd name="connsiteY3" fmla="*/ 1267829 h 2900092"/>
                  <a:gd name="connsiteX4" fmla="*/ 3343232 w 3343232"/>
                  <a:gd name="connsiteY4" fmla="*/ 1100182 h 2900092"/>
                  <a:gd name="connsiteX5" fmla="*/ 1977050 w 3343232"/>
                  <a:gd name="connsiteY5" fmla="*/ 1658208 h 2900092"/>
                  <a:gd name="connsiteX6" fmla="*/ 2687268 w 3343232"/>
                  <a:gd name="connsiteY6" fmla="*/ 2880313 h 2900092"/>
                  <a:gd name="connsiteX7" fmla="*/ 1580176 w 3343232"/>
                  <a:gd name="connsiteY7" fmla="*/ 1849834 h 2900092"/>
                  <a:gd name="connsiteX8" fmla="*/ 564524 w 3343232"/>
                  <a:gd name="connsiteY8" fmla="*/ 2880313 h 2900092"/>
                  <a:gd name="connsiteX9" fmla="*/ 1320462 w 3343232"/>
                  <a:gd name="connsiteY9" fmla="*/ 1612488 h 2900092"/>
                  <a:gd name="connsiteX10" fmla="*/ 0 w 3343232"/>
                  <a:gd name="connsiteY10" fmla="*/ 1206862 h 2900092"/>
                  <a:gd name="connsiteX0" fmla="*/ 0 w 3343232"/>
                  <a:gd name="connsiteY0" fmla="*/ 1206862 h 2900092"/>
                  <a:gd name="connsiteX1" fmla="*/ 1479574 w 3343232"/>
                  <a:gd name="connsiteY1" fmla="*/ 1328789 h 2900092"/>
                  <a:gd name="connsiteX2" fmla="*/ 1625896 w 3343232"/>
                  <a:gd name="connsiteY2" fmla="*/ 0 h 2900092"/>
                  <a:gd name="connsiteX3" fmla="*/ 1894138 w 3343232"/>
                  <a:gd name="connsiteY3" fmla="*/ 1267829 h 2900092"/>
                  <a:gd name="connsiteX4" fmla="*/ 3343232 w 3343232"/>
                  <a:gd name="connsiteY4" fmla="*/ 1100182 h 2900092"/>
                  <a:gd name="connsiteX5" fmla="*/ 1977050 w 3343232"/>
                  <a:gd name="connsiteY5" fmla="*/ 1658208 h 2900092"/>
                  <a:gd name="connsiteX6" fmla="*/ 2687268 w 3343232"/>
                  <a:gd name="connsiteY6" fmla="*/ 2880313 h 2900092"/>
                  <a:gd name="connsiteX7" fmla="*/ 1580176 w 3343232"/>
                  <a:gd name="connsiteY7" fmla="*/ 1849834 h 2900092"/>
                  <a:gd name="connsiteX8" fmla="*/ 564524 w 3343232"/>
                  <a:gd name="connsiteY8" fmla="*/ 2880313 h 2900092"/>
                  <a:gd name="connsiteX9" fmla="*/ 1320462 w 3343232"/>
                  <a:gd name="connsiteY9" fmla="*/ 1612488 h 2900092"/>
                  <a:gd name="connsiteX10" fmla="*/ 0 w 3343232"/>
                  <a:gd name="connsiteY10" fmla="*/ 1206862 h 29000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343232" h="2900092">
                    <a:moveTo>
                      <a:pt x="0" y="1206862"/>
                    </a:moveTo>
                    <a:cubicBezTo>
                      <a:pt x="1163751" y="353424"/>
                      <a:pt x="955903" y="1252587"/>
                      <a:pt x="1479574" y="1328789"/>
                    </a:cubicBezTo>
                    <a:cubicBezTo>
                      <a:pt x="1614708" y="962059"/>
                      <a:pt x="42962" y="717250"/>
                      <a:pt x="1625896" y="0"/>
                    </a:cubicBezTo>
                    <a:cubicBezTo>
                      <a:pt x="2782110" y="321010"/>
                      <a:pt x="1759004" y="901099"/>
                      <a:pt x="1894138" y="1267829"/>
                    </a:cubicBezTo>
                    <a:cubicBezTo>
                      <a:pt x="2331449" y="1267827"/>
                      <a:pt x="1823881" y="140064"/>
                      <a:pt x="3343232" y="1100182"/>
                    </a:cubicBezTo>
                    <a:cubicBezTo>
                      <a:pt x="2745598" y="2439351"/>
                      <a:pt x="2330844" y="1431559"/>
                      <a:pt x="1977050" y="1658208"/>
                    </a:cubicBezTo>
                    <a:cubicBezTo>
                      <a:pt x="2213789" y="2065576"/>
                      <a:pt x="2831529" y="1695705"/>
                      <a:pt x="2687268" y="2880313"/>
                    </a:cubicBezTo>
                    <a:cubicBezTo>
                      <a:pt x="900917" y="2933060"/>
                      <a:pt x="1949207" y="2193327"/>
                      <a:pt x="1580176" y="1849834"/>
                    </a:cubicBezTo>
                    <a:cubicBezTo>
                      <a:pt x="1241625" y="2193327"/>
                      <a:pt x="1954635" y="3039740"/>
                      <a:pt x="564524" y="2880313"/>
                    </a:cubicBezTo>
                    <a:cubicBezTo>
                      <a:pt x="176423" y="1589025"/>
                      <a:pt x="1068483" y="2035096"/>
                      <a:pt x="1320462" y="1612488"/>
                    </a:cubicBezTo>
                    <a:cubicBezTo>
                      <a:pt x="849828" y="1441719"/>
                      <a:pt x="729714" y="2505391"/>
                      <a:pt x="0" y="1206862"/>
                    </a:cubicBezTo>
                    <a:close/>
                  </a:path>
                </a:pathLst>
              </a:custGeom>
              <a:gradFill>
                <a:gsLst>
                  <a:gs pos="0">
                    <a:srgbClr val="7030A0"/>
                  </a:gs>
                  <a:gs pos="48000">
                    <a:schemeClr val="accent6">
                      <a:lumMod val="0"/>
                      <a:lumOff val="100000"/>
                      <a:alpha val="79000"/>
                    </a:schemeClr>
                  </a:gs>
                  <a:gs pos="13000">
                    <a:srgbClr val="FF99FF">
                      <a:alpha val="77647"/>
                      <a:lumMod val="80000"/>
                      <a:lumOff val="20000"/>
                    </a:srgbClr>
                  </a:gs>
                  <a:gs pos="26000">
                    <a:schemeClr val="accent2">
                      <a:lumMod val="60000"/>
                      <a:lumOff val="40000"/>
                    </a:schemeClr>
                  </a:gs>
                  <a:gs pos="39000">
                    <a:schemeClr val="accent6">
                      <a:lumMod val="0"/>
                      <a:lumOff val="100000"/>
                      <a:alpha val="61000"/>
                    </a:schemeClr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50800" dist="50800" dir="5400000" algn="ctr" rotWithShape="0">
                  <a:srgbClr val="7030A0"/>
                </a:outerShdw>
              </a:effectLst>
              <a:scene3d>
                <a:camera prst="orthographicFront"/>
                <a:lightRig rig="threePt" dir="t"/>
              </a:scene3d>
              <a:sp3d>
                <a:bevelT w="552450" prst="coolSlant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ES"/>
              </a:p>
            </p:txBody>
          </p:sp>
          <p:sp>
            <p:nvSpPr>
              <p:cNvPr id="31" name="3 Estrella de 5 puntas"/>
              <p:cNvSpPr/>
              <p:nvPr/>
            </p:nvSpPr>
            <p:spPr bwMode="auto">
              <a:xfrm rot="14354735">
                <a:off x="10368000" y="108000"/>
                <a:ext cx="219300" cy="197681"/>
              </a:xfrm>
              <a:custGeom>
                <a:avLst/>
                <a:gdLst>
                  <a:gd name="connsiteX0" fmla="*/ 4 w 3434680"/>
                  <a:gd name="connsiteY0" fmla="*/ 1100182 h 2880320"/>
                  <a:gd name="connsiteX1" fmla="*/ 1311938 w 3434680"/>
                  <a:gd name="connsiteY1" fmla="*/ 1100189 h 2880320"/>
                  <a:gd name="connsiteX2" fmla="*/ 1717340 w 3434680"/>
                  <a:gd name="connsiteY2" fmla="*/ 0 h 2880320"/>
                  <a:gd name="connsiteX3" fmla="*/ 2122742 w 3434680"/>
                  <a:gd name="connsiteY3" fmla="*/ 1100189 h 2880320"/>
                  <a:gd name="connsiteX4" fmla="*/ 3434676 w 3434680"/>
                  <a:gd name="connsiteY4" fmla="*/ 1100182 h 2880320"/>
                  <a:gd name="connsiteX5" fmla="*/ 2373294 w 3434680"/>
                  <a:gd name="connsiteY5" fmla="*/ 1780128 h 2880320"/>
                  <a:gd name="connsiteX6" fmla="*/ 2778712 w 3434680"/>
                  <a:gd name="connsiteY6" fmla="*/ 2880313 h 2880320"/>
                  <a:gd name="connsiteX7" fmla="*/ 1717340 w 3434680"/>
                  <a:gd name="connsiteY7" fmla="*/ 2200354 h 2880320"/>
                  <a:gd name="connsiteX8" fmla="*/ 655968 w 3434680"/>
                  <a:gd name="connsiteY8" fmla="*/ 2880313 h 2880320"/>
                  <a:gd name="connsiteX9" fmla="*/ 1061386 w 3434680"/>
                  <a:gd name="connsiteY9" fmla="*/ 1780128 h 2880320"/>
                  <a:gd name="connsiteX10" fmla="*/ 4 w 3434680"/>
                  <a:gd name="connsiteY10" fmla="*/ 1100182 h 2880320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373290 w 3434672"/>
                  <a:gd name="connsiteY5" fmla="*/ 178012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373290 w 3434672"/>
                  <a:gd name="connsiteY5" fmla="*/ 178012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373290 w 3434672"/>
                  <a:gd name="connsiteY5" fmla="*/ 178012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373290 w 3434672"/>
                  <a:gd name="connsiteY5" fmla="*/ 178012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061778 w 3434672"/>
                  <a:gd name="connsiteY3" fmla="*/ 12525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061778 w 3434672"/>
                  <a:gd name="connsiteY3" fmla="*/ 12525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061778 w 3434672"/>
                  <a:gd name="connsiteY3" fmla="*/ 12525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2061778 w 3434672"/>
                  <a:gd name="connsiteY3" fmla="*/ 12525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900092"/>
                  <a:gd name="connsiteX1" fmla="*/ 1479574 w 3343232"/>
                  <a:gd name="connsiteY1" fmla="*/ 1328789 h 2900092"/>
                  <a:gd name="connsiteX2" fmla="*/ 1625896 w 3343232"/>
                  <a:gd name="connsiteY2" fmla="*/ 0 h 2900092"/>
                  <a:gd name="connsiteX3" fmla="*/ 1894138 w 3343232"/>
                  <a:gd name="connsiteY3" fmla="*/ 1267829 h 2900092"/>
                  <a:gd name="connsiteX4" fmla="*/ 3343232 w 3343232"/>
                  <a:gd name="connsiteY4" fmla="*/ 1100182 h 2900092"/>
                  <a:gd name="connsiteX5" fmla="*/ 1977050 w 3343232"/>
                  <a:gd name="connsiteY5" fmla="*/ 1658208 h 2900092"/>
                  <a:gd name="connsiteX6" fmla="*/ 2687268 w 3343232"/>
                  <a:gd name="connsiteY6" fmla="*/ 2880313 h 2900092"/>
                  <a:gd name="connsiteX7" fmla="*/ 1580176 w 3343232"/>
                  <a:gd name="connsiteY7" fmla="*/ 1849834 h 2900092"/>
                  <a:gd name="connsiteX8" fmla="*/ 564524 w 3343232"/>
                  <a:gd name="connsiteY8" fmla="*/ 2880313 h 2900092"/>
                  <a:gd name="connsiteX9" fmla="*/ 1320462 w 3343232"/>
                  <a:gd name="connsiteY9" fmla="*/ 1612488 h 2900092"/>
                  <a:gd name="connsiteX10" fmla="*/ 0 w 3343232"/>
                  <a:gd name="connsiteY10" fmla="*/ 1206862 h 2900092"/>
                  <a:gd name="connsiteX0" fmla="*/ 0 w 3343232"/>
                  <a:gd name="connsiteY0" fmla="*/ 1206862 h 2900092"/>
                  <a:gd name="connsiteX1" fmla="*/ 1479574 w 3343232"/>
                  <a:gd name="connsiteY1" fmla="*/ 1328789 h 2900092"/>
                  <a:gd name="connsiteX2" fmla="*/ 1625896 w 3343232"/>
                  <a:gd name="connsiteY2" fmla="*/ 0 h 2900092"/>
                  <a:gd name="connsiteX3" fmla="*/ 1894138 w 3343232"/>
                  <a:gd name="connsiteY3" fmla="*/ 1267829 h 2900092"/>
                  <a:gd name="connsiteX4" fmla="*/ 3343232 w 3343232"/>
                  <a:gd name="connsiteY4" fmla="*/ 1100182 h 2900092"/>
                  <a:gd name="connsiteX5" fmla="*/ 1977050 w 3343232"/>
                  <a:gd name="connsiteY5" fmla="*/ 1658208 h 2900092"/>
                  <a:gd name="connsiteX6" fmla="*/ 2687268 w 3343232"/>
                  <a:gd name="connsiteY6" fmla="*/ 2880313 h 2900092"/>
                  <a:gd name="connsiteX7" fmla="*/ 1580176 w 3343232"/>
                  <a:gd name="connsiteY7" fmla="*/ 1849834 h 2900092"/>
                  <a:gd name="connsiteX8" fmla="*/ 564524 w 3343232"/>
                  <a:gd name="connsiteY8" fmla="*/ 2880313 h 2900092"/>
                  <a:gd name="connsiteX9" fmla="*/ 1320462 w 3343232"/>
                  <a:gd name="connsiteY9" fmla="*/ 1612488 h 2900092"/>
                  <a:gd name="connsiteX10" fmla="*/ 0 w 3343232"/>
                  <a:gd name="connsiteY10" fmla="*/ 1206862 h 2900092"/>
                  <a:gd name="connsiteX0" fmla="*/ 0 w 3343232"/>
                  <a:gd name="connsiteY0" fmla="*/ 1206862 h 2900092"/>
                  <a:gd name="connsiteX1" fmla="*/ 1479574 w 3343232"/>
                  <a:gd name="connsiteY1" fmla="*/ 1328789 h 2900092"/>
                  <a:gd name="connsiteX2" fmla="*/ 1625896 w 3343232"/>
                  <a:gd name="connsiteY2" fmla="*/ 0 h 2900092"/>
                  <a:gd name="connsiteX3" fmla="*/ 1894138 w 3343232"/>
                  <a:gd name="connsiteY3" fmla="*/ 1267829 h 2900092"/>
                  <a:gd name="connsiteX4" fmla="*/ 3343232 w 3343232"/>
                  <a:gd name="connsiteY4" fmla="*/ 1100182 h 2900092"/>
                  <a:gd name="connsiteX5" fmla="*/ 1977050 w 3343232"/>
                  <a:gd name="connsiteY5" fmla="*/ 1658208 h 2900092"/>
                  <a:gd name="connsiteX6" fmla="*/ 2687268 w 3343232"/>
                  <a:gd name="connsiteY6" fmla="*/ 2880313 h 2900092"/>
                  <a:gd name="connsiteX7" fmla="*/ 1580176 w 3343232"/>
                  <a:gd name="connsiteY7" fmla="*/ 1849834 h 2900092"/>
                  <a:gd name="connsiteX8" fmla="*/ 564524 w 3343232"/>
                  <a:gd name="connsiteY8" fmla="*/ 2880313 h 2900092"/>
                  <a:gd name="connsiteX9" fmla="*/ 1320462 w 3343232"/>
                  <a:gd name="connsiteY9" fmla="*/ 1612488 h 2900092"/>
                  <a:gd name="connsiteX10" fmla="*/ 0 w 3343232"/>
                  <a:gd name="connsiteY10" fmla="*/ 1206862 h 2900092"/>
                  <a:gd name="connsiteX0" fmla="*/ 0 w 3343232"/>
                  <a:gd name="connsiteY0" fmla="*/ 1206862 h 2900092"/>
                  <a:gd name="connsiteX1" fmla="*/ 1479574 w 3343232"/>
                  <a:gd name="connsiteY1" fmla="*/ 1328789 h 2900092"/>
                  <a:gd name="connsiteX2" fmla="*/ 1625896 w 3343232"/>
                  <a:gd name="connsiteY2" fmla="*/ 0 h 2900092"/>
                  <a:gd name="connsiteX3" fmla="*/ 1894138 w 3343232"/>
                  <a:gd name="connsiteY3" fmla="*/ 1267829 h 2900092"/>
                  <a:gd name="connsiteX4" fmla="*/ 3343232 w 3343232"/>
                  <a:gd name="connsiteY4" fmla="*/ 1100182 h 2900092"/>
                  <a:gd name="connsiteX5" fmla="*/ 1977050 w 3343232"/>
                  <a:gd name="connsiteY5" fmla="*/ 1658208 h 2900092"/>
                  <a:gd name="connsiteX6" fmla="*/ 2687268 w 3343232"/>
                  <a:gd name="connsiteY6" fmla="*/ 2880313 h 2900092"/>
                  <a:gd name="connsiteX7" fmla="*/ 1580176 w 3343232"/>
                  <a:gd name="connsiteY7" fmla="*/ 1849834 h 2900092"/>
                  <a:gd name="connsiteX8" fmla="*/ 564524 w 3343232"/>
                  <a:gd name="connsiteY8" fmla="*/ 2880313 h 2900092"/>
                  <a:gd name="connsiteX9" fmla="*/ 1320462 w 3343232"/>
                  <a:gd name="connsiteY9" fmla="*/ 1612488 h 2900092"/>
                  <a:gd name="connsiteX10" fmla="*/ 0 w 3343232"/>
                  <a:gd name="connsiteY10" fmla="*/ 1206862 h 29000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343232" h="2900092">
                    <a:moveTo>
                      <a:pt x="0" y="1206862"/>
                    </a:moveTo>
                    <a:cubicBezTo>
                      <a:pt x="1163751" y="353424"/>
                      <a:pt x="955903" y="1252587"/>
                      <a:pt x="1479574" y="1328789"/>
                    </a:cubicBezTo>
                    <a:cubicBezTo>
                      <a:pt x="1614708" y="962059"/>
                      <a:pt x="42962" y="717250"/>
                      <a:pt x="1625896" y="0"/>
                    </a:cubicBezTo>
                    <a:cubicBezTo>
                      <a:pt x="2782110" y="321010"/>
                      <a:pt x="1759004" y="901099"/>
                      <a:pt x="1894138" y="1267829"/>
                    </a:cubicBezTo>
                    <a:cubicBezTo>
                      <a:pt x="2331449" y="1267827"/>
                      <a:pt x="1823881" y="140064"/>
                      <a:pt x="3343232" y="1100182"/>
                    </a:cubicBezTo>
                    <a:cubicBezTo>
                      <a:pt x="2745598" y="2439351"/>
                      <a:pt x="2330844" y="1431559"/>
                      <a:pt x="1977050" y="1658208"/>
                    </a:cubicBezTo>
                    <a:cubicBezTo>
                      <a:pt x="2213789" y="2065576"/>
                      <a:pt x="2831529" y="1695705"/>
                      <a:pt x="2687268" y="2880313"/>
                    </a:cubicBezTo>
                    <a:cubicBezTo>
                      <a:pt x="900917" y="2933060"/>
                      <a:pt x="1949207" y="2193327"/>
                      <a:pt x="1580176" y="1849834"/>
                    </a:cubicBezTo>
                    <a:cubicBezTo>
                      <a:pt x="1241625" y="2193327"/>
                      <a:pt x="1954635" y="3039740"/>
                      <a:pt x="564524" y="2880313"/>
                    </a:cubicBezTo>
                    <a:cubicBezTo>
                      <a:pt x="176423" y="1589025"/>
                      <a:pt x="1068483" y="2035096"/>
                      <a:pt x="1320462" y="1612488"/>
                    </a:cubicBezTo>
                    <a:cubicBezTo>
                      <a:pt x="849828" y="1441719"/>
                      <a:pt x="729714" y="2505391"/>
                      <a:pt x="0" y="1206862"/>
                    </a:cubicBezTo>
                    <a:close/>
                  </a:path>
                </a:pathLst>
              </a:custGeom>
              <a:gradFill>
                <a:gsLst>
                  <a:gs pos="0">
                    <a:srgbClr val="7030A0"/>
                  </a:gs>
                  <a:gs pos="48000">
                    <a:schemeClr val="accent6">
                      <a:lumMod val="0"/>
                      <a:lumOff val="100000"/>
                      <a:alpha val="79000"/>
                    </a:schemeClr>
                  </a:gs>
                  <a:gs pos="13000">
                    <a:srgbClr val="FF99FF">
                      <a:alpha val="77647"/>
                      <a:lumMod val="80000"/>
                      <a:lumOff val="20000"/>
                    </a:srgbClr>
                  </a:gs>
                  <a:gs pos="26000">
                    <a:schemeClr val="accent2">
                      <a:lumMod val="60000"/>
                      <a:lumOff val="40000"/>
                    </a:schemeClr>
                  </a:gs>
                  <a:gs pos="39000">
                    <a:schemeClr val="accent6">
                      <a:lumMod val="0"/>
                      <a:lumOff val="100000"/>
                      <a:alpha val="61000"/>
                    </a:schemeClr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50800" dist="50800" dir="5400000" algn="ctr" rotWithShape="0">
                  <a:srgbClr val="7030A0"/>
                </a:outerShdw>
              </a:effectLst>
              <a:scene3d>
                <a:camera prst="orthographicFront"/>
                <a:lightRig rig="threePt" dir="t"/>
              </a:scene3d>
              <a:sp3d>
                <a:bevelT w="552450" prst="coolSlant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ES"/>
              </a:p>
            </p:txBody>
          </p:sp>
          <p:grpSp>
            <p:nvGrpSpPr>
              <p:cNvPr id="32" name="31 Grupo"/>
              <p:cNvGrpSpPr/>
              <p:nvPr/>
            </p:nvGrpSpPr>
            <p:grpSpPr>
              <a:xfrm rot="10800000" flipH="1">
                <a:off x="6516216" y="3219822"/>
                <a:ext cx="4135058" cy="1811966"/>
                <a:chOff x="6441432" y="97191"/>
                <a:chExt cx="4135058" cy="1811966"/>
              </a:xfrm>
            </p:grpSpPr>
            <p:sp>
              <p:nvSpPr>
                <p:cNvPr id="33" name="3 Estrella de 5 puntas"/>
                <p:cNvSpPr/>
                <p:nvPr/>
              </p:nvSpPr>
              <p:spPr bwMode="auto">
                <a:xfrm rot="14354735">
                  <a:off x="7185861" y="722896"/>
                  <a:ext cx="510976" cy="508333"/>
                </a:xfrm>
                <a:custGeom>
                  <a:avLst/>
                  <a:gdLst>
                    <a:gd name="connsiteX0" fmla="*/ 4 w 3434680"/>
                    <a:gd name="connsiteY0" fmla="*/ 1100182 h 2880320"/>
                    <a:gd name="connsiteX1" fmla="*/ 1311938 w 3434680"/>
                    <a:gd name="connsiteY1" fmla="*/ 1100189 h 2880320"/>
                    <a:gd name="connsiteX2" fmla="*/ 1717340 w 3434680"/>
                    <a:gd name="connsiteY2" fmla="*/ 0 h 2880320"/>
                    <a:gd name="connsiteX3" fmla="*/ 2122742 w 3434680"/>
                    <a:gd name="connsiteY3" fmla="*/ 1100189 h 2880320"/>
                    <a:gd name="connsiteX4" fmla="*/ 3434676 w 3434680"/>
                    <a:gd name="connsiteY4" fmla="*/ 1100182 h 2880320"/>
                    <a:gd name="connsiteX5" fmla="*/ 2373294 w 3434680"/>
                    <a:gd name="connsiteY5" fmla="*/ 1780128 h 2880320"/>
                    <a:gd name="connsiteX6" fmla="*/ 2778712 w 3434680"/>
                    <a:gd name="connsiteY6" fmla="*/ 2880313 h 2880320"/>
                    <a:gd name="connsiteX7" fmla="*/ 1717340 w 3434680"/>
                    <a:gd name="connsiteY7" fmla="*/ 2200354 h 2880320"/>
                    <a:gd name="connsiteX8" fmla="*/ 655968 w 3434680"/>
                    <a:gd name="connsiteY8" fmla="*/ 2880313 h 2880320"/>
                    <a:gd name="connsiteX9" fmla="*/ 1061386 w 3434680"/>
                    <a:gd name="connsiteY9" fmla="*/ 1780128 h 2880320"/>
                    <a:gd name="connsiteX10" fmla="*/ 4 w 3434680"/>
                    <a:gd name="connsiteY10" fmla="*/ 1100182 h 2880320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122738 w 3434672"/>
                    <a:gd name="connsiteY3" fmla="*/ 1100189 h 2880313"/>
                    <a:gd name="connsiteX4" fmla="*/ 3434672 w 3434672"/>
                    <a:gd name="connsiteY4" fmla="*/ 1100182 h 2880313"/>
                    <a:gd name="connsiteX5" fmla="*/ 2373290 w 3434672"/>
                    <a:gd name="connsiteY5" fmla="*/ 178012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122738 w 3434672"/>
                    <a:gd name="connsiteY3" fmla="*/ 1100189 h 2880313"/>
                    <a:gd name="connsiteX4" fmla="*/ 3434672 w 3434672"/>
                    <a:gd name="connsiteY4" fmla="*/ 1100182 h 2880313"/>
                    <a:gd name="connsiteX5" fmla="*/ 2373290 w 3434672"/>
                    <a:gd name="connsiteY5" fmla="*/ 178012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122738 w 3434672"/>
                    <a:gd name="connsiteY3" fmla="*/ 1100189 h 2880313"/>
                    <a:gd name="connsiteX4" fmla="*/ 3434672 w 3434672"/>
                    <a:gd name="connsiteY4" fmla="*/ 1100182 h 2880313"/>
                    <a:gd name="connsiteX5" fmla="*/ 2373290 w 3434672"/>
                    <a:gd name="connsiteY5" fmla="*/ 178012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122738 w 3434672"/>
                    <a:gd name="connsiteY3" fmla="*/ 1100189 h 2880313"/>
                    <a:gd name="connsiteX4" fmla="*/ 3434672 w 3434672"/>
                    <a:gd name="connsiteY4" fmla="*/ 1100182 h 2880313"/>
                    <a:gd name="connsiteX5" fmla="*/ 2373290 w 3434672"/>
                    <a:gd name="connsiteY5" fmla="*/ 178012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122738 w 3434672"/>
                    <a:gd name="connsiteY3" fmla="*/ 110018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061778 w 3434672"/>
                    <a:gd name="connsiteY3" fmla="*/ 125258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061778 w 3434672"/>
                    <a:gd name="connsiteY3" fmla="*/ 125258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061778 w 3434672"/>
                    <a:gd name="connsiteY3" fmla="*/ 125258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2061778 w 3434672"/>
                    <a:gd name="connsiteY3" fmla="*/ 125258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900092"/>
                    <a:gd name="connsiteX1" fmla="*/ 1479574 w 3343232"/>
                    <a:gd name="connsiteY1" fmla="*/ 1328789 h 2900092"/>
                    <a:gd name="connsiteX2" fmla="*/ 1625896 w 3343232"/>
                    <a:gd name="connsiteY2" fmla="*/ 0 h 2900092"/>
                    <a:gd name="connsiteX3" fmla="*/ 1894138 w 3343232"/>
                    <a:gd name="connsiteY3" fmla="*/ 1267829 h 2900092"/>
                    <a:gd name="connsiteX4" fmla="*/ 3343232 w 3343232"/>
                    <a:gd name="connsiteY4" fmla="*/ 1100182 h 2900092"/>
                    <a:gd name="connsiteX5" fmla="*/ 1977050 w 3343232"/>
                    <a:gd name="connsiteY5" fmla="*/ 1658208 h 2900092"/>
                    <a:gd name="connsiteX6" fmla="*/ 2687268 w 3343232"/>
                    <a:gd name="connsiteY6" fmla="*/ 2880313 h 2900092"/>
                    <a:gd name="connsiteX7" fmla="*/ 1580176 w 3343232"/>
                    <a:gd name="connsiteY7" fmla="*/ 1849834 h 2900092"/>
                    <a:gd name="connsiteX8" fmla="*/ 564524 w 3343232"/>
                    <a:gd name="connsiteY8" fmla="*/ 2880313 h 2900092"/>
                    <a:gd name="connsiteX9" fmla="*/ 1320462 w 3343232"/>
                    <a:gd name="connsiteY9" fmla="*/ 1612488 h 2900092"/>
                    <a:gd name="connsiteX10" fmla="*/ 0 w 3343232"/>
                    <a:gd name="connsiteY10" fmla="*/ 1206862 h 2900092"/>
                    <a:gd name="connsiteX0" fmla="*/ 0 w 3343232"/>
                    <a:gd name="connsiteY0" fmla="*/ 1206862 h 2900092"/>
                    <a:gd name="connsiteX1" fmla="*/ 1479574 w 3343232"/>
                    <a:gd name="connsiteY1" fmla="*/ 1328789 h 2900092"/>
                    <a:gd name="connsiteX2" fmla="*/ 1625896 w 3343232"/>
                    <a:gd name="connsiteY2" fmla="*/ 0 h 2900092"/>
                    <a:gd name="connsiteX3" fmla="*/ 1894138 w 3343232"/>
                    <a:gd name="connsiteY3" fmla="*/ 1267829 h 2900092"/>
                    <a:gd name="connsiteX4" fmla="*/ 3343232 w 3343232"/>
                    <a:gd name="connsiteY4" fmla="*/ 1100182 h 2900092"/>
                    <a:gd name="connsiteX5" fmla="*/ 1977050 w 3343232"/>
                    <a:gd name="connsiteY5" fmla="*/ 1658208 h 2900092"/>
                    <a:gd name="connsiteX6" fmla="*/ 2687268 w 3343232"/>
                    <a:gd name="connsiteY6" fmla="*/ 2880313 h 2900092"/>
                    <a:gd name="connsiteX7" fmla="*/ 1580176 w 3343232"/>
                    <a:gd name="connsiteY7" fmla="*/ 1849834 h 2900092"/>
                    <a:gd name="connsiteX8" fmla="*/ 564524 w 3343232"/>
                    <a:gd name="connsiteY8" fmla="*/ 2880313 h 2900092"/>
                    <a:gd name="connsiteX9" fmla="*/ 1320462 w 3343232"/>
                    <a:gd name="connsiteY9" fmla="*/ 1612488 h 2900092"/>
                    <a:gd name="connsiteX10" fmla="*/ 0 w 3343232"/>
                    <a:gd name="connsiteY10" fmla="*/ 1206862 h 2900092"/>
                    <a:gd name="connsiteX0" fmla="*/ 0 w 3343232"/>
                    <a:gd name="connsiteY0" fmla="*/ 1206862 h 2900092"/>
                    <a:gd name="connsiteX1" fmla="*/ 1479574 w 3343232"/>
                    <a:gd name="connsiteY1" fmla="*/ 1328789 h 2900092"/>
                    <a:gd name="connsiteX2" fmla="*/ 1625896 w 3343232"/>
                    <a:gd name="connsiteY2" fmla="*/ 0 h 2900092"/>
                    <a:gd name="connsiteX3" fmla="*/ 1894138 w 3343232"/>
                    <a:gd name="connsiteY3" fmla="*/ 1267829 h 2900092"/>
                    <a:gd name="connsiteX4" fmla="*/ 3343232 w 3343232"/>
                    <a:gd name="connsiteY4" fmla="*/ 1100182 h 2900092"/>
                    <a:gd name="connsiteX5" fmla="*/ 1977050 w 3343232"/>
                    <a:gd name="connsiteY5" fmla="*/ 1658208 h 2900092"/>
                    <a:gd name="connsiteX6" fmla="*/ 2687268 w 3343232"/>
                    <a:gd name="connsiteY6" fmla="*/ 2880313 h 2900092"/>
                    <a:gd name="connsiteX7" fmla="*/ 1580176 w 3343232"/>
                    <a:gd name="connsiteY7" fmla="*/ 1849834 h 2900092"/>
                    <a:gd name="connsiteX8" fmla="*/ 564524 w 3343232"/>
                    <a:gd name="connsiteY8" fmla="*/ 2880313 h 2900092"/>
                    <a:gd name="connsiteX9" fmla="*/ 1320462 w 3343232"/>
                    <a:gd name="connsiteY9" fmla="*/ 1612488 h 2900092"/>
                    <a:gd name="connsiteX10" fmla="*/ 0 w 3343232"/>
                    <a:gd name="connsiteY10" fmla="*/ 1206862 h 2900092"/>
                    <a:gd name="connsiteX0" fmla="*/ 0 w 3343232"/>
                    <a:gd name="connsiteY0" fmla="*/ 1206862 h 2900092"/>
                    <a:gd name="connsiteX1" fmla="*/ 1479574 w 3343232"/>
                    <a:gd name="connsiteY1" fmla="*/ 1328789 h 2900092"/>
                    <a:gd name="connsiteX2" fmla="*/ 1625896 w 3343232"/>
                    <a:gd name="connsiteY2" fmla="*/ 0 h 2900092"/>
                    <a:gd name="connsiteX3" fmla="*/ 1894138 w 3343232"/>
                    <a:gd name="connsiteY3" fmla="*/ 1267829 h 2900092"/>
                    <a:gd name="connsiteX4" fmla="*/ 3343232 w 3343232"/>
                    <a:gd name="connsiteY4" fmla="*/ 1100182 h 2900092"/>
                    <a:gd name="connsiteX5" fmla="*/ 1977050 w 3343232"/>
                    <a:gd name="connsiteY5" fmla="*/ 1658208 h 2900092"/>
                    <a:gd name="connsiteX6" fmla="*/ 2687268 w 3343232"/>
                    <a:gd name="connsiteY6" fmla="*/ 2880313 h 2900092"/>
                    <a:gd name="connsiteX7" fmla="*/ 1580176 w 3343232"/>
                    <a:gd name="connsiteY7" fmla="*/ 1849834 h 2900092"/>
                    <a:gd name="connsiteX8" fmla="*/ 564524 w 3343232"/>
                    <a:gd name="connsiteY8" fmla="*/ 2880313 h 2900092"/>
                    <a:gd name="connsiteX9" fmla="*/ 1320462 w 3343232"/>
                    <a:gd name="connsiteY9" fmla="*/ 1612488 h 2900092"/>
                    <a:gd name="connsiteX10" fmla="*/ 0 w 3343232"/>
                    <a:gd name="connsiteY10" fmla="*/ 1206862 h 29000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3343232" h="2900092">
                      <a:moveTo>
                        <a:pt x="0" y="1206862"/>
                      </a:moveTo>
                      <a:cubicBezTo>
                        <a:pt x="1163751" y="353424"/>
                        <a:pt x="955903" y="1252587"/>
                        <a:pt x="1479574" y="1328789"/>
                      </a:cubicBezTo>
                      <a:cubicBezTo>
                        <a:pt x="1614708" y="962059"/>
                        <a:pt x="42962" y="717250"/>
                        <a:pt x="1625896" y="0"/>
                      </a:cubicBezTo>
                      <a:cubicBezTo>
                        <a:pt x="2782110" y="321010"/>
                        <a:pt x="1759004" y="901099"/>
                        <a:pt x="1894138" y="1267829"/>
                      </a:cubicBezTo>
                      <a:cubicBezTo>
                        <a:pt x="2331449" y="1267827"/>
                        <a:pt x="1823881" y="140064"/>
                        <a:pt x="3343232" y="1100182"/>
                      </a:cubicBezTo>
                      <a:cubicBezTo>
                        <a:pt x="2745598" y="2439351"/>
                        <a:pt x="2330844" y="1431559"/>
                        <a:pt x="1977050" y="1658208"/>
                      </a:cubicBezTo>
                      <a:cubicBezTo>
                        <a:pt x="2213789" y="2065576"/>
                        <a:pt x="2831529" y="1695705"/>
                        <a:pt x="2687268" y="2880313"/>
                      </a:cubicBezTo>
                      <a:cubicBezTo>
                        <a:pt x="900917" y="2933060"/>
                        <a:pt x="1949207" y="2193327"/>
                        <a:pt x="1580176" y="1849834"/>
                      </a:cubicBezTo>
                      <a:cubicBezTo>
                        <a:pt x="1241625" y="2193327"/>
                        <a:pt x="1954635" y="3039740"/>
                        <a:pt x="564524" y="2880313"/>
                      </a:cubicBezTo>
                      <a:cubicBezTo>
                        <a:pt x="176423" y="1589025"/>
                        <a:pt x="1068483" y="2035096"/>
                        <a:pt x="1320462" y="1612488"/>
                      </a:cubicBezTo>
                      <a:cubicBezTo>
                        <a:pt x="849828" y="1441719"/>
                        <a:pt x="729714" y="2505391"/>
                        <a:pt x="0" y="1206862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7030A0"/>
                    </a:gs>
                    <a:gs pos="48000">
                      <a:schemeClr val="accent6">
                        <a:lumMod val="0"/>
                        <a:lumOff val="100000"/>
                        <a:alpha val="79000"/>
                      </a:schemeClr>
                    </a:gs>
                    <a:gs pos="13000">
                      <a:srgbClr val="FF99FF">
                        <a:alpha val="77647"/>
                        <a:lumMod val="80000"/>
                        <a:lumOff val="20000"/>
                      </a:srgbClr>
                    </a:gs>
                    <a:gs pos="26000">
                      <a:schemeClr val="accent2">
                        <a:lumMod val="60000"/>
                        <a:lumOff val="40000"/>
                      </a:schemeClr>
                    </a:gs>
                    <a:gs pos="39000">
                      <a:schemeClr val="accent6">
                        <a:lumMod val="0"/>
                        <a:lumOff val="100000"/>
                        <a:alpha val="61000"/>
                      </a:schemeClr>
                    </a:gs>
                  </a:gsLst>
                  <a:path path="circle">
                    <a:fillToRect l="50000" t="50000" r="50000" b="50000"/>
                  </a:path>
                </a:gradFill>
                <a:ln>
                  <a:noFill/>
                </a:ln>
                <a:effectLst>
                  <a:outerShdw blurRad="50800" dist="50800" dir="5400000" algn="ctr" rotWithShape="0">
                    <a:srgbClr val="7030A0"/>
                  </a:outerShdw>
                </a:effectLst>
                <a:scene3d>
                  <a:camera prst="orthographicFront"/>
                  <a:lightRig rig="threePt" dir="t"/>
                </a:scene3d>
                <a:sp3d>
                  <a:bevelT w="552450" prst="coolSlant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s-ES"/>
                </a:p>
              </p:txBody>
            </p:sp>
            <p:sp>
              <p:nvSpPr>
                <p:cNvPr id="34" name="3 Estrella de 5 puntas"/>
                <p:cNvSpPr/>
                <p:nvPr/>
              </p:nvSpPr>
              <p:spPr bwMode="auto">
                <a:xfrm rot="13260679">
                  <a:off x="6441432" y="1279157"/>
                  <a:ext cx="685377" cy="630000"/>
                </a:xfrm>
                <a:custGeom>
                  <a:avLst/>
                  <a:gdLst>
                    <a:gd name="connsiteX0" fmla="*/ 4 w 3434680"/>
                    <a:gd name="connsiteY0" fmla="*/ 1100182 h 2880320"/>
                    <a:gd name="connsiteX1" fmla="*/ 1311938 w 3434680"/>
                    <a:gd name="connsiteY1" fmla="*/ 1100189 h 2880320"/>
                    <a:gd name="connsiteX2" fmla="*/ 1717340 w 3434680"/>
                    <a:gd name="connsiteY2" fmla="*/ 0 h 2880320"/>
                    <a:gd name="connsiteX3" fmla="*/ 2122742 w 3434680"/>
                    <a:gd name="connsiteY3" fmla="*/ 1100189 h 2880320"/>
                    <a:gd name="connsiteX4" fmla="*/ 3434676 w 3434680"/>
                    <a:gd name="connsiteY4" fmla="*/ 1100182 h 2880320"/>
                    <a:gd name="connsiteX5" fmla="*/ 2373294 w 3434680"/>
                    <a:gd name="connsiteY5" fmla="*/ 1780128 h 2880320"/>
                    <a:gd name="connsiteX6" fmla="*/ 2778712 w 3434680"/>
                    <a:gd name="connsiteY6" fmla="*/ 2880313 h 2880320"/>
                    <a:gd name="connsiteX7" fmla="*/ 1717340 w 3434680"/>
                    <a:gd name="connsiteY7" fmla="*/ 2200354 h 2880320"/>
                    <a:gd name="connsiteX8" fmla="*/ 655968 w 3434680"/>
                    <a:gd name="connsiteY8" fmla="*/ 2880313 h 2880320"/>
                    <a:gd name="connsiteX9" fmla="*/ 1061386 w 3434680"/>
                    <a:gd name="connsiteY9" fmla="*/ 1780128 h 2880320"/>
                    <a:gd name="connsiteX10" fmla="*/ 4 w 3434680"/>
                    <a:gd name="connsiteY10" fmla="*/ 1100182 h 2880320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122738 w 3434672"/>
                    <a:gd name="connsiteY3" fmla="*/ 1100189 h 2880313"/>
                    <a:gd name="connsiteX4" fmla="*/ 3434672 w 3434672"/>
                    <a:gd name="connsiteY4" fmla="*/ 1100182 h 2880313"/>
                    <a:gd name="connsiteX5" fmla="*/ 2373290 w 3434672"/>
                    <a:gd name="connsiteY5" fmla="*/ 178012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122738 w 3434672"/>
                    <a:gd name="connsiteY3" fmla="*/ 1100189 h 2880313"/>
                    <a:gd name="connsiteX4" fmla="*/ 3434672 w 3434672"/>
                    <a:gd name="connsiteY4" fmla="*/ 1100182 h 2880313"/>
                    <a:gd name="connsiteX5" fmla="*/ 2373290 w 3434672"/>
                    <a:gd name="connsiteY5" fmla="*/ 178012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122738 w 3434672"/>
                    <a:gd name="connsiteY3" fmla="*/ 1100189 h 2880313"/>
                    <a:gd name="connsiteX4" fmla="*/ 3434672 w 3434672"/>
                    <a:gd name="connsiteY4" fmla="*/ 1100182 h 2880313"/>
                    <a:gd name="connsiteX5" fmla="*/ 2373290 w 3434672"/>
                    <a:gd name="connsiteY5" fmla="*/ 178012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122738 w 3434672"/>
                    <a:gd name="connsiteY3" fmla="*/ 1100189 h 2880313"/>
                    <a:gd name="connsiteX4" fmla="*/ 3434672 w 3434672"/>
                    <a:gd name="connsiteY4" fmla="*/ 1100182 h 2880313"/>
                    <a:gd name="connsiteX5" fmla="*/ 2373290 w 3434672"/>
                    <a:gd name="connsiteY5" fmla="*/ 178012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122738 w 3434672"/>
                    <a:gd name="connsiteY3" fmla="*/ 110018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061778 w 3434672"/>
                    <a:gd name="connsiteY3" fmla="*/ 125258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061778 w 3434672"/>
                    <a:gd name="connsiteY3" fmla="*/ 125258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061778 w 3434672"/>
                    <a:gd name="connsiteY3" fmla="*/ 125258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2061778 w 3434672"/>
                    <a:gd name="connsiteY3" fmla="*/ 125258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900092"/>
                    <a:gd name="connsiteX1" fmla="*/ 1479574 w 3343232"/>
                    <a:gd name="connsiteY1" fmla="*/ 1328789 h 2900092"/>
                    <a:gd name="connsiteX2" fmla="*/ 1625896 w 3343232"/>
                    <a:gd name="connsiteY2" fmla="*/ 0 h 2900092"/>
                    <a:gd name="connsiteX3" fmla="*/ 1894138 w 3343232"/>
                    <a:gd name="connsiteY3" fmla="*/ 1267829 h 2900092"/>
                    <a:gd name="connsiteX4" fmla="*/ 3343232 w 3343232"/>
                    <a:gd name="connsiteY4" fmla="*/ 1100182 h 2900092"/>
                    <a:gd name="connsiteX5" fmla="*/ 1977050 w 3343232"/>
                    <a:gd name="connsiteY5" fmla="*/ 1658208 h 2900092"/>
                    <a:gd name="connsiteX6" fmla="*/ 2687268 w 3343232"/>
                    <a:gd name="connsiteY6" fmla="*/ 2880313 h 2900092"/>
                    <a:gd name="connsiteX7" fmla="*/ 1580176 w 3343232"/>
                    <a:gd name="connsiteY7" fmla="*/ 1849834 h 2900092"/>
                    <a:gd name="connsiteX8" fmla="*/ 564524 w 3343232"/>
                    <a:gd name="connsiteY8" fmla="*/ 2880313 h 2900092"/>
                    <a:gd name="connsiteX9" fmla="*/ 1320462 w 3343232"/>
                    <a:gd name="connsiteY9" fmla="*/ 1612488 h 2900092"/>
                    <a:gd name="connsiteX10" fmla="*/ 0 w 3343232"/>
                    <a:gd name="connsiteY10" fmla="*/ 1206862 h 2900092"/>
                    <a:gd name="connsiteX0" fmla="*/ 0 w 3343232"/>
                    <a:gd name="connsiteY0" fmla="*/ 1206862 h 2900092"/>
                    <a:gd name="connsiteX1" fmla="*/ 1479574 w 3343232"/>
                    <a:gd name="connsiteY1" fmla="*/ 1328789 h 2900092"/>
                    <a:gd name="connsiteX2" fmla="*/ 1625896 w 3343232"/>
                    <a:gd name="connsiteY2" fmla="*/ 0 h 2900092"/>
                    <a:gd name="connsiteX3" fmla="*/ 1894138 w 3343232"/>
                    <a:gd name="connsiteY3" fmla="*/ 1267829 h 2900092"/>
                    <a:gd name="connsiteX4" fmla="*/ 3343232 w 3343232"/>
                    <a:gd name="connsiteY4" fmla="*/ 1100182 h 2900092"/>
                    <a:gd name="connsiteX5" fmla="*/ 1977050 w 3343232"/>
                    <a:gd name="connsiteY5" fmla="*/ 1658208 h 2900092"/>
                    <a:gd name="connsiteX6" fmla="*/ 2687268 w 3343232"/>
                    <a:gd name="connsiteY6" fmla="*/ 2880313 h 2900092"/>
                    <a:gd name="connsiteX7" fmla="*/ 1580176 w 3343232"/>
                    <a:gd name="connsiteY7" fmla="*/ 1849834 h 2900092"/>
                    <a:gd name="connsiteX8" fmla="*/ 564524 w 3343232"/>
                    <a:gd name="connsiteY8" fmla="*/ 2880313 h 2900092"/>
                    <a:gd name="connsiteX9" fmla="*/ 1320462 w 3343232"/>
                    <a:gd name="connsiteY9" fmla="*/ 1612488 h 2900092"/>
                    <a:gd name="connsiteX10" fmla="*/ 0 w 3343232"/>
                    <a:gd name="connsiteY10" fmla="*/ 1206862 h 2900092"/>
                    <a:gd name="connsiteX0" fmla="*/ 0 w 3343232"/>
                    <a:gd name="connsiteY0" fmla="*/ 1206862 h 2900092"/>
                    <a:gd name="connsiteX1" fmla="*/ 1479574 w 3343232"/>
                    <a:gd name="connsiteY1" fmla="*/ 1328789 h 2900092"/>
                    <a:gd name="connsiteX2" fmla="*/ 1625896 w 3343232"/>
                    <a:gd name="connsiteY2" fmla="*/ 0 h 2900092"/>
                    <a:gd name="connsiteX3" fmla="*/ 1894138 w 3343232"/>
                    <a:gd name="connsiteY3" fmla="*/ 1267829 h 2900092"/>
                    <a:gd name="connsiteX4" fmla="*/ 3343232 w 3343232"/>
                    <a:gd name="connsiteY4" fmla="*/ 1100182 h 2900092"/>
                    <a:gd name="connsiteX5" fmla="*/ 1977050 w 3343232"/>
                    <a:gd name="connsiteY5" fmla="*/ 1658208 h 2900092"/>
                    <a:gd name="connsiteX6" fmla="*/ 2687268 w 3343232"/>
                    <a:gd name="connsiteY6" fmla="*/ 2880313 h 2900092"/>
                    <a:gd name="connsiteX7" fmla="*/ 1580176 w 3343232"/>
                    <a:gd name="connsiteY7" fmla="*/ 1849834 h 2900092"/>
                    <a:gd name="connsiteX8" fmla="*/ 564524 w 3343232"/>
                    <a:gd name="connsiteY8" fmla="*/ 2880313 h 2900092"/>
                    <a:gd name="connsiteX9" fmla="*/ 1320462 w 3343232"/>
                    <a:gd name="connsiteY9" fmla="*/ 1612488 h 2900092"/>
                    <a:gd name="connsiteX10" fmla="*/ 0 w 3343232"/>
                    <a:gd name="connsiteY10" fmla="*/ 1206862 h 2900092"/>
                    <a:gd name="connsiteX0" fmla="*/ 0 w 3343232"/>
                    <a:gd name="connsiteY0" fmla="*/ 1206862 h 2900092"/>
                    <a:gd name="connsiteX1" fmla="*/ 1479574 w 3343232"/>
                    <a:gd name="connsiteY1" fmla="*/ 1328789 h 2900092"/>
                    <a:gd name="connsiteX2" fmla="*/ 1625896 w 3343232"/>
                    <a:gd name="connsiteY2" fmla="*/ 0 h 2900092"/>
                    <a:gd name="connsiteX3" fmla="*/ 1894138 w 3343232"/>
                    <a:gd name="connsiteY3" fmla="*/ 1267829 h 2900092"/>
                    <a:gd name="connsiteX4" fmla="*/ 3343232 w 3343232"/>
                    <a:gd name="connsiteY4" fmla="*/ 1100182 h 2900092"/>
                    <a:gd name="connsiteX5" fmla="*/ 1977050 w 3343232"/>
                    <a:gd name="connsiteY5" fmla="*/ 1658208 h 2900092"/>
                    <a:gd name="connsiteX6" fmla="*/ 2687268 w 3343232"/>
                    <a:gd name="connsiteY6" fmla="*/ 2880313 h 2900092"/>
                    <a:gd name="connsiteX7" fmla="*/ 1580176 w 3343232"/>
                    <a:gd name="connsiteY7" fmla="*/ 1849834 h 2900092"/>
                    <a:gd name="connsiteX8" fmla="*/ 564524 w 3343232"/>
                    <a:gd name="connsiteY8" fmla="*/ 2880313 h 2900092"/>
                    <a:gd name="connsiteX9" fmla="*/ 1320462 w 3343232"/>
                    <a:gd name="connsiteY9" fmla="*/ 1612488 h 2900092"/>
                    <a:gd name="connsiteX10" fmla="*/ 0 w 3343232"/>
                    <a:gd name="connsiteY10" fmla="*/ 1206862 h 29000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3343232" h="2900092">
                      <a:moveTo>
                        <a:pt x="0" y="1206862"/>
                      </a:moveTo>
                      <a:cubicBezTo>
                        <a:pt x="1163751" y="353424"/>
                        <a:pt x="955903" y="1252587"/>
                        <a:pt x="1479574" y="1328789"/>
                      </a:cubicBezTo>
                      <a:cubicBezTo>
                        <a:pt x="1614708" y="962059"/>
                        <a:pt x="42962" y="717250"/>
                        <a:pt x="1625896" y="0"/>
                      </a:cubicBezTo>
                      <a:cubicBezTo>
                        <a:pt x="2782110" y="321010"/>
                        <a:pt x="1759004" y="901099"/>
                        <a:pt x="1894138" y="1267829"/>
                      </a:cubicBezTo>
                      <a:cubicBezTo>
                        <a:pt x="2331449" y="1267827"/>
                        <a:pt x="1823881" y="140064"/>
                        <a:pt x="3343232" y="1100182"/>
                      </a:cubicBezTo>
                      <a:cubicBezTo>
                        <a:pt x="2745598" y="2439351"/>
                        <a:pt x="2330844" y="1431559"/>
                        <a:pt x="1977050" y="1658208"/>
                      </a:cubicBezTo>
                      <a:cubicBezTo>
                        <a:pt x="2213789" y="2065576"/>
                        <a:pt x="2831529" y="1695705"/>
                        <a:pt x="2687268" y="2880313"/>
                      </a:cubicBezTo>
                      <a:cubicBezTo>
                        <a:pt x="900917" y="2933060"/>
                        <a:pt x="1949207" y="2193327"/>
                        <a:pt x="1580176" y="1849834"/>
                      </a:cubicBezTo>
                      <a:cubicBezTo>
                        <a:pt x="1241625" y="2193327"/>
                        <a:pt x="1954635" y="3039740"/>
                        <a:pt x="564524" y="2880313"/>
                      </a:cubicBezTo>
                      <a:cubicBezTo>
                        <a:pt x="176423" y="1589025"/>
                        <a:pt x="1068483" y="2035096"/>
                        <a:pt x="1320462" y="1612488"/>
                      </a:cubicBezTo>
                      <a:cubicBezTo>
                        <a:pt x="849828" y="1441719"/>
                        <a:pt x="729714" y="2505391"/>
                        <a:pt x="0" y="1206862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7030A0"/>
                    </a:gs>
                    <a:gs pos="48000">
                      <a:schemeClr val="accent6">
                        <a:lumMod val="0"/>
                        <a:lumOff val="100000"/>
                        <a:alpha val="79000"/>
                      </a:schemeClr>
                    </a:gs>
                    <a:gs pos="13000">
                      <a:srgbClr val="FF99FF">
                        <a:alpha val="77647"/>
                        <a:lumMod val="80000"/>
                        <a:lumOff val="20000"/>
                      </a:srgbClr>
                    </a:gs>
                    <a:gs pos="26000">
                      <a:schemeClr val="accent2">
                        <a:lumMod val="60000"/>
                        <a:lumOff val="40000"/>
                      </a:schemeClr>
                    </a:gs>
                    <a:gs pos="39000">
                      <a:schemeClr val="accent6">
                        <a:lumMod val="0"/>
                        <a:lumOff val="100000"/>
                        <a:alpha val="61000"/>
                      </a:schemeClr>
                    </a:gs>
                  </a:gsLst>
                  <a:path path="circle">
                    <a:fillToRect l="50000" t="50000" r="50000" b="50000"/>
                  </a:path>
                </a:gradFill>
                <a:ln>
                  <a:noFill/>
                </a:ln>
                <a:effectLst>
                  <a:outerShdw blurRad="50800" dist="50800" dir="5400000" algn="ctr" rotWithShape="0">
                    <a:srgbClr val="7030A0"/>
                  </a:outerShdw>
                </a:effectLst>
                <a:scene3d>
                  <a:camera prst="orthographicFront"/>
                  <a:lightRig rig="threePt" dir="t"/>
                </a:scene3d>
                <a:sp3d>
                  <a:bevelT w="552450" prst="coolSlant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s-ES"/>
                </a:p>
              </p:txBody>
            </p:sp>
            <p:sp>
              <p:nvSpPr>
                <p:cNvPr id="35" name="3 Estrella de 5 puntas"/>
                <p:cNvSpPr/>
                <p:nvPr/>
              </p:nvSpPr>
              <p:spPr bwMode="auto">
                <a:xfrm rot="14354735">
                  <a:off x="8028000" y="431789"/>
                  <a:ext cx="481753" cy="469522"/>
                </a:xfrm>
                <a:custGeom>
                  <a:avLst/>
                  <a:gdLst>
                    <a:gd name="connsiteX0" fmla="*/ 4 w 3434680"/>
                    <a:gd name="connsiteY0" fmla="*/ 1100182 h 2880320"/>
                    <a:gd name="connsiteX1" fmla="*/ 1311938 w 3434680"/>
                    <a:gd name="connsiteY1" fmla="*/ 1100189 h 2880320"/>
                    <a:gd name="connsiteX2" fmla="*/ 1717340 w 3434680"/>
                    <a:gd name="connsiteY2" fmla="*/ 0 h 2880320"/>
                    <a:gd name="connsiteX3" fmla="*/ 2122742 w 3434680"/>
                    <a:gd name="connsiteY3" fmla="*/ 1100189 h 2880320"/>
                    <a:gd name="connsiteX4" fmla="*/ 3434676 w 3434680"/>
                    <a:gd name="connsiteY4" fmla="*/ 1100182 h 2880320"/>
                    <a:gd name="connsiteX5" fmla="*/ 2373294 w 3434680"/>
                    <a:gd name="connsiteY5" fmla="*/ 1780128 h 2880320"/>
                    <a:gd name="connsiteX6" fmla="*/ 2778712 w 3434680"/>
                    <a:gd name="connsiteY6" fmla="*/ 2880313 h 2880320"/>
                    <a:gd name="connsiteX7" fmla="*/ 1717340 w 3434680"/>
                    <a:gd name="connsiteY7" fmla="*/ 2200354 h 2880320"/>
                    <a:gd name="connsiteX8" fmla="*/ 655968 w 3434680"/>
                    <a:gd name="connsiteY8" fmla="*/ 2880313 h 2880320"/>
                    <a:gd name="connsiteX9" fmla="*/ 1061386 w 3434680"/>
                    <a:gd name="connsiteY9" fmla="*/ 1780128 h 2880320"/>
                    <a:gd name="connsiteX10" fmla="*/ 4 w 3434680"/>
                    <a:gd name="connsiteY10" fmla="*/ 1100182 h 2880320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122738 w 3434672"/>
                    <a:gd name="connsiteY3" fmla="*/ 1100189 h 2880313"/>
                    <a:gd name="connsiteX4" fmla="*/ 3434672 w 3434672"/>
                    <a:gd name="connsiteY4" fmla="*/ 1100182 h 2880313"/>
                    <a:gd name="connsiteX5" fmla="*/ 2373290 w 3434672"/>
                    <a:gd name="connsiteY5" fmla="*/ 178012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122738 w 3434672"/>
                    <a:gd name="connsiteY3" fmla="*/ 1100189 h 2880313"/>
                    <a:gd name="connsiteX4" fmla="*/ 3434672 w 3434672"/>
                    <a:gd name="connsiteY4" fmla="*/ 1100182 h 2880313"/>
                    <a:gd name="connsiteX5" fmla="*/ 2373290 w 3434672"/>
                    <a:gd name="connsiteY5" fmla="*/ 178012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122738 w 3434672"/>
                    <a:gd name="connsiteY3" fmla="*/ 1100189 h 2880313"/>
                    <a:gd name="connsiteX4" fmla="*/ 3434672 w 3434672"/>
                    <a:gd name="connsiteY4" fmla="*/ 1100182 h 2880313"/>
                    <a:gd name="connsiteX5" fmla="*/ 2373290 w 3434672"/>
                    <a:gd name="connsiteY5" fmla="*/ 178012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122738 w 3434672"/>
                    <a:gd name="connsiteY3" fmla="*/ 1100189 h 2880313"/>
                    <a:gd name="connsiteX4" fmla="*/ 3434672 w 3434672"/>
                    <a:gd name="connsiteY4" fmla="*/ 1100182 h 2880313"/>
                    <a:gd name="connsiteX5" fmla="*/ 2373290 w 3434672"/>
                    <a:gd name="connsiteY5" fmla="*/ 178012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122738 w 3434672"/>
                    <a:gd name="connsiteY3" fmla="*/ 110018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061778 w 3434672"/>
                    <a:gd name="connsiteY3" fmla="*/ 125258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061778 w 3434672"/>
                    <a:gd name="connsiteY3" fmla="*/ 125258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061778 w 3434672"/>
                    <a:gd name="connsiteY3" fmla="*/ 125258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2061778 w 3434672"/>
                    <a:gd name="connsiteY3" fmla="*/ 125258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900092"/>
                    <a:gd name="connsiteX1" fmla="*/ 1479574 w 3343232"/>
                    <a:gd name="connsiteY1" fmla="*/ 1328789 h 2900092"/>
                    <a:gd name="connsiteX2" fmla="*/ 1625896 w 3343232"/>
                    <a:gd name="connsiteY2" fmla="*/ 0 h 2900092"/>
                    <a:gd name="connsiteX3" fmla="*/ 1894138 w 3343232"/>
                    <a:gd name="connsiteY3" fmla="*/ 1267829 h 2900092"/>
                    <a:gd name="connsiteX4" fmla="*/ 3343232 w 3343232"/>
                    <a:gd name="connsiteY4" fmla="*/ 1100182 h 2900092"/>
                    <a:gd name="connsiteX5" fmla="*/ 1977050 w 3343232"/>
                    <a:gd name="connsiteY5" fmla="*/ 1658208 h 2900092"/>
                    <a:gd name="connsiteX6" fmla="*/ 2687268 w 3343232"/>
                    <a:gd name="connsiteY6" fmla="*/ 2880313 h 2900092"/>
                    <a:gd name="connsiteX7" fmla="*/ 1580176 w 3343232"/>
                    <a:gd name="connsiteY7" fmla="*/ 1849834 h 2900092"/>
                    <a:gd name="connsiteX8" fmla="*/ 564524 w 3343232"/>
                    <a:gd name="connsiteY8" fmla="*/ 2880313 h 2900092"/>
                    <a:gd name="connsiteX9" fmla="*/ 1320462 w 3343232"/>
                    <a:gd name="connsiteY9" fmla="*/ 1612488 h 2900092"/>
                    <a:gd name="connsiteX10" fmla="*/ 0 w 3343232"/>
                    <a:gd name="connsiteY10" fmla="*/ 1206862 h 2900092"/>
                    <a:gd name="connsiteX0" fmla="*/ 0 w 3343232"/>
                    <a:gd name="connsiteY0" fmla="*/ 1206862 h 2900092"/>
                    <a:gd name="connsiteX1" fmla="*/ 1479574 w 3343232"/>
                    <a:gd name="connsiteY1" fmla="*/ 1328789 h 2900092"/>
                    <a:gd name="connsiteX2" fmla="*/ 1625896 w 3343232"/>
                    <a:gd name="connsiteY2" fmla="*/ 0 h 2900092"/>
                    <a:gd name="connsiteX3" fmla="*/ 1894138 w 3343232"/>
                    <a:gd name="connsiteY3" fmla="*/ 1267829 h 2900092"/>
                    <a:gd name="connsiteX4" fmla="*/ 3343232 w 3343232"/>
                    <a:gd name="connsiteY4" fmla="*/ 1100182 h 2900092"/>
                    <a:gd name="connsiteX5" fmla="*/ 1977050 w 3343232"/>
                    <a:gd name="connsiteY5" fmla="*/ 1658208 h 2900092"/>
                    <a:gd name="connsiteX6" fmla="*/ 2687268 w 3343232"/>
                    <a:gd name="connsiteY6" fmla="*/ 2880313 h 2900092"/>
                    <a:gd name="connsiteX7" fmla="*/ 1580176 w 3343232"/>
                    <a:gd name="connsiteY7" fmla="*/ 1849834 h 2900092"/>
                    <a:gd name="connsiteX8" fmla="*/ 564524 w 3343232"/>
                    <a:gd name="connsiteY8" fmla="*/ 2880313 h 2900092"/>
                    <a:gd name="connsiteX9" fmla="*/ 1320462 w 3343232"/>
                    <a:gd name="connsiteY9" fmla="*/ 1612488 h 2900092"/>
                    <a:gd name="connsiteX10" fmla="*/ 0 w 3343232"/>
                    <a:gd name="connsiteY10" fmla="*/ 1206862 h 2900092"/>
                    <a:gd name="connsiteX0" fmla="*/ 0 w 3343232"/>
                    <a:gd name="connsiteY0" fmla="*/ 1206862 h 2900092"/>
                    <a:gd name="connsiteX1" fmla="*/ 1479574 w 3343232"/>
                    <a:gd name="connsiteY1" fmla="*/ 1328789 h 2900092"/>
                    <a:gd name="connsiteX2" fmla="*/ 1625896 w 3343232"/>
                    <a:gd name="connsiteY2" fmla="*/ 0 h 2900092"/>
                    <a:gd name="connsiteX3" fmla="*/ 1894138 w 3343232"/>
                    <a:gd name="connsiteY3" fmla="*/ 1267829 h 2900092"/>
                    <a:gd name="connsiteX4" fmla="*/ 3343232 w 3343232"/>
                    <a:gd name="connsiteY4" fmla="*/ 1100182 h 2900092"/>
                    <a:gd name="connsiteX5" fmla="*/ 1977050 w 3343232"/>
                    <a:gd name="connsiteY5" fmla="*/ 1658208 h 2900092"/>
                    <a:gd name="connsiteX6" fmla="*/ 2687268 w 3343232"/>
                    <a:gd name="connsiteY6" fmla="*/ 2880313 h 2900092"/>
                    <a:gd name="connsiteX7" fmla="*/ 1580176 w 3343232"/>
                    <a:gd name="connsiteY7" fmla="*/ 1849834 h 2900092"/>
                    <a:gd name="connsiteX8" fmla="*/ 564524 w 3343232"/>
                    <a:gd name="connsiteY8" fmla="*/ 2880313 h 2900092"/>
                    <a:gd name="connsiteX9" fmla="*/ 1320462 w 3343232"/>
                    <a:gd name="connsiteY9" fmla="*/ 1612488 h 2900092"/>
                    <a:gd name="connsiteX10" fmla="*/ 0 w 3343232"/>
                    <a:gd name="connsiteY10" fmla="*/ 1206862 h 2900092"/>
                    <a:gd name="connsiteX0" fmla="*/ 0 w 3343232"/>
                    <a:gd name="connsiteY0" fmla="*/ 1206862 h 2900092"/>
                    <a:gd name="connsiteX1" fmla="*/ 1479574 w 3343232"/>
                    <a:gd name="connsiteY1" fmla="*/ 1328789 h 2900092"/>
                    <a:gd name="connsiteX2" fmla="*/ 1625896 w 3343232"/>
                    <a:gd name="connsiteY2" fmla="*/ 0 h 2900092"/>
                    <a:gd name="connsiteX3" fmla="*/ 1894138 w 3343232"/>
                    <a:gd name="connsiteY3" fmla="*/ 1267829 h 2900092"/>
                    <a:gd name="connsiteX4" fmla="*/ 3343232 w 3343232"/>
                    <a:gd name="connsiteY4" fmla="*/ 1100182 h 2900092"/>
                    <a:gd name="connsiteX5" fmla="*/ 1977050 w 3343232"/>
                    <a:gd name="connsiteY5" fmla="*/ 1658208 h 2900092"/>
                    <a:gd name="connsiteX6" fmla="*/ 2687268 w 3343232"/>
                    <a:gd name="connsiteY6" fmla="*/ 2880313 h 2900092"/>
                    <a:gd name="connsiteX7" fmla="*/ 1580176 w 3343232"/>
                    <a:gd name="connsiteY7" fmla="*/ 1849834 h 2900092"/>
                    <a:gd name="connsiteX8" fmla="*/ 564524 w 3343232"/>
                    <a:gd name="connsiteY8" fmla="*/ 2880313 h 2900092"/>
                    <a:gd name="connsiteX9" fmla="*/ 1320462 w 3343232"/>
                    <a:gd name="connsiteY9" fmla="*/ 1612488 h 2900092"/>
                    <a:gd name="connsiteX10" fmla="*/ 0 w 3343232"/>
                    <a:gd name="connsiteY10" fmla="*/ 1206862 h 29000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3343232" h="2900092">
                      <a:moveTo>
                        <a:pt x="0" y="1206862"/>
                      </a:moveTo>
                      <a:cubicBezTo>
                        <a:pt x="1163751" y="353424"/>
                        <a:pt x="955903" y="1252587"/>
                        <a:pt x="1479574" y="1328789"/>
                      </a:cubicBezTo>
                      <a:cubicBezTo>
                        <a:pt x="1614708" y="962059"/>
                        <a:pt x="42962" y="717250"/>
                        <a:pt x="1625896" y="0"/>
                      </a:cubicBezTo>
                      <a:cubicBezTo>
                        <a:pt x="2782110" y="321010"/>
                        <a:pt x="1759004" y="901099"/>
                        <a:pt x="1894138" y="1267829"/>
                      </a:cubicBezTo>
                      <a:cubicBezTo>
                        <a:pt x="2331449" y="1267827"/>
                        <a:pt x="1823881" y="140064"/>
                        <a:pt x="3343232" y="1100182"/>
                      </a:cubicBezTo>
                      <a:cubicBezTo>
                        <a:pt x="2745598" y="2439351"/>
                        <a:pt x="2330844" y="1431559"/>
                        <a:pt x="1977050" y="1658208"/>
                      </a:cubicBezTo>
                      <a:cubicBezTo>
                        <a:pt x="2213789" y="2065576"/>
                        <a:pt x="2831529" y="1695705"/>
                        <a:pt x="2687268" y="2880313"/>
                      </a:cubicBezTo>
                      <a:cubicBezTo>
                        <a:pt x="900917" y="2933060"/>
                        <a:pt x="1949207" y="2193327"/>
                        <a:pt x="1580176" y="1849834"/>
                      </a:cubicBezTo>
                      <a:cubicBezTo>
                        <a:pt x="1241625" y="2193327"/>
                        <a:pt x="1954635" y="3039740"/>
                        <a:pt x="564524" y="2880313"/>
                      </a:cubicBezTo>
                      <a:cubicBezTo>
                        <a:pt x="176423" y="1589025"/>
                        <a:pt x="1068483" y="2035096"/>
                        <a:pt x="1320462" y="1612488"/>
                      </a:cubicBezTo>
                      <a:cubicBezTo>
                        <a:pt x="849828" y="1441719"/>
                        <a:pt x="729714" y="2505391"/>
                        <a:pt x="0" y="1206862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7030A0"/>
                    </a:gs>
                    <a:gs pos="48000">
                      <a:schemeClr val="accent6">
                        <a:lumMod val="0"/>
                        <a:lumOff val="100000"/>
                        <a:alpha val="79000"/>
                      </a:schemeClr>
                    </a:gs>
                    <a:gs pos="13000">
                      <a:srgbClr val="FF99FF">
                        <a:alpha val="77647"/>
                        <a:lumMod val="80000"/>
                        <a:lumOff val="20000"/>
                      </a:srgbClr>
                    </a:gs>
                    <a:gs pos="26000">
                      <a:schemeClr val="accent2">
                        <a:lumMod val="60000"/>
                        <a:lumOff val="40000"/>
                      </a:schemeClr>
                    </a:gs>
                    <a:gs pos="39000">
                      <a:schemeClr val="accent6">
                        <a:lumMod val="0"/>
                        <a:lumOff val="100000"/>
                        <a:alpha val="61000"/>
                      </a:schemeClr>
                    </a:gs>
                  </a:gsLst>
                  <a:path path="circle">
                    <a:fillToRect l="50000" t="50000" r="50000" b="50000"/>
                  </a:path>
                </a:gradFill>
                <a:ln>
                  <a:noFill/>
                </a:ln>
                <a:effectLst>
                  <a:outerShdw blurRad="50800" dist="50800" dir="5400000" algn="ctr" rotWithShape="0">
                    <a:srgbClr val="7030A0"/>
                  </a:outerShdw>
                </a:effectLst>
                <a:scene3d>
                  <a:camera prst="orthographicFront"/>
                  <a:lightRig rig="threePt" dir="t"/>
                </a:scene3d>
                <a:sp3d>
                  <a:bevelT w="552450" prst="coolSlant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s-ES"/>
                </a:p>
              </p:txBody>
            </p:sp>
            <p:sp>
              <p:nvSpPr>
                <p:cNvPr id="36" name="3 Estrella de 5 puntas"/>
                <p:cNvSpPr/>
                <p:nvPr/>
              </p:nvSpPr>
              <p:spPr bwMode="auto">
                <a:xfrm rot="14354735">
                  <a:off x="8856000" y="282056"/>
                  <a:ext cx="389634" cy="330916"/>
                </a:xfrm>
                <a:custGeom>
                  <a:avLst/>
                  <a:gdLst>
                    <a:gd name="connsiteX0" fmla="*/ 4 w 3434680"/>
                    <a:gd name="connsiteY0" fmla="*/ 1100182 h 2880320"/>
                    <a:gd name="connsiteX1" fmla="*/ 1311938 w 3434680"/>
                    <a:gd name="connsiteY1" fmla="*/ 1100189 h 2880320"/>
                    <a:gd name="connsiteX2" fmla="*/ 1717340 w 3434680"/>
                    <a:gd name="connsiteY2" fmla="*/ 0 h 2880320"/>
                    <a:gd name="connsiteX3" fmla="*/ 2122742 w 3434680"/>
                    <a:gd name="connsiteY3" fmla="*/ 1100189 h 2880320"/>
                    <a:gd name="connsiteX4" fmla="*/ 3434676 w 3434680"/>
                    <a:gd name="connsiteY4" fmla="*/ 1100182 h 2880320"/>
                    <a:gd name="connsiteX5" fmla="*/ 2373294 w 3434680"/>
                    <a:gd name="connsiteY5" fmla="*/ 1780128 h 2880320"/>
                    <a:gd name="connsiteX6" fmla="*/ 2778712 w 3434680"/>
                    <a:gd name="connsiteY6" fmla="*/ 2880313 h 2880320"/>
                    <a:gd name="connsiteX7" fmla="*/ 1717340 w 3434680"/>
                    <a:gd name="connsiteY7" fmla="*/ 2200354 h 2880320"/>
                    <a:gd name="connsiteX8" fmla="*/ 655968 w 3434680"/>
                    <a:gd name="connsiteY8" fmla="*/ 2880313 h 2880320"/>
                    <a:gd name="connsiteX9" fmla="*/ 1061386 w 3434680"/>
                    <a:gd name="connsiteY9" fmla="*/ 1780128 h 2880320"/>
                    <a:gd name="connsiteX10" fmla="*/ 4 w 3434680"/>
                    <a:gd name="connsiteY10" fmla="*/ 1100182 h 2880320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122738 w 3434672"/>
                    <a:gd name="connsiteY3" fmla="*/ 1100189 h 2880313"/>
                    <a:gd name="connsiteX4" fmla="*/ 3434672 w 3434672"/>
                    <a:gd name="connsiteY4" fmla="*/ 1100182 h 2880313"/>
                    <a:gd name="connsiteX5" fmla="*/ 2373290 w 3434672"/>
                    <a:gd name="connsiteY5" fmla="*/ 178012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122738 w 3434672"/>
                    <a:gd name="connsiteY3" fmla="*/ 1100189 h 2880313"/>
                    <a:gd name="connsiteX4" fmla="*/ 3434672 w 3434672"/>
                    <a:gd name="connsiteY4" fmla="*/ 1100182 h 2880313"/>
                    <a:gd name="connsiteX5" fmla="*/ 2373290 w 3434672"/>
                    <a:gd name="connsiteY5" fmla="*/ 178012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122738 w 3434672"/>
                    <a:gd name="connsiteY3" fmla="*/ 1100189 h 2880313"/>
                    <a:gd name="connsiteX4" fmla="*/ 3434672 w 3434672"/>
                    <a:gd name="connsiteY4" fmla="*/ 1100182 h 2880313"/>
                    <a:gd name="connsiteX5" fmla="*/ 2373290 w 3434672"/>
                    <a:gd name="connsiteY5" fmla="*/ 178012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122738 w 3434672"/>
                    <a:gd name="connsiteY3" fmla="*/ 1100189 h 2880313"/>
                    <a:gd name="connsiteX4" fmla="*/ 3434672 w 3434672"/>
                    <a:gd name="connsiteY4" fmla="*/ 1100182 h 2880313"/>
                    <a:gd name="connsiteX5" fmla="*/ 2373290 w 3434672"/>
                    <a:gd name="connsiteY5" fmla="*/ 178012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122738 w 3434672"/>
                    <a:gd name="connsiteY3" fmla="*/ 110018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061778 w 3434672"/>
                    <a:gd name="connsiteY3" fmla="*/ 125258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061778 w 3434672"/>
                    <a:gd name="connsiteY3" fmla="*/ 125258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061778 w 3434672"/>
                    <a:gd name="connsiteY3" fmla="*/ 125258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2061778 w 3434672"/>
                    <a:gd name="connsiteY3" fmla="*/ 125258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900092"/>
                    <a:gd name="connsiteX1" fmla="*/ 1479574 w 3343232"/>
                    <a:gd name="connsiteY1" fmla="*/ 1328789 h 2900092"/>
                    <a:gd name="connsiteX2" fmla="*/ 1625896 w 3343232"/>
                    <a:gd name="connsiteY2" fmla="*/ 0 h 2900092"/>
                    <a:gd name="connsiteX3" fmla="*/ 1894138 w 3343232"/>
                    <a:gd name="connsiteY3" fmla="*/ 1267829 h 2900092"/>
                    <a:gd name="connsiteX4" fmla="*/ 3343232 w 3343232"/>
                    <a:gd name="connsiteY4" fmla="*/ 1100182 h 2900092"/>
                    <a:gd name="connsiteX5" fmla="*/ 1977050 w 3343232"/>
                    <a:gd name="connsiteY5" fmla="*/ 1658208 h 2900092"/>
                    <a:gd name="connsiteX6" fmla="*/ 2687268 w 3343232"/>
                    <a:gd name="connsiteY6" fmla="*/ 2880313 h 2900092"/>
                    <a:gd name="connsiteX7" fmla="*/ 1580176 w 3343232"/>
                    <a:gd name="connsiteY7" fmla="*/ 1849834 h 2900092"/>
                    <a:gd name="connsiteX8" fmla="*/ 564524 w 3343232"/>
                    <a:gd name="connsiteY8" fmla="*/ 2880313 h 2900092"/>
                    <a:gd name="connsiteX9" fmla="*/ 1320462 w 3343232"/>
                    <a:gd name="connsiteY9" fmla="*/ 1612488 h 2900092"/>
                    <a:gd name="connsiteX10" fmla="*/ 0 w 3343232"/>
                    <a:gd name="connsiteY10" fmla="*/ 1206862 h 2900092"/>
                    <a:gd name="connsiteX0" fmla="*/ 0 w 3343232"/>
                    <a:gd name="connsiteY0" fmla="*/ 1206862 h 2900092"/>
                    <a:gd name="connsiteX1" fmla="*/ 1479574 w 3343232"/>
                    <a:gd name="connsiteY1" fmla="*/ 1328789 h 2900092"/>
                    <a:gd name="connsiteX2" fmla="*/ 1625896 w 3343232"/>
                    <a:gd name="connsiteY2" fmla="*/ 0 h 2900092"/>
                    <a:gd name="connsiteX3" fmla="*/ 1894138 w 3343232"/>
                    <a:gd name="connsiteY3" fmla="*/ 1267829 h 2900092"/>
                    <a:gd name="connsiteX4" fmla="*/ 3343232 w 3343232"/>
                    <a:gd name="connsiteY4" fmla="*/ 1100182 h 2900092"/>
                    <a:gd name="connsiteX5" fmla="*/ 1977050 w 3343232"/>
                    <a:gd name="connsiteY5" fmla="*/ 1658208 h 2900092"/>
                    <a:gd name="connsiteX6" fmla="*/ 2687268 w 3343232"/>
                    <a:gd name="connsiteY6" fmla="*/ 2880313 h 2900092"/>
                    <a:gd name="connsiteX7" fmla="*/ 1580176 w 3343232"/>
                    <a:gd name="connsiteY7" fmla="*/ 1849834 h 2900092"/>
                    <a:gd name="connsiteX8" fmla="*/ 564524 w 3343232"/>
                    <a:gd name="connsiteY8" fmla="*/ 2880313 h 2900092"/>
                    <a:gd name="connsiteX9" fmla="*/ 1320462 w 3343232"/>
                    <a:gd name="connsiteY9" fmla="*/ 1612488 h 2900092"/>
                    <a:gd name="connsiteX10" fmla="*/ 0 w 3343232"/>
                    <a:gd name="connsiteY10" fmla="*/ 1206862 h 2900092"/>
                    <a:gd name="connsiteX0" fmla="*/ 0 w 3343232"/>
                    <a:gd name="connsiteY0" fmla="*/ 1206862 h 2900092"/>
                    <a:gd name="connsiteX1" fmla="*/ 1479574 w 3343232"/>
                    <a:gd name="connsiteY1" fmla="*/ 1328789 h 2900092"/>
                    <a:gd name="connsiteX2" fmla="*/ 1625896 w 3343232"/>
                    <a:gd name="connsiteY2" fmla="*/ 0 h 2900092"/>
                    <a:gd name="connsiteX3" fmla="*/ 1894138 w 3343232"/>
                    <a:gd name="connsiteY3" fmla="*/ 1267829 h 2900092"/>
                    <a:gd name="connsiteX4" fmla="*/ 3343232 w 3343232"/>
                    <a:gd name="connsiteY4" fmla="*/ 1100182 h 2900092"/>
                    <a:gd name="connsiteX5" fmla="*/ 1977050 w 3343232"/>
                    <a:gd name="connsiteY5" fmla="*/ 1658208 h 2900092"/>
                    <a:gd name="connsiteX6" fmla="*/ 2687268 w 3343232"/>
                    <a:gd name="connsiteY6" fmla="*/ 2880313 h 2900092"/>
                    <a:gd name="connsiteX7" fmla="*/ 1580176 w 3343232"/>
                    <a:gd name="connsiteY7" fmla="*/ 1849834 h 2900092"/>
                    <a:gd name="connsiteX8" fmla="*/ 564524 w 3343232"/>
                    <a:gd name="connsiteY8" fmla="*/ 2880313 h 2900092"/>
                    <a:gd name="connsiteX9" fmla="*/ 1320462 w 3343232"/>
                    <a:gd name="connsiteY9" fmla="*/ 1612488 h 2900092"/>
                    <a:gd name="connsiteX10" fmla="*/ 0 w 3343232"/>
                    <a:gd name="connsiteY10" fmla="*/ 1206862 h 2900092"/>
                    <a:gd name="connsiteX0" fmla="*/ 0 w 3343232"/>
                    <a:gd name="connsiteY0" fmla="*/ 1206862 h 2900092"/>
                    <a:gd name="connsiteX1" fmla="*/ 1479574 w 3343232"/>
                    <a:gd name="connsiteY1" fmla="*/ 1328789 h 2900092"/>
                    <a:gd name="connsiteX2" fmla="*/ 1625896 w 3343232"/>
                    <a:gd name="connsiteY2" fmla="*/ 0 h 2900092"/>
                    <a:gd name="connsiteX3" fmla="*/ 1894138 w 3343232"/>
                    <a:gd name="connsiteY3" fmla="*/ 1267829 h 2900092"/>
                    <a:gd name="connsiteX4" fmla="*/ 3343232 w 3343232"/>
                    <a:gd name="connsiteY4" fmla="*/ 1100182 h 2900092"/>
                    <a:gd name="connsiteX5" fmla="*/ 1977050 w 3343232"/>
                    <a:gd name="connsiteY5" fmla="*/ 1658208 h 2900092"/>
                    <a:gd name="connsiteX6" fmla="*/ 2687268 w 3343232"/>
                    <a:gd name="connsiteY6" fmla="*/ 2880313 h 2900092"/>
                    <a:gd name="connsiteX7" fmla="*/ 1580176 w 3343232"/>
                    <a:gd name="connsiteY7" fmla="*/ 1849834 h 2900092"/>
                    <a:gd name="connsiteX8" fmla="*/ 564524 w 3343232"/>
                    <a:gd name="connsiteY8" fmla="*/ 2880313 h 2900092"/>
                    <a:gd name="connsiteX9" fmla="*/ 1320462 w 3343232"/>
                    <a:gd name="connsiteY9" fmla="*/ 1612488 h 2900092"/>
                    <a:gd name="connsiteX10" fmla="*/ 0 w 3343232"/>
                    <a:gd name="connsiteY10" fmla="*/ 1206862 h 29000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3343232" h="2900092">
                      <a:moveTo>
                        <a:pt x="0" y="1206862"/>
                      </a:moveTo>
                      <a:cubicBezTo>
                        <a:pt x="1163751" y="353424"/>
                        <a:pt x="955903" y="1252587"/>
                        <a:pt x="1479574" y="1328789"/>
                      </a:cubicBezTo>
                      <a:cubicBezTo>
                        <a:pt x="1614708" y="962059"/>
                        <a:pt x="42962" y="717250"/>
                        <a:pt x="1625896" y="0"/>
                      </a:cubicBezTo>
                      <a:cubicBezTo>
                        <a:pt x="2782110" y="321010"/>
                        <a:pt x="1759004" y="901099"/>
                        <a:pt x="1894138" y="1267829"/>
                      </a:cubicBezTo>
                      <a:cubicBezTo>
                        <a:pt x="2331449" y="1267827"/>
                        <a:pt x="1823881" y="140064"/>
                        <a:pt x="3343232" y="1100182"/>
                      </a:cubicBezTo>
                      <a:cubicBezTo>
                        <a:pt x="2745598" y="2439351"/>
                        <a:pt x="2330844" y="1431559"/>
                        <a:pt x="1977050" y="1658208"/>
                      </a:cubicBezTo>
                      <a:cubicBezTo>
                        <a:pt x="2213789" y="2065576"/>
                        <a:pt x="2831529" y="1695705"/>
                        <a:pt x="2687268" y="2880313"/>
                      </a:cubicBezTo>
                      <a:cubicBezTo>
                        <a:pt x="900917" y="2933060"/>
                        <a:pt x="1949207" y="2193327"/>
                        <a:pt x="1580176" y="1849834"/>
                      </a:cubicBezTo>
                      <a:cubicBezTo>
                        <a:pt x="1241625" y="2193327"/>
                        <a:pt x="1954635" y="3039740"/>
                        <a:pt x="564524" y="2880313"/>
                      </a:cubicBezTo>
                      <a:cubicBezTo>
                        <a:pt x="176423" y="1589025"/>
                        <a:pt x="1068483" y="2035096"/>
                        <a:pt x="1320462" y="1612488"/>
                      </a:cubicBezTo>
                      <a:cubicBezTo>
                        <a:pt x="849828" y="1441719"/>
                        <a:pt x="729714" y="2505391"/>
                        <a:pt x="0" y="1206862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7030A0"/>
                    </a:gs>
                    <a:gs pos="48000">
                      <a:schemeClr val="accent6">
                        <a:lumMod val="0"/>
                        <a:lumOff val="100000"/>
                        <a:alpha val="79000"/>
                      </a:schemeClr>
                    </a:gs>
                    <a:gs pos="13000">
                      <a:srgbClr val="FF99FF">
                        <a:alpha val="77647"/>
                        <a:lumMod val="80000"/>
                        <a:lumOff val="20000"/>
                      </a:srgbClr>
                    </a:gs>
                    <a:gs pos="26000">
                      <a:schemeClr val="accent2">
                        <a:lumMod val="60000"/>
                        <a:lumOff val="40000"/>
                      </a:schemeClr>
                    </a:gs>
                    <a:gs pos="39000">
                      <a:schemeClr val="accent6">
                        <a:lumMod val="0"/>
                        <a:lumOff val="100000"/>
                        <a:alpha val="61000"/>
                      </a:schemeClr>
                    </a:gs>
                  </a:gsLst>
                  <a:path path="circle">
                    <a:fillToRect l="50000" t="50000" r="50000" b="50000"/>
                  </a:path>
                </a:gradFill>
                <a:ln>
                  <a:noFill/>
                </a:ln>
                <a:effectLst>
                  <a:outerShdw blurRad="50800" dist="50800" dir="5400000" algn="ctr" rotWithShape="0">
                    <a:srgbClr val="7030A0"/>
                  </a:outerShdw>
                </a:effectLst>
                <a:scene3d>
                  <a:camera prst="orthographicFront"/>
                  <a:lightRig rig="threePt" dir="t"/>
                </a:scene3d>
                <a:sp3d>
                  <a:bevelT w="552450" prst="coolSlant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s-ES"/>
                </a:p>
              </p:txBody>
            </p:sp>
            <p:sp>
              <p:nvSpPr>
                <p:cNvPr id="37" name="3 Estrella de 5 puntas"/>
                <p:cNvSpPr/>
                <p:nvPr/>
              </p:nvSpPr>
              <p:spPr bwMode="auto">
                <a:xfrm rot="14354735">
                  <a:off x="9612000" y="186237"/>
                  <a:ext cx="309537" cy="287506"/>
                </a:xfrm>
                <a:custGeom>
                  <a:avLst/>
                  <a:gdLst>
                    <a:gd name="connsiteX0" fmla="*/ 4 w 3434680"/>
                    <a:gd name="connsiteY0" fmla="*/ 1100182 h 2880320"/>
                    <a:gd name="connsiteX1" fmla="*/ 1311938 w 3434680"/>
                    <a:gd name="connsiteY1" fmla="*/ 1100189 h 2880320"/>
                    <a:gd name="connsiteX2" fmla="*/ 1717340 w 3434680"/>
                    <a:gd name="connsiteY2" fmla="*/ 0 h 2880320"/>
                    <a:gd name="connsiteX3" fmla="*/ 2122742 w 3434680"/>
                    <a:gd name="connsiteY3" fmla="*/ 1100189 h 2880320"/>
                    <a:gd name="connsiteX4" fmla="*/ 3434676 w 3434680"/>
                    <a:gd name="connsiteY4" fmla="*/ 1100182 h 2880320"/>
                    <a:gd name="connsiteX5" fmla="*/ 2373294 w 3434680"/>
                    <a:gd name="connsiteY5" fmla="*/ 1780128 h 2880320"/>
                    <a:gd name="connsiteX6" fmla="*/ 2778712 w 3434680"/>
                    <a:gd name="connsiteY6" fmla="*/ 2880313 h 2880320"/>
                    <a:gd name="connsiteX7" fmla="*/ 1717340 w 3434680"/>
                    <a:gd name="connsiteY7" fmla="*/ 2200354 h 2880320"/>
                    <a:gd name="connsiteX8" fmla="*/ 655968 w 3434680"/>
                    <a:gd name="connsiteY8" fmla="*/ 2880313 h 2880320"/>
                    <a:gd name="connsiteX9" fmla="*/ 1061386 w 3434680"/>
                    <a:gd name="connsiteY9" fmla="*/ 1780128 h 2880320"/>
                    <a:gd name="connsiteX10" fmla="*/ 4 w 3434680"/>
                    <a:gd name="connsiteY10" fmla="*/ 1100182 h 2880320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122738 w 3434672"/>
                    <a:gd name="connsiteY3" fmla="*/ 1100189 h 2880313"/>
                    <a:gd name="connsiteX4" fmla="*/ 3434672 w 3434672"/>
                    <a:gd name="connsiteY4" fmla="*/ 1100182 h 2880313"/>
                    <a:gd name="connsiteX5" fmla="*/ 2373290 w 3434672"/>
                    <a:gd name="connsiteY5" fmla="*/ 178012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122738 w 3434672"/>
                    <a:gd name="connsiteY3" fmla="*/ 1100189 h 2880313"/>
                    <a:gd name="connsiteX4" fmla="*/ 3434672 w 3434672"/>
                    <a:gd name="connsiteY4" fmla="*/ 1100182 h 2880313"/>
                    <a:gd name="connsiteX5" fmla="*/ 2373290 w 3434672"/>
                    <a:gd name="connsiteY5" fmla="*/ 178012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122738 w 3434672"/>
                    <a:gd name="connsiteY3" fmla="*/ 1100189 h 2880313"/>
                    <a:gd name="connsiteX4" fmla="*/ 3434672 w 3434672"/>
                    <a:gd name="connsiteY4" fmla="*/ 1100182 h 2880313"/>
                    <a:gd name="connsiteX5" fmla="*/ 2373290 w 3434672"/>
                    <a:gd name="connsiteY5" fmla="*/ 178012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122738 w 3434672"/>
                    <a:gd name="connsiteY3" fmla="*/ 1100189 h 2880313"/>
                    <a:gd name="connsiteX4" fmla="*/ 3434672 w 3434672"/>
                    <a:gd name="connsiteY4" fmla="*/ 1100182 h 2880313"/>
                    <a:gd name="connsiteX5" fmla="*/ 2373290 w 3434672"/>
                    <a:gd name="connsiteY5" fmla="*/ 178012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122738 w 3434672"/>
                    <a:gd name="connsiteY3" fmla="*/ 110018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061778 w 3434672"/>
                    <a:gd name="connsiteY3" fmla="*/ 125258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061778 w 3434672"/>
                    <a:gd name="connsiteY3" fmla="*/ 125258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061778 w 3434672"/>
                    <a:gd name="connsiteY3" fmla="*/ 125258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2061778 w 3434672"/>
                    <a:gd name="connsiteY3" fmla="*/ 125258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900092"/>
                    <a:gd name="connsiteX1" fmla="*/ 1479574 w 3343232"/>
                    <a:gd name="connsiteY1" fmla="*/ 1328789 h 2900092"/>
                    <a:gd name="connsiteX2" fmla="*/ 1625896 w 3343232"/>
                    <a:gd name="connsiteY2" fmla="*/ 0 h 2900092"/>
                    <a:gd name="connsiteX3" fmla="*/ 1894138 w 3343232"/>
                    <a:gd name="connsiteY3" fmla="*/ 1267829 h 2900092"/>
                    <a:gd name="connsiteX4" fmla="*/ 3343232 w 3343232"/>
                    <a:gd name="connsiteY4" fmla="*/ 1100182 h 2900092"/>
                    <a:gd name="connsiteX5" fmla="*/ 1977050 w 3343232"/>
                    <a:gd name="connsiteY5" fmla="*/ 1658208 h 2900092"/>
                    <a:gd name="connsiteX6" fmla="*/ 2687268 w 3343232"/>
                    <a:gd name="connsiteY6" fmla="*/ 2880313 h 2900092"/>
                    <a:gd name="connsiteX7" fmla="*/ 1580176 w 3343232"/>
                    <a:gd name="connsiteY7" fmla="*/ 1849834 h 2900092"/>
                    <a:gd name="connsiteX8" fmla="*/ 564524 w 3343232"/>
                    <a:gd name="connsiteY8" fmla="*/ 2880313 h 2900092"/>
                    <a:gd name="connsiteX9" fmla="*/ 1320462 w 3343232"/>
                    <a:gd name="connsiteY9" fmla="*/ 1612488 h 2900092"/>
                    <a:gd name="connsiteX10" fmla="*/ 0 w 3343232"/>
                    <a:gd name="connsiteY10" fmla="*/ 1206862 h 2900092"/>
                    <a:gd name="connsiteX0" fmla="*/ 0 w 3343232"/>
                    <a:gd name="connsiteY0" fmla="*/ 1206862 h 2900092"/>
                    <a:gd name="connsiteX1" fmla="*/ 1479574 w 3343232"/>
                    <a:gd name="connsiteY1" fmla="*/ 1328789 h 2900092"/>
                    <a:gd name="connsiteX2" fmla="*/ 1625896 w 3343232"/>
                    <a:gd name="connsiteY2" fmla="*/ 0 h 2900092"/>
                    <a:gd name="connsiteX3" fmla="*/ 1894138 w 3343232"/>
                    <a:gd name="connsiteY3" fmla="*/ 1267829 h 2900092"/>
                    <a:gd name="connsiteX4" fmla="*/ 3343232 w 3343232"/>
                    <a:gd name="connsiteY4" fmla="*/ 1100182 h 2900092"/>
                    <a:gd name="connsiteX5" fmla="*/ 1977050 w 3343232"/>
                    <a:gd name="connsiteY5" fmla="*/ 1658208 h 2900092"/>
                    <a:gd name="connsiteX6" fmla="*/ 2687268 w 3343232"/>
                    <a:gd name="connsiteY6" fmla="*/ 2880313 h 2900092"/>
                    <a:gd name="connsiteX7" fmla="*/ 1580176 w 3343232"/>
                    <a:gd name="connsiteY7" fmla="*/ 1849834 h 2900092"/>
                    <a:gd name="connsiteX8" fmla="*/ 564524 w 3343232"/>
                    <a:gd name="connsiteY8" fmla="*/ 2880313 h 2900092"/>
                    <a:gd name="connsiteX9" fmla="*/ 1320462 w 3343232"/>
                    <a:gd name="connsiteY9" fmla="*/ 1612488 h 2900092"/>
                    <a:gd name="connsiteX10" fmla="*/ 0 w 3343232"/>
                    <a:gd name="connsiteY10" fmla="*/ 1206862 h 2900092"/>
                    <a:gd name="connsiteX0" fmla="*/ 0 w 3343232"/>
                    <a:gd name="connsiteY0" fmla="*/ 1206862 h 2900092"/>
                    <a:gd name="connsiteX1" fmla="*/ 1479574 w 3343232"/>
                    <a:gd name="connsiteY1" fmla="*/ 1328789 h 2900092"/>
                    <a:gd name="connsiteX2" fmla="*/ 1625896 w 3343232"/>
                    <a:gd name="connsiteY2" fmla="*/ 0 h 2900092"/>
                    <a:gd name="connsiteX3" fmla="*/ 1894138 w 3343232"/>
                    <a:gd name="connsiteY3" fmla="*/ 1267829 h 2900092"/>
                    <a:gd name="connsiteX4" fmla="*/ 3343232 w 3343232"/>
                    <a:gd name="connsiteY4" fmla="*/ 1100182 h 2900092"/>
                    <a:gd name="connsiteX5" fmla="*/ 1977050 w 3343232"/>
                    <a:gd name="connsiteY5" fmla="*/ 1658208 h 2900092"/>
                    <a:gd name="connsiteX6" fmla="*/ 2687268 w 3343232"/>
                    <a:gd name="connsiteY6" fmla="*/ 2880313 h 2900092"/>
                    <a:gd name="connsiteX7" fmla="*/ 1580176 w 3343232"/>
                    <a:gd name="connsiteY7" fmla="*/ 1849834 h 2900092"/>
                    <a:gd name="connsiteX8" fmla="*/ 564524 w 3343232"/>
                    <a:gd name="connsiteY8" fmla="*/ 2880313 h 2900092"/>
                    <a:gd name="connsiteX9" fmla="*/ 1320462 w 3343232"/>
                    <a:gd name="connsiteY9" fmla="*/ 1612488 h 2900092"/>
                    <a:gd name="connsiteX10" fmla="*/ 0 w 3343232"/>
                    <a:gd name="connsiteY10" fmla="*/ 1206862 h 2900092"/>
                    <a:gd name="connsiteX0" fmla="*/ 0 w 3343232"/>
                    <a:gd name="connsiteY0" fmla="*/ 1206862 h 2900092"/>
                    <a:gd name="connsiteX1" fmla="*/ 1479574 w 3343232"/>
                    <a:gd name="connsiteY1" fmla="*/ 1328789 h 2900092"/>
                    <a:gd name="connsiteX2" fmla="*/ 1625896 w 3343232"/>
                    <a:gd name="connsiteY2" fmla="*/ 0 h 2900092"/>
                    <a:gd name="connsiteX3" fmla="*/ 1894138 w 3343232"/>
                    <a:gd name="connsiteY3" fmla="*/ 1267829 h 2900092"/>
                    <a:gd name="connsiteX4" fmla="*/ 3343232 w 3343232"/>
                    <a:gd name="connsiteY4" fmla="*/ 1100182 h 2900092"/>
                    <a:gd name="connsiteX5" fmla="*/ 1977050 w 3343232"/>
                    <a:gd name="connsiteY5" fmla="*/ 1658208 h 2900092"/>
                    <a:gd name="connsiteX6" fmla="*/ 2687268 w 3343232"/>
                    <a:gd name="connsiteY6" fmla="*/ 2880313 h 2900092"/>
                    <a:gd name="connsiteX7" fmla="*/ 1580176 w 3343232"/>
                    <a:gd name="connsiteY7" fmla="*/ 1849834 h 2900092"/>
                    <a:gd name="connsiteX8" fmla="*/ 564524 w 3343232"/>
                    <a:gd name="connsiteY8" fmla="*/ 2880313 h 2900092"/>
                    <a:gd name="connsiteX9" fmla="*/ 1320462 w 3343232"/>
                    <a:gd name="connsiteY9" fmla="*/ 1612488 h 2900092"/>
                    <a:gd name="connsiteX10" fmla="*/ 0 w 3343232"/>
                    <a:gd name="connsiteY10" fmla="*/ 1206862 h 29000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3343232" h="2900092">
                      <a:moveTo>
                        <a:pt x="0" y="1206862"/>
                      </a:moveTo>
                      <a:cubicBezTo>
                        <a:pt x="1163751" y="353424"/>
                        <a:pt x="955903" y="1252587"/>
                        <a:pt x="1479574" y="1328789"/>
                      </a:cubicBezTo>
                      <a:cubicBezTo>
                        <a:pt x="1614708" y="962059"/>
                        <a:pt x="42962" y="717250"/>
                        <a:pt x="1625896" y="0"/>
                      </a:cubicBezTo>
                      <a:cubicBezTo>
                        <a:pt x="2782110" y="321010"/>
                        <a:pt x="1759004" y="901099"/>
                        <a:pt x="1894138" y="1267829"/>
                      </a:cubicBezTo>
                      <a:cubicBezTo>
                        <a:pt x="2331449" y="1267827"/>
                        <a:pt x="1823881" y="140064"/>
                        <a:pt x="3343232" y="1100182"/>
                      </a:cubicBezTo>
                      <a:cubicBezTo>
                        <a:pt x="2745598" y="2439351"/>
                        <a:pt x="2330844" y="1431559"/>
                        <a:pt x="1977050" y="1658208"/>
                      </a:cubicBezTo>
                      <a:cubicBezTo>
                        <a:pt x="2213789" y="2065576"/>
                        <a:pt x="2831529" y="1695705"/>
                        <a:pt x="2687268" y="2880313"/>
                      </a:cubicBezTo>
                      <a:cubicBezTo>
                        <a:pt x="900917" y="2933060"/>
                        <a:pt x="1949207" y="2193327"/>
                        <a:pt x="1580176" y="1849834"/>
                      </a:cubicBezTo>
                      <a:cubicBezTo>
                        <a:pt x="1241625" y="2193327"/>
                        <a:pt x="1954635" y="3039740"/>
                        <a:pt x="564524" y="2880313"/>
                      </a:cubicBezTo>
                      <a:cubicBezTo>
                        <a:pt x="176423" y="1589025"/>
                        <a:pt x="1068483" y="2035096"/>
                        <a:pt x="1320462" y="1612488"/>
                      </a:cubicBezTo>
                      <a:cubicBezTo>
                        <a:pt x="849828" y="1441719"/>
                        <a:pt x="729714" y="2505391"/>
                        <a:pt x="0" y="1206862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7030A0"/>
                    </a:gs>
                    <a:gs pos="48000">
                      <a:schemeClr val="accent6">
                        <a:lumMod val="0"/>
                        <a:lumOff val="100000"/>
                        <a:alpha val="79000"/>
                      </a:schemeClr>
                    </a:gs>
                    <a:gs pos="13000">
                      <a:srgbClr val="FF99FF">
                        <a:alpha val="77647"/>
                        <a:lumMod val="80000"/>
                        <a:lumOff val="20000"/>
                      </a:srgbClr>
                    </a:gs>
                    <a:gs pos="26000">
                      <a:schemeClr val="accent2">
                        <a:lumMod val="60000"/>
                        <a:lumOff val="40000"/>
                      </a:schemeClr>
                    </a:gs>
                    <a:gs pos="39000">
                      <a:schemeClr val="accent6">
                        <a:lumMod val="0"/>
                        <a:lumOff val="100000"/>
                        <a:alpha val="61000"/>
                      </a:schemeClr>
                    </a:gs>
                  </a:gsLst>
                  <a:path path="circle">
                    <a:fillToRect l="50000" t="50000" r="50000" b="50000"/>
                  </a:path>
                </a:gradFill>
                <a:ln>
                  <a:noFill/>
                </a:ln>
                <a:effectLst>
                  <a:outerShdw blurRad="50800" dist="50800" dir="5400000" algn="ctr" rotWithShape="0">
                    <a:srgbClr val="7030A0"/>
                  </a:outerShdw>
                </a:effectLst>
                <a:scene3d>
                  <a:camera prst="orthographicFront"/>
                  <a:lightRig rig="threePt" dir="t"/>
                </a:scene3d>
                <a:sp3d>
                  <a:bevelT w="552450" prst="coolSlant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s-ES"/>
                </a:p>
              </p:txBody>
            </p:sp>
            <p:sp>
              <p:nvSpPr>
                <p:cNvPr id="38" name="3 Estrella de 5 puntas"/>
                <p:cNvSpPr/>
                <p:nvPr/>
              </p:nvSpPr>
              <p:spPr bwMode="auto">
                <a:xfrm rot="14354735">
                  <a:off x="10368000" y="108000"/>
                  <a:ext cx="219300" cy="197681"/>
                </a:xfrm>
                <a:custGeom>
                  <a:avLst/>
                  <a:gdLst>
                    <a:gd name="connsiteX0" fmla="*/ 4 w 3434680"/>
                    <a:gd name="connsiteY0" fmla="*/ 1100182 h 2880320"/>
                    <a:gd name="connsiteX1" fmla="*/ 1311938 w 3434680"/>
                    <a:gd name="connsiteY1" fmla="*/ 1100189 h 2880320"/>
                    <a:gd name="connsiteX2" fmla="*/ 1717340 w 3434680"/>
                    <a:gd name="connsiteY2" fmla="*/ 0 h 2880320"/>
                    <a:gd name="connsiteX3" fmla="*/ 2122742 w 3434680"/>
                    <a:gd name="connsiteY3" fmla="*/ 1100189 h 2880320"/>
                    <a:gd name="connsiteX4" fmla="*/ 3434676 w 3434680"/>
                    <a:gd name="connsiteY4" fmla="*/ 1100182 h 2880320"/>
                    <a:gd name="connsiteX5" fmla="*/ 2373294 w 3434680"/>
                    <a:gd name="connsiteY5" fmla="*/ 1780128 h 2880320"/>
                    <a:gd name="connsiteX6" fmla="*/ 2778712 w 3434680"/>
                    <a:gd name="connsiteY6" fmla="*/ 2880313 h 2880320"/>
                    <a:gd name="connsiteX7" fmla="*/ 1717340 w 3434680"/>
                    <a:gd name="connsiteY7" fmla="*/ 2200354 h 2880320"/>
                    <a:gd name="connsiteX8" fmla="*/ 655968 w 3434680"/>
                    <a:gd name="connsiteY8" fmla="*/ 2880313 h 2880320"/>
                    <a:gd name="connsiteX9" fmla="*/ 1061386 w 3434680"/>
                    <a:gd name="connsiteY9" fmla="*/ 1780128 h 2880320"/>
                    <a:gd name="connsiteX10" fmla="*/ 4 w 3434680"/>
                    <a:gd name="connsiteY10" fmla="*/ 1100182 h 2880320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122738 w 3434672"/>
                    <a:gd name="connsiteY3" fmla="*/ 1100189 h 2880313"/>
                    <a:gd name="connsiteX4" fmla="*/ 3434672 w 3434672"/>
                    <a:gd name="connsiteY4" fmla="*/ 1100182 h 2880313"/>
                    <a:gd name="connsiteX5" fmla="*/ 2373290 w 3434672"/>
                    <a:gd name="connsiteY5" fmla="*/ 178012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122738 w 3434672"/>
                    <a:gd name="connsiteY3" fmla="*/ 1100189 h 2880313"/>
                    <a:gd name="connsiteX4" fmla="*/ 3434672 w 3434672"/>
                    <a:gd name="connsiteY4" fmla="*/ 1100182 h 2880313"/>
                    <a:gd name="connsiteX5" fmla="*/ 2373290 w 3434672"/>
                    <a:gd name="connsiteY5" fmla="*/ 178012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122738 w 3434672"/>
                    <a:gd name="connsiteY3" fmla="*/ 1100189 h 2880313"/>
                    <a:gd name="connsiteX4" fmla="*/ 3434672 w 3434672"/>
                    <a:gd name="connsiteY4" fmla="*/ 1100182 h 2880313"/>
                    <a:gd name="connsiteX5" fmla="*/ 2373290 w 3434672"/>
                    <a:gd name="connsiteY5" fmla="*/ 178012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122738 w 3434672"/>
                    <a:gd name="connsiteY3" fmla="*/ 1100189 h 2880313"/>
                    <a:gd name="connsiteX4" fmla="*/ 3434672 w 3434672"/>
                    <a:gd name="connsiteY4" fmla="*/ 1100182 h 2880313"/>
                    <a:gd name="connsiteX5" fmla="*/ 2373290 w 3434672"/>
                    <a:gd name="connsiteY5" fmla="*/ 178012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122738 w 3434672"/>
                    <a:gd name="connsiteY3" fmla="*/ 110018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061778 w 3434672"/>
                    <a:gd name="connsiteY3" fmla="*/ 125258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061778 w 3434672"/>
                    <a:gd name="connsiteY3" fmla="*/ 125258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061778 w 3434672"/>
                    <a:gd name="connsiteY3" fmla="*/ 125258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2061778 w 3434672"/>
                    <a:gd name="connsiteY3" fmla="*/ 125258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900092"/>
                    <a:gd name="connsiteX1" fmla="*/ 1479574 w 3343232"/>
                    <a:gd name="connsiteY1" fmla="*/ 1328789 h 2900092"/>
                    <a:gd name="connsiteX2" fmla="*/ 1625896 w 3343232"/>
                    <a:gd name="connsiteY2" fmla="*/ 0 h 2900092"/>
                    <a:gd name="connsiteX3" fmla="*/ 1894138 w 3343232"/>
                    <a:gd name="connsiteY3" fmla="*/ 1267829 h 2900092"/>
                    <a:gd name="connsiteX4" fmla="*/ 3343232 w 3343232"/>
                    <a:gd name="connsiteY4" fmla="*/ 1100182 h 2900092"/>
                    <a:gd name="connsiteX5" fmla="*/ 1977050 w 3343232"/>
                    <a:gd name="connsiteY5" fmla="*/ 1658208 h 2900092"/>
                    <a:gd name="connsiteX6" fmla="*/ 2687268 w 3343232"/>
                    <a:gd name="connsiteY6" fmla="*/ 2880313 h 2900092"/>
                    <a:gd name="connsiteX7" fmla="*/ 1580176 w 3343232"/>
                    <a:gd name="connsiteY7" fmla="*/ 1849834 h 2900092"/>
                    <a:gd name="connsiteX8" fmla="*/ 564524 w 3343232"/>
                    <a:gd name="connsiteY8" fmla="*/ 2880313 h 2900092"/>
                    <a:gd name="connsiteX9" fmla="*/ 1320462 w 3343232"/>
                    <a:gd name="connsiteY9" fmla="*/ 1612488 h 2900092"/>
                    <a:gd name="connsiteX10" fmla="*/ 0 w 3343232"/>
                    <a:gd name="connsiteY10" fmla="*/ 1206862 h 2900092"/>
                    <a:gd name="connsiteX0" fmla="*/ 0 w 3343232"/>
                    <a:gd name="connsiteY0" fmla="*/ 1206862 h 2900092"/>
                    <a:gd name="connsiteX1" fmla="*/ 1479574 w 3343232"/>
                    <a:gd name="connsiteY1" fmla="*/ 1328789 h 2900092"/>
                    <a:gd name="connsiteX2" fmla="*/ 1625896 w 3343232"/>
                    <a:gd name="connsiteY2" fmla="*/ 0 h 2900092"/>
                    <a:gd name="connsiteX3" fmla="*/ 1894138 w 3343232"/>
                    <a:gd name="connsiteY3" fmla="*/ 1267829 h 2900092"/>
                    <a:gd name="connsiteX4" fmla="*/ 3343232 w 3343232"/>
                    <a:gd name="connsiteY4" fmla="*/ 1100182 h 2900092"/>
                    <a:gd name="connsiteX5" fmla="*/ 1977050 w 3343232"/>
                    <a:gd name="connsiteY5" fmla="*/ 1658208 h 2900092"/>
                    <a:gd name="connsiteX6" fmla="*/ 2687268 w 3343232"/>
                    <a:gd name="connsiteY6" fmla="*/ 2880313 h 2900092"/>
                    <a:gd name="connsiteX7" fmla="*/ 1580176 w 3343232"/>
                    <a:gd name="connsiteY7" fmla="*/ 1849834 h 2900092"/>
                    <a:gd name="connsiteX8" fmla="*/ 564524 w 3343232"/>
                    <a:gd name="connsiteY8" fmla="*/ 2880313 h 2900092"/>
                    <a:gd name="connsiteX9" fmla="*/ 1320462 w 3343232"/>
                    <a:gd name="connsiteY9" fmla="*/ 1612488 h 2900092"/>
                    <a:gd name="connsiteX10" fmla="*/ 0 w 3343232"/>
                    <a:gd name="connsiteY10" fmla="*/ 1206862 h 2900092"/>
                    <a:gd name="connsiteX0" fmla="*/ 0 w 3343232"/>
                    <a:gd name="connsiteY0" fmla="*/ 1206862 h 2900092"/>
                    <a:gd name="connsiteX1" fmla="*/ 1479574 w 3343232"/>
                    <a:gd name="connsiteY1" fmla="*/ 1328789 h 2900092"/>
                    <a:gd name="connsiteX2" fmla="*/ 1625896 w 3343232"/>
                    <a:gd name="connsiteY2" fmla="*/ 0 h 2900092"/>
                    <a:gd name="connsiteX3" fmla="*/ 1894138 w 3343232"/>
                    <a:gd name="connsiteY3" fmla="*/ 1267829 h 2900092"/>
                    <a:gd name="connsiteX4" fmla="*/ 3343232 w 3343232"/>
                    <a:gd name="connsiteY4" fmla="*/ 1100182 h 2900092"/>
                    <a:gd name="connsiteX5" fmla="*/ 1977050 w 3343232"/>
                    <a:gd name="connsiteY5" fmla="*/ 1658208 h 2900092"/>
                    <a:gd name="connsiteX6" fmla="*/ 2687268 w 3343232"/>
                    <a:gd name="connsiteY6" fmla="*/ 2880313 h 2900092"/>
                    <a:gd name="connsiteX7" fmla="*/ 1580176 w 3343232"/>
                    <a:gd name="connsiteY7" fmla="*/ 1849834 h 2900092"/>
                    <a:gd name="connsiteX8" fmla="*/ 564524 w 3343232"/>
                    <a:gd name="connsiteY8" fmla="*/ 2880313 h 2900092"/>
                    <a:gd name="connsiteX9" fmla="*/ 1320462 w 3343232"/>
                    <a:gd name="connsiteY9" fmla="*/ 1612488 h 2900092"/>
                    <a:gd name="connsiteX10" fmla="*/ 0 w 3343232"/>
                    <a:gd name="connsiteY10" fmla="*/ 1206862 h 2900092"/>
                    <a:gd name="connsiteX0" fmla="*/ 0 w 3343232"/>
                    <a:gd name="connsiteY0" fmla="*/ 1206862 h 2900092"/>
                    <a:gd name="connsiteX1" fmla="*/ 1479574 w 3343232"/>
                    <a:gd name="connsiteY1" fmla="*/ 1328789 h 2900092"/>
                    <a:gd name="connsiteX2" fmla="*/ 1625896 w 3343232"/>
                    <a:gd name="connsiteY2" fmla="*/ 0 h 2900092"/>
                    <a:gd name="connsiteX3" fmla="*/ 1894138 w 3343232"/>
                    <a:gd name="connsiteY3" fmla="*/ 1267829 h 2900092"/>
                    <a:gd name="connsiteX4" fmla="*/ 3343232 w 3343232"/>
                    <a:gd name="connsiteY4" fmla="*/ 1100182 h 2900092"/>
                    <a:gd name="connsiteX5" fmla="*/ 1977050 w 3343232"/>
                    <a:gd name="connsiteY5" fmla="*/ 1658208 h 2900092"/>
                    <a:gd name="connsiteX6" fmla="*/ 2687268 w 3343232"/>
                    <a:gd name="connsiteY6" fmla="*/ 2880313 h 2900092"/>
                    <a:gd name="connsiteX7" fmla="*/ 1580176 w 3343232"/>
                    <a:gd name="connsiteY7" fmla="*/ 1849834 h 2900092"/>
                    <a:gd name="connsiteX8" fmla="*/ 564524 w 3343232"/>
                    <a:gd name="connsiteY8" fmla="*/ 2880313 h 2900092"/>
                    <a:gd name="connsiteX9" fmla="*/ 1320462 w 3343232"/>
                    <a:gd name="connsiteY9" fmla="*/ 1612488 h 2900092"/>
                    <a:gd name="connsiteX10" fmla="*/ 0 w 3343232"/>
                    <a:gd name="connsiteY10" fmla="*/ 1206862 h 29000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3343232" h="2900092">
                      <a:moveTo>
                        <a:pt x="0" y="1206862"/>
                      </a:moveTo>
                      <a:cubicBezTo>
                        <a:pt x="1163751" y="353424"/>
                        <a:pt x="955903" y="1252587"/>
                        <a:pt x="1479574" y="1328789"/>
                      </a:cubicBezTo>
                      <a:cubicBezTo>
                        <a:pt x="1614708" y="962059"/>
                        <a:pt x="42962" y="717250"/>
                        <a:pt x="1625896" y="0"/>
                      </a:cubicBezTo>
                      <a:cubicBezTo>
                        <a:pt x="2782110" y="321010"/>
                        <a:pt x="1759004" y="901099"/>
                        <a:pt x="1894138" y="1267829"/>
                      </a:cubicBezTo>
                      <a:cubicBezTo>
                        <a:pt x="2331449" y="1267827"/>
                        <a:pt x="1823881" y="140064"/>
                        <a:pt x="3343232" y="1100182"/>
                      </a:cubicBezTo>
                      <a:cubicBezTo>
                        <a:pt x="2745598" y="2439351"/>
                        <a:pt x="2330844" y="1431559"/>
                        <a:pt x="1977050" y="1658208"/>
                      </a:cubicBezTo>
                      <a:cubicBezTo>
                        <a:pt x="2213789" y="2065576"/>
                        <a:pt x="2831529" y="1695705"/>
                        <a:pt x="2687268" y="2880313"/>
                      </a:cubicBezTo>
                      <a:cubicBezTo>
                        <a:pt x="900917" y="2933060"/>
                        <a:pt x="1949207" y="2193327"/>
                        <a:pt x="1580176" y="1849834"/>
                      </a:cubicBezTo>
                      <a:cubicBezTo>
                        <a:pt x="1241625" y="2193327"/>
                        <a:pt x="1954635" y="3039740"/>
                        <a:pt x="564524" y="2880313"/>
                      </a:cubicBezTo>
                      <a:cubicBezTo>
                        <a:pt x="176423" y="1589025"/>
                        <a:pt x="1068483" y="2035096"/>
                        <a:pt x="1320462" y="1612488"/>
                      </a:cubicBezTo>
                      <a:cubicBezTo>
                        <a:pt x="849828" y="1441719"/>
                        <a:pt x="729714" y="2505391"/>
                        <a:pt x="0" y="1206862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7030A0"/>
                    </a:gs>
                    <a:gs pos="48000">
                      <a:schemeClr val="accent6">
                        <a:lumMod val="0"/>
                        <a:lumOff val="100000"/>
                        <a:alpha val="79000"/>
                      </a:schemeClr>
                    </a:gs>
                    <a:gs pos="13000">
                      <a:srgbClr val="FF99FF">
                        <a:alpha val="77647"/>
                        <a:lumMod val="80000"/>
                        <a:lumOff val="20000"/>
                      </a:srgbClr>
                    </a:gs>
                    <a:gs pos="26000">
                      <a:schemeClr val="accent2">
                        <a:lumMod val="60000"/>
                        <a:lumOff val="40000"/>
                      </a:schemeClr>
                    </a:gs>
                    <a:gs pos="39000">
                      <a:schemeClr val="accent6">
                        <a:lumMod val="0"/>
                        <a:lumOff val="100000"/>
                        <a:alpha val="61000"/>
                      </a:schemeClr>
                    </a:gs>
                  </a:gsLst>
                  <a:path path="circle">
                    <a:fillToRect l="50000" t="50000" r="50000" b="50000"/>
                  </a:path>
                </a:gradFill>
                <a:ln>
                  <a:noFill/>
                </a:ln>
                <a:effectLst>
                  <a:outerShdw blurRad="50800" dist="50800" dir="5400000" algn="ctr" rotWithShape="0">
                    <a:srgbClr val="7030A0"/>
                  </a:outerShdw>
                </a:effectLst>
                <a:scene3d>
                  <a:camera prst="orthographicFront"/>
                  <a:lightRig rig="threePt" dir="t"/>
                </a:scene3d>
                <a:sp3d>
                  <a:bevelT w="552450" prst="coolSlant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s-ES"/>
                </a:p>
              </p:txBody>
            </p:sp>
          </p:grpSp>
        </p:grpSp>
      </p:grpSp>
      <p:sp>
        <p:nvSpPr>
          <p:cNvPr id="39" name="38 Rectángulo"/>
          <p:cNvSpPr/>
          <p:nvPr/>
        </p:nvSpPr>
        <p:spPr>
          <a:xfrm flipH="1">
            <a:off x="-2772816" y="-123018"/>
            <a:ext cx="14833648" cy="5266517"/>
          </a:xfrm>
          <a:prstGeom prst="rect">
            <a:avLst/>
          </a:prstGeom>
          <a:gradFill flip="none" rotWithShape="1">
            <a:gsLst>
              <a:gs pos="2000">
                <a:srgbClr val="FF0000">
                  <a:lumMod val="0"/>
                  <a:lumOff val="100000"/>
                </a:srgbClr>
              </a:gs>
              <a:gs pos="57000">
                <a:srgbClr val="C690F8"/>
              </a:gs>
              <a:gs pos="93000">
                <a:srgbClr val="C886F7"/>
              </a:gs>
              <a:gs pos="79000">
                <a:srgbClr val="FF99FF">
                  <a:lumMod val="28000"/>
                  <a:lumOff val="72000"/>
                </a:srgbClr>
              </a:gs>
              <a:gs pos="41000">
                <a:srgbClr val="FAB2C3">
                  <a:lumMod val="39000"/>
                  <a:lumOff val="61000"/>
                </a:srgbClr>
              </a:gs>
              <a:gs pos="23000">
                <a:srgbClr val="9933FF">
                  <a:lumMod val="58000"/>
                  <a:lumOff val="42000"/>
                </a:srgbClr>
              </a:gs>
              <a:gs pos="100000">
                <a:srgbClr val="D0129E">
                  <a:lumMod val="18000"/>
                  <a:lumOff val="82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23842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25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25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4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25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6"/>
          <p:cNvPicPr>
            <a:picLocks noGrp="1" noChangeAspect="1"/>
          </p:cNvPicPr>
          <p:nvPr isPhoto="1"/>
        </p:nvPicPr>
        <p:blipFill rotWithShape="1"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0" b="390"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1115616" y="3996000"/>
            <a:ext cx="6984776" cy="92333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12700">
              <a:extrusionClr>
                <a:schemeClr val="bg1"/>
              </a:extrusionClr>
            </a:sp3d>
          </a:bodyPr>
          <a:lstStyle/>
          <a:p>
            <a:pPr algn="ctr"/>
            <a:r>
              <a:rPr lang="es-ES" dirty="0" smtClean="0">
                <a:solidFill>
                  <a:schemeClr val="accent4">
                    <a:lumMod val="50000"/>
                  </a:schemeClr>
                </a:solidFill>
                <a:latin typeface="Hobo Std" pitchFamily="34" charset="0"/>
              </a:rPr>
              <a:t>Que </a:t>
            </a:r>
            <a:r>
              <a:rPr lang="es-ES" dirty="0">
                <a:solidFill>
                  <a:schemeClr val="accent4">
                    <a:lumMod val="50000"/>
                  </a:schemeClr>
                </a:solidFill>
                <a:latin typeface="Hobo Std" pitchFamily="34" charset="0"/>
              </a:rPr>
              <a:t>cambió su bolso por una bolsa de pañales.</a:t>
            </a:r>
          </a:p>
          <a:p>
            <a:pPr algn="ctr"/>
            <a:r>
              <a:rPr lang="es-ES" dirty="0">
                <a:solidFill>
                  <a:schemeClr val="accent4">
                    <a:lumMod val="50000"/>
                  </a:schemeClr>
                </a:solidFill>
                <a:latin typeface="Hobo Std" pitchFamily="34" charset="0"/>
              </a:rPr>
              <a:t>Aquella madre, que no le importó cambiar</a:t>
            </a:r>
          </a:p>
          <a:p>
            <a:pPr algn="ctr"/>
            <a:r>
              <a:rPr lang="es-ES" dirty="0">
                <a:solidFill>
                  <a:schemeClr val="accent4">
                    <a:lumMod val="50000"/>
                  </a:schemeClr>
                </a:solidFill>
                <a:latin typeface="Hobo Std" pitchFamily="34" charset="0"/>
              </a:rPr>
              <a:t>todo por recibir amor a cambio</a:t>
            </a:r>
            <a:r>
              <a:rPr lang="es-ES" dirty="0" smtClean="0">
                <a:solidFill>
                  <a:schemeClr val="accent4">
                    <a:lumMod val="50000"/>
                  </a:schemeClr>
                </a:solidFill>
                <a:latin typeface="Hobo Std" pitchFamily="34" charset="0"/>
              </a:rPr>
              <a:t>.</a:t>
            </a:r>
            <a:endParaRPr lang="es-ES" dirty="0">
              <a:solidFill>
                <a:schemeClr val="accent4">
                  <a:lumMod val="50000"/>
                </a:schemeClr>
              </a:solidFill>
              <a:latin typeface="Hobo Std" pitchFamily="34" charset="0"/>
            </a:endParaRPr>
          </a:p>
        </p:txBody>
      </p:sp>
      <p:grpSp>
        <p:nvGrpSpPr>
          <p:cNvPr id="4" name="3 Grupo"/>
          <p:cNvGrpSpPr>
            <a:grpSpLocks/>
          </p:cNvGrpSpPr>
          <p:nvPr/>
        </p:nvGrpSpPr>
        <p:grpSpPr bwMode="auto">
          <a:xfrm>
            <a:off x="12185" y="0"/>
            <a:ext cx="9123363" cy="5143500"/>
            <a:chOff x="-1476672" y="-2252786"/>
            <a:chExt cx="9124124" cy="5143500"/>
          </a:xfrm>
        </p:grpSpPr>
        <p:sp>
          <p:nvSpPr>
            <p:cNvPr id="5" name="4 Rectángulo"/>
            <p:cNvSpPr/>
            <p:nvPr/>
          </p:nvSpPr>
          <p:spPr>
            <a:xfrm flipH="1">
              <a:off x="-1476672" y="-2252786"/>
              <a:ext cx="9124124" cy="5143500"/>
            </a:xfrm>
            <a:prstGeom prst="rect">
              <a:avLst/>
            </a:prstGeom>
            <a:gradFill>
              <a:gsLst>
                <a:gs pos="42000">
                  <a:srgbClr val="7030A0">
                    <a:lumMod val="34000"/>
                    <a:lumOff val="66000"/>
                    <a:alpha val="59000"/>
                  </a:srgbClr>
                </a:gs>
                <a:gs pos="35000">
                  <a:srgbClr val="FF99FF">
                    <a:alpha val="60000"/>
                    <a:lumMod val="42000"/>
                    <a:lumOff val="58000"/>
                  </a:srgbClr>
                </a:gs>
                <a:gs pos="69000">
                  <a:srgbClr val="FF99FF">
                    <a:alpha val="45882"/>
                    <a:lumMod val="84000"/>
                    <a:lumOff val="16000"/>
                  </a:srgbClr>
                </a:gs>
                <a:gs pos="20000">
                  <a:srgbClr val="00B0F0">
                    <a:lumMod val="38000"/>
                    <a:lumOff val="62000"/>
                    <a:alpha val="40000"/>
                  </a:srgbClr>
                </a:gs>
                <a:gs pos="95000">
                  <a:srgbClr val="00B0F0">
                    <a:alpha val="51000"/>
                    <a:lumMod val="3000"/>
                    <a:lumOff val="97000"/>
                  </a:srgbClr>
                </a:gs>
                <a:gs pos="84000">
                  <a:schemeClr val="accent3">
                    <a:lumMod val="97000"/>
                    <a:lumOff val="3000"/>
                    <a:alpha val="9000"/>
                  </a:schemeClr>
                </a:gs>
                <a:gs pos="64580">
                  <a:srgbClr val="7030A0">
                    <a:lumMod val="52000"/>
                    <a:lumOff val="48000"/>
                    <a:alpha val="45000"/>
                  </a:srgbClr>
                </a:gs>
                <a:gs pos="52000">
                  <a:schemeClr val="tx1">
                    <a:lumMod val="95000"/>
                    <a:alpha val="91000"/>
                  </a:schemeClr>
                </a:gs>
              </a:gsLst>
              <a:lin ang="18900000" scaled="1"/>
            </a:gradFill>
            <a:ln>
              <a:noFill/>
            </a:ln>
            <a:scene3d>
              <a:camera prst="orthographicFront"/>
              <a:lightRig rig="flat" dir="t">
                <a:rot lat="0" lon="0" rev="3600000"/>
              </a:lightRig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6" name="5 Rombo"/>
            <p:cNvSpPr/>
            <p:nvPr/>
          </p:nvSpPr>
          <p:spPr>
            <a:xfrm rot="3286138">
              <a:off x="-351254" y="1137684"/>
              <a:ext cx="702507" cy="1327369"/>
            </a:xfrm>
            <a:prstGeom prst="diamond">
              <a:avLst/>
            </a:prstGeom>
            <a:gradFill>
              <a:gsLst>
                <a:gs pos="42000">
                  <a:srgbClr val="7030A0">
                    <a:lumMod val="34000"/>
                    <a:lumOff val="66000"/>
                    <a:alpha val="59000"/>
                  </a:srgbClr>
                </a:gs>
                <a:gs pos="35000">
                  <a:srgbClr val="FF99FF">
                    <a:alpha val="60000"/>
                    <a:lumMod val="42000"/>
                    <a:lumOff val="58000"/>
                  </a:srgbClr>
                </a:gs>
                <a:gs pos="69000">
                  <a:srgbClr val="FF99FF">
                    <a:alpha val="45882"/>
                    <a:lumMod val="84000"/>
                    <a:lumOff val="16000"/>
                  </a:srgbClr>
                </a:gs>
                <a:gs pos="20000">
                  <a:srgbClr val="00B0F0">
                    <a:lumMod val="38000"/>
                    <a:lumOff val="62000"/>
                    <a:alpha val="40000"/>
                  </a:srgbClr>
                </a:gs>
                <a:gs pos="95000">
                  <a:srgbClr val="00B0F0">
                    <a:alpha val="51000"/>
                    <a:lumMod val="3000"/>
                    <a:lumOff val="97000"/>
                  </a:srgbClr>
                </a:gs>
                <a:gs pos="84000">
                  <a:schemeClr val="accent3">
                    <a:lumMod val="97000"/>
                    <a:lumOff val="3000"/>
                    <a:alpha val="9000"/>
                  </a:schemeClr>
                </a:gs>
                <a:gs pos="64580">
                  <a:srgbClr val="7030A0">
                    <a:lumMod val="52000"/>
                    <a:lumOff val="48000"/>
                    <a:alpha val="45000"/>
                  </a:srgbClr>
                </a:gs>
                <a:gs pos="52000">
                  <a:schemeClr val="tx1">
                    <a:lumMod val="95000"/>
                    <a:alpha val="91000"/>
                  </a:schemeClr>
                </a:gs>
              </a:gsLst>
              <a:lin ang="18900000" scaled="1"/>
            </a:gradFill>
            <a:ln>
              <a:noFill/>
            </a:ln>
            <a:effectLst/>
            <a:scene3d>
              <a:camera prst="orthographicFront"/>
              <a:lightRig rig="chilly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7" name="6 Rombo"/>
            <p:cNvSpPr/>
            <p:nvPr/>
          </p:nvSpPr>
          <p:spPr>
            <a:xfrm rot="3286138">
              <a:off x="1170375" y="379379"/>
              <a:ext cx="602837" cy="975281"/>
            </a:xfrm>
            <a:prstGeom prst="diamond">
              <a:avLst/>
            </a:prstGeom>
            <a:solidFill>
              <a:schemeClr val="accent1">
                <a:alpha val="57000"/>
              </a:schemeClr>
            </a:solidFill>
            <a:ln>
              <a:noFill/>
            </a:ln>
            <a:effectLst/>
            <a:scene3d>
              <a:camera prst="orthographicFront"/>
              <a:lightRig rig="fla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8" name="7 Rombo"/>
            <p:cNvSpPr/>
            <p:nvPr/>
          </p:nvSpPr>
          <p:spPr>
            <a:xfrm rot="3286138">
              <a:off x="2510705" y="-294784"/>
              <a:ext cx="467302" cy="836953"/>
            </a:xfrm>
            <a:prstGeom prst="diamond">
              <a:avLst/>
            </a:prstGeom>
            <a:gradFill>
              <a:gsLst>
                <a:gs pos="42000">
                  <a:srgbClr val="7030A0">
                    <a:lumMod val="34000"/>
                    <a:lumOff val="66000"/>
                    <a:alpha val="59000"/>
                  </a:srgbClr>
                </a:gs>
                <a:gs pos="35000">
                  <a:srgbClr val="FF99FF">
                    <a:alpha val="60000"/>
                    <a:lumMod val="42000"/>
                    <a:lumOff val="58000"/>
                  </a:srgbClr>
                </a:gs>
                <a:gs pos="69000">
                  <a:srgbClr val="FF99FF">
                    <a:alpha val="45882"/>
                    <a:lumMod val="84000"/>
                    <a:lumOff val="16000"/>
                  </a:srgbClr>
                </a:gs>
                <a:gs pos="20000">
                  <a:srgbClr val="00B0F0">
                    <a:lumMod val="38000"/>
                    <a:lumOff val="62000"/>
                    <a:alpha val="40000"/>
                  </a:srgbClr>
                </a:gs>
                <a:gs pos="95000">
                  <a:srgbClr val="00B0F0">
                    <a:alpha val="51000"/>
                    <a:lumMod val="3000"/>
                    <a:lumOff val="97000"/>
                  </a:srgbClr>
                </a:gs>
                <a:gs pos="84000">
                  <a:schemeClr val="accent3">
                    <a:lumMod val="97000"/>
                    <a:lumOff val="3000"/>
                    <a:alpha val="9000"/>
                  </a:schemeClr>
                </a:gs>
                <a:gs pos="64580">
                  <a:srgbClr val="7030A0">
                    <a:lumMod val="52000"/>
                    <a:lumOff val="48000"/>
                    <a:alpha val="45000"/>
                  </a:srgbClr>
                </a:gs>
                <a:gs pos="52000">
                  <a:schemeClr val="tx1">
                    <a:lumMod val="95000"/>
                    <a:alpha val="91000"/>
                  </a:schemeClr>
                </a:gs>
              </a:gsLst>
              <a:lin ang="18900000" scaled="1"/>
            </a:gradFill>
            <a:ln>
              <a:noFill/>
            </a:ln>
            <a:effectLst/>
            <a:scene3d>
              <a:camera prst="orthographicFront"/>
              <a:lightRig rig="chilly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9" name="8 Rombo"/>
            <p:cNvSpPr/>
            <p:nvPr/>
          </p:nvSpPr>
          <p:spPr>
            <a:xfrm rot="3286138">
              <a:off x="3708280" y="-882730"/>
              <a:ext cx="381496" cy="727467"/>
            </a:xfrm>
            <a:prstGeom prst="diamond">
              <a:avLst/>
            </a:prstGeom>
            <a:solidFill>
              <a:schemeClr val="accent1">
                <a:alpha val="57000"/>
              </a:schemeClr>
            </a:solidFill>
            <a:ln>
              <a:noFill/>
            </a:ln>
            <a:effectLst/>
            <a:scene3d>
              <a:camera prst="orthographicFront"/>
              <a:lightRig rig="fla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</p:grpSp>
      <p:grpSp>
        <p:nvGrpSpPr>
          <p:cNvPr id="10" name="9 Grupo"/>
          <p:cNvGrpSpPr>
            <a:grpSpLocks/>
          </p:cNvGrpSpPr>
          <p:nvPr/>
        </p:nvGrpSpPr>
        <p:grpSpPr bwMode="auto">
          <a:xfrm flipH="1">
            <a:off x="-27044" y="-3170"/>
            <a:ext cx="9123363" cy="5143500"/>
            <a:chOff x="-1476672" y="-2252786"/>
            <a:chExt cx="9124124" cy="5143500"/>
          </a:xfrm>
        </p:grpSpPr>
        <p:sp>
          <p:nvSpPr>
            <p:cNvPr id="11" name="10 Rectángulo"/>
            <p:cNvSpPr/>
            <p:nvPr/>
          </p:nvSpPr>
          <p:spPr>
            <a:xfrm flipH="1">
              <a:off x="-1476672" y="-2252786"/>
              <a:ext cx="9124124" cy="5143500"/>
            </a:xfrm>
            <a:prstGeom prst="rect">
              <a:avLst/>
            </a:prstGeom>
            <a:gradFill>
              <a:gsLst>
                <a:gs pos="42000">
                  <a:srgbClr val="7030A0">
                    <a:lumMod val="34000"/>
                    <a:lumOff val="66000"/>
                    <a:alpha val="59000"/>
                  </a:srgbClr>
                </a:gs>
                <a:gs pos="35000">
                  <a:srgbClr val="FF99FF">
                    <a:alpha val="60000"/>
                    <a:lumMod val="42000"/>
                    <a:lumOff val="58000"/>
                  </a:srgbClr>
                </a:gs>
                <a:gs pos="69000">
                  <a:srgbClr val="FF99FF">
                    <a:alpha val="45882"/>
                    <a:lumMod val="84000"/>
                    <a:lumOff val="16000"/>
                  </a:srgbClr>
                </a:gs>
                <a:gs pos="20000">
                  <a:srgbClr val="00B0F0">
                    <a:lumMod val="38000"/>
                    <a:lumOff val="62000"/>
                    <a:alpha val="40000"/>
                  </a:srgbClr>
                </a:gs>
                <a:gs pos="95000">
                  <a:srgbClr val="00B0F0">
                    <a:alpha val="51000"/>
                    <a:lumMod val="3000"/>
                    <a:lumOff val="97000"/>
                  </a:srgbClr>
                </a:gs>
                <a:gs pos="84000">
                  <a:schemeClr val="accent3">
                    <a:lumMod val="97000"/>
                    <a:lumOff val="3000"/>
                    <a:alpha val="9000"/>
                  </a:schemeClr>
                </a:gs>
                <a:gs pos="64580">
                  <a:srgbClr val="7030A0">
                    <a:lumMod val="52000"/>
                    <a:lumOff val="48000"/>
                    <a:alpha val="45000"/>
                  </a:srgbClr>
                </a:gs>
                <a:gs pos="52000">
                  <a:schemeClr val="tx1">
                    <a:lumMod val="95000"/>
                    <a:alpha val="91000"/>
                  </a:schemeClr>
                </a:gs>
              </a:gsLst>
              <a:lin ang="18900000" scaled="1"/>
            </a:gradFill>
            <a:ln>
              <a:noFill/>
            </a:ln>
            <a:scene3d>
              <a:camera prst="orthographicFront"/>
              <a:lightRig rig="flat" dir="t">
                <a:rot lat="0" lon="0" rev="3600000"/>
              </a:lightRig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12" name="11 Rombo"/>
            <p:cNvSpPr/>
            <p:nvPr/>
          </p:nvSpPr>
          <p:spPr>
            <a:xfrm rot="3286138">
              <a:off x="-351254" y="1137684"/>
              <a:ext cx="702507" cy="1327369"/>
            </a:xfrm>
            <a:prstGeom prst="diamond">
              <a:avLst/>
            </a:prstGeom>
            <a:gradFill>
              <a:gsLst>
                <a:gs pos="42000">
                  <a:srgbClr val="7030A0">
                    <a:lumMod val="34000"/>
                    <a:lumOff val="66000"/>
                    <a:alpha val="59000"/>
                  </a:srgbClr>
                </a:gs>
                <a:gs pos="35000">
                  <a:srgbClr val="FF99FF">
                    <a:alpha val="60000"/>
                    <a:lumMod val="42000"/>
                    <a:lumOff val="58000"/>
                  </a:srgbClr>
                </a:gs>
                <a:gs pos="69000">
                  <a:srgbClr val="FF99FF">
                    <a:alpha val="45882"/>
                    <a:lumMod val="84000"/>
                    <a:lumOff val="16000"/>
                  </a:srgbClr>
                </a:gs>
                <a:gs pos="20000">
                  <a:srgbClr val="00B0F0">
                    <a:lumMod val="38000"/>
                    <a:lumOff val="62000"/>
                    <a:alpha val="40000"/>
                  </a:srgbClr>
                </a:gs>
                <a:gs pos="95000">
                  <a:srgbClr val="00B0F0">
                    <a:alpha val="51000"/>
                    <a:lumMod val="3000"/>
                    <a:lumOff val="97000"/>
                  </a:srgbClr>
                </a:gs>
                <a:gs pos="84000">
                  <a:schemeClr val="accent3">
                    <a:lumMod val="97000"/>
                    <a:lumOff val="3000"/>
                    <a:alpha val="9000"/>
                  </a:schemeClr>
                </a:gs>
                <a:gs pos="64580">
                  <a:srgbClr val="7030A0">
                    <a:lumMod val="52000"/>
                    <a:lumOff val="48000"/>
                    <a:alpha val="45000"/>
                  </a:srgbClr>
                </a:gs>
                <a:gs pos="52000">
                  <a:schemeClr val="tx1">
                    <a:lumMod val="95000"/>
                    <a:alpha val="91000"/>
                  </a:schemeClr>
                </a:gs>
              </a:gsLst>
              <a:lin ang="18900000" scaled="1"/>
            </a:gradFill>
            <a:ln>
              <a:noFill/>
            </a:ln>
            <a:effectLst/>
            <a:scene3d>
              <a:camera prst="orthographicFront"/>
              <a:lightRig rig="chilly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13" name="12 Rombo"/>
            <p:cNvSpPr/>
            <p:nvPr/>
          </p:nvSpPr>
          <p:spPr>
            <a:xfrm rot="3286138">
              <a:off x="1170375" y="379379"/>
              <a:ext cx="602837" cy="975281"/>
            </a:xfrm>
            <a:prstGeom prst="diamond">
              <a:avLst/>
            </a:prstGeom>
            <a:solidFill>
              <a:schemeClr val="accent1">
                <a:alpha val="57000"/>
              </a:schemeClr>
            </a:solidFill>
            <a:ln>
              <a:noFill/>
            </a:ln>
            <a:effectLst/>
            <a:scene3d>
              <a:camera prst="orthographicFront"/>
              <a:lightRig rig="fla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14" name="13 Rombo"/>
            <p:cNvSpPr/>
            <p:nvPr/>
          </p:nvSpPr>
          <p:spPr>
            <a:xfrm rot="3286138">
              <a:off x="2510705" y="-294784"/>
              <a:ext cx="467302" cy="836953"/>
            </a:xfrm>
            <a:prstGeom prst="diamond">
              <a:avLst/>
            </a:prstGeom>
            <a:gradFill>
              <a:gsLst>
                <a:gs pos="42000">
                  <a:srgbClr val="7030A0">
                    <a:lumMod val="34000"/>
                    <a:lumOff val="66000"/>
                    <a:alpha val="59000"/>
                  </a:srgbClr>
                </a:gs>
                <a:gs pos="35000">
                  <a:srgbClr val="FF99FF">
                    <a:alpha val="60000"/>
                    <a:lumMod val="42000"/>
                    <a:lumOff val="58000"/>
                  </a:srgbClr>
                </a:gs>
                <a:gs pos="69000">
                  <a:srgbClr val="FF99FF">
                    <a:alpha val="45882"/>
                    <a:lumMod val="84000"/>
                    <a:lumOff val="16000"/>
                  </a:srgbClr>
                </a:gs>
                <a:gs pos="20000">
                  <a:srgbClr val="00B0F0">
                    <a:lumMod val="38000"/>
                    <a:lumOff val="62000"/>
                    <a:alpha val="40000"/>
                  </a:srgbClr>
                </a:gs>
                <a:gs pos="95000">
                  <a:srgbClr val="00B0F0">
                    <a:alpha val="51000"/>
                    <a:lumMod val="3000"/>
                    <a:lumOff val="97000"/>
                  </a:srgbClr>
                </a:gs>
                <a:gs pos="84000">
                  <a:schemeClr val="accent3">
                    <a:lumMod val="97000"/>
                    <a:lumOff val="3000"/>
                    <a:alpha val="9000"/>
                  </a:schemeClr>
                </a:gs>
                <a:gs pos="64580">
                  <a:srgbClr val="7030A0">
                    <a:lumMod val="52000"/>
                    <a:lumOff val="48000"/>
                    <a:alpha val="45000"/>
                  </a:srgbClr>
                </a:gs>
                <a:gs pos="52000">
                  <a:schemeClr val="tx1">
                    <a:lumMod val="95000"/>
                    <a:alpha val="91000"/>
                  </a:schemeClr>
                </a:gs>
              </a:gsLst>
              <a:lin ang="18900000" scaled="1"/>
            </a:gradFill>
            <a:ln>
              <a:noFill/>
            </a:ln>
            <a:effectLst/>
            <a:scene3d>
              <a:camera prst="orthographicFront"/>
              <a:lightRig rig="chilly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15" name="14 Rombo"/>
            <p:cNvSpPr/>
            <p:nvPr/>
          </p:nvSpPr>
          <p:spPr>
            <a:xfrm rot="3286138">
              <a:off x="3708280" y="-882730"/>
              <a:ext cx="381496" cy="727467"/>
            </a:xfrm>
            <a:prstGeom prst="diamond">
              <a:avLst/>
            </a:prstGeom>
            <a:solidFill>
              <a:schemeClr val="accent1">
                <a:alpha val="57000"/>
              </a:schemeClr>
            </a:solidFill>
            <a:ln>
              <a:noFill/>
            </a:ln>
            <a:effectLst/>
            <a:scene3d>
              <a:camera prst="orthographicFront"/>
              <a:lightRig rig="fla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</p:grpSp>
      <p:sp>
        <p:nvSpPr>
          <p:cNvPr id="16" name="15 Rectángulo"/>
          <p:cNvSpPr/>
          <p:nvPr/>
        </p:nvSpPr>
        <p:spPr>
          <a:xfrm flipH="1">
            <a:off x="0" y="-92546"/>
            <a:ext cx="9241792" cy="5236046"/>
          </a:xfrm>
          <a:prstGeom prst="rect">
            <a:avLst/>
          </a:prstGeom>
          <a:gradFill flip="none" rotWithShape="1">
            <a:gsLst>
              <a:gs pos="2000">
                <a:srgbClr val="FF0000">
                  <a:lumMod val="0"/>
                  <a:lumOff val="100000"/>
                </a:srgbClr>
              </a:gs>
              <a:gs pos="57000">
                <a:srgbClr val="C690F8"/>
              </a:gs>
              <a:gs pos="93000">
                <a:srgbClr val="C886F7"/>
              </a:gs>
              <a:gs pos="79000">
                <a:srgbClr val="FF99FF">
                  <a:lumMod val="28000"/>
                  <a:lumOff val="72000"/>
                </a:srgbClr>
              </a:gs>
              <a:gs pos="41000">
                <a:srgbClr val="FAB2C3">
                  <a:lumMod val="39000"/>
                  <a:lumOff val="61000"/>
                </a:srgbClr>
              </a:gs>
              <a:gs pos="23000">
                <a:srgbClr val="9933FF">
                  <a:lumMod val="58000"/>
                  <a:lumOff val="42000"/>
                </a:srgbClr>
              </a:gs>
              <a:gs pos="100000">
                <a:srgbClr val="D0129E">
                  <a:lumMod val="18000"/>
                  <a:lumOff val="82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27547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2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23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8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0" b="390"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1115616" y="4127837"/>
            <a:ext cx="6840760" cy="1015663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12700">
              <a:extrusionClr>
                <a:schemeClr val="bg1"/>
              </a:extrusionClr>
            </a:sp3d>
          </a:bodyPr>
          <a:lstStyle/>
          <a:p>
            <a:pPr algn="ctr"/>
            <a:r>
              <a:rPr lang="es-ES" sz="2000" dirty="0" smtClean="0">
                <a:solidFill>
                  <a:schemeClr val="accent4">
                    <a:lumMod val="50000"/>
                  </a:schemeClr>
                </a:solidFill>
                <a:latin typeface="Hobo Std" pitchFamily="34" charset="0"/>
              </a:rPr>
              <a:t>A </a:t>
            </a:r>
            <a:r>
              <a:rPr lang="es-ES" sz="2000" dirty="0">
                <a:solidFill>
                  <a:schemeClr val="accent4">
                    <a:lumMod val="50000"/>
                  </a:schemeClr>
                </a:solidFill>
                <a:latin typeface="Hobo Std" pitchFamily="34" charset="0"/>
              </a:rPr>
              <a:t>los tres años: </a:t>
            </a:r>
            <a:endParaRPr lang="es-ES" sz="2000" dirty="0" smtClean="0">
              <a:solidFill>
                <a:schemeClr val="accent4">
                  <a:lumMod val="50000"/>
                </a:schemeClr>
              </a:solidFill>
              <a:latin typeface="Hobo Std" pitchFamily="34" charset="0"/>
            </a:endParaRPr>
          </a:p>
          <a:p>
            <a:pPr algn="ctr"/>
            <a:r>
              <a:rPr lang="es-ES" sz="2000" dirty="0" smtClean="0">
                <a:solidFill>
                  <a:schemeClr val="accent4">
                    <a:lumMod val="50000"/>
                  </a:schemeClr>
                </a:solidFill>
                <a:latin typeface="Hobo Std" pitchFamily="34" charset="0"/>
              </a:rPr>
              <a:t>“¡</a:t>
            </a:r>
            <a:r>
              <a:rPr lang="es-ES" sz="2000" dirty="0">
                <a:solidFill>
                  <a:schemeClr val="accent4">
                    <a:lumMod val="50000"/>
                  </a:schemeClr>
                </a:solidFill>
                <a:latin typeface="Hobo Std" pitchFamily="34" charset="0"/>
              </a:rPr>
              <a:t>Mami, te amo!”.</a:t>
            </a:r>
          </a:p>
          <a:p>
            <a:pPr algn="ctr"/>
            <a:endParaRPr lang="es-ES" sz="2000" dirty="0" smtClean="0">
              <a:solidFill>
                <a:schemeClr val="accent4">
                  <a:lumMod val="50000"/>
                </a:schemeClr>
              </a:solidFill>
              <a:latin typeface="Hobo Std" pitchFamily="34" charset="0"/>
            </a:endParaRPr>
          </a:p>
        </p:txBody>
      </p:sp>
      <p:grpSp>
        <p:nvGrpSpPr>
          <p:cNvPr id="4" name="3 Grupo"/>
          <p:cNvGrpSpPr/>
          <p:nvPr/>
        </p:nvGrpSpPr>
        <p:grpSpPr>
          <a:xfrm flipH="1">
            <a:off x="0" y="-14181"/>
            <a:ext cx="9143876" cy="5143500"/>
            <a:chOff x="3131840" y="-3836962"/>
            <a:chExt cx="9143876" cy="5143500"/>
          </a:xfrm>
        </p:grpSpPr>
        <p:sp>
          <p:nvSpPr>
            <p:cNvPr id="5" name="1 Rectángulo"/>
            <p:cNvSpPr/>
            <p:nvPr/>
          </p:nvSpPr>
          <p:spPr>
            <a:xfrm flipH="1">
              <a:off x="3131840" y="-3836962"/>
              <a:ext cx="9143876" cy="5143500"/>
            </a:xfrm>
            <a:custGeom>
              <a:avLst/>
              <a:gdLst>
                <a:gd name="connsiteX0" fmla="*/ 0 w 9143876"/>
                <a:gd name="connsiteY0" fmla="*/ 0 h 5143500"/>
                <a:gd name="connsiteX1" fmla="*/ 9143876 w 9143876"/>
                <a:gd name="connsiteY1" fmla="*/ 0 h 5143500"/>
                <a:gd name="connsiteX2" fmla="*/ 9143876 w 9143876"/>
                <a:gd name="connsiteY2" fmla="*/ 5143500 h 5143500"/>
                <a:gd name="connsiteX3" fmla="*/ 0 w 9143876"/>
                <a:gd name="connsiteY3" fmla="*/ 5143500 h 5143500"/>
                <a:gd name="connsiteX4" fmla="*/ 0 w 9143876"/>
                <a:gd name="connsiteY4" fmla="*/ 0 h 5143500"/>
                <a:gd name="connsiteX0" fmla="*/ 0 w 9143876"/>
                <a:gd name="connsiteY0" fmla="*/ 0 h 5143500"/>
                <a:gd name="connsiteX1" fmla="*/ 9143876 w 9143876"/>
                <a:gd name="connsiteY1" fmla="*/ 0 h 5143500"/>
                <a:gd name="connsiteX2" fmla="*/ 9143876 w 9143876"/>
                <a:gd name="connsiteY2" fmla="*/ 5143500 h 5143500"/>
                <a:gd name="connsiteX3" fmla="*/ 0 w 9143876"/>
                <a:gd name="connsiteY3" fmla="*/ 5143500 h 5143500"/>
                <a:gd name="connsiteX4" fmla="*/ 0 w 9143876"/>
                <a:gd name="connsiteY4" fmla="*/ 0 h 5143500"/>
                <a:gd name="connsiteX0" fmla="*/ 0 w 9143876"/>
                <a:gd name="connsiteY0" fmla="*/ 0 h 5143500"/>
                <a:gd name="connsiteX1" fmla="*/ 9143876 w 9143876"/>
                <a:gd name="connsiteY1" fmla="*/ 0 h 5143500"/>
                <a:gd name="connsiteX2" fmla="*/ 9143876 w 9143876"/>
                <a:gd name="connsiteY2" fmla="*/ 5143500 h 5143500"/>
                <a:gd name="connsiteX3" fmla="*/ 0 w 9143876"/>
                <a:gd name="connsiteY3" fmla="*/ 5143500 h 5143500"/>
                <a:gd name="connsiteX4" fmla="*/ 0 w 9143876"/>
                <a:gd name="connsiteY4" fmla="*/ 0 h 5143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3876" h="5143500">
                  <a:moveTo>
                    <a:pt x="0" y="0"/>
                  </a:moveTo>
                  <a:lnTo>
                    <a:pt x="9143876" y="0"/>
                  </a:lnTo>
                  <a:cubicBezTo>
                    <a:pt x="9143876" y="1714500"/>
                    <a:pt x="7421756" y="4053840"/>
                    <a:pt x="9143876" y="5143500"/>
                  </a:cubicBezTo>
                  <a:lnTo>
                    <a:pt x="0" y="514350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42000">
                  <a:srgbClr val="7030A0">
                    <a:lumMod val="34000"/>
                    <a:lumOff val="66000"/>
                    <a:alpha val="59000"/>
                  </a:srgbClr>
                </a:gs>
                <a:gs pos="35000">
                  <a:srgbClr val="FF99FF">
                    <a:alpha val="60000"/>
                    <a:lumMod val="42000"/>
                    <a:lumOff val="58000"/>
                  </a:srgbClr>
                </a:gs>
                <a:gs pos="69000">
                  <a:srgbClr val="FF99FF">
                    <a:alpha val="45882"/>
                    <a:lumMod val="84000"/>
                    <a:lumOff val="16000"/>
                  </a:srgbClr>
                </a:gs>
                <a:gs pos="20000">
                  <a:srgbClr val="00B0F0">
                    <a:lumMod val="38000"/>
                    <a:lumOff val="62000"/>
                    <a:alpha val="40000"/>
                  </a:srgbClr>
                </a:gs>
                <a:gs pos="95000">
                  <a:srgbClr val="00B0F0">
                    <a:alpha val="51000"/>
                    <a:lumMod val="3000"/>
                    <a:lumOff val="97000"/>
                  </a:srgbClr>
                </a:gs>
                <a:gs pos="84000">
                  <a:schemeClr val="accent3">
                    <a:lumMod val="97000"/>
                    <a:lumOff val="3000"/>
                    <a:alpha val="9000"/>
                  </a:schemeClr>
                </a:gs>
                <a:gs pos="64580">
                  <a:srgbClr val="7030A0">
                    <a:lumMod val="52000"/>
                    <a:lumOff val="48000"/>
                    <a:alpha val="45000"/>
                  </a:srgbClr>
                </a:gs>
                <a:gs pos="52000">
                  <a:schemeClr val="tx1">
                    <a:lumMod val="95000"/>
                    <a:alpha val="91000"/>
                  </a:schemeClr>
                </a:gs>
              </a:gsLst>
              <a:lin ang="18900000" scaled="1"/>
            </a:gradFill>
            <a:ln>
              <a:noFill/>
            </a:ln>
            <a:scene3d>
              <a:camera prst="orthographicFront"/>
              <a:lightRig rig="flood" dir="t">
                <a:rot lat="0" lon="0" rev="9600000"/>
              </a:lightRig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" name="5 Decisión"/>
            <p:cNvSpPr/>
            <p:nvPr/>
          </p:nvSpPr>
          <p:spPr>
            <a:xfrm>
              <a:off x="3354896" y="-3672000"/>
              <a:ext cx="914400" cy="288032"/>
            </a:xfrm>
            <a:prstGeom prst="flowChartDecision">
              <a:avLst/>
            </a:prstGeom>
            <a:gradFill>
              <a:gsLst>
                <a:gs pos="78000">
                  <a:srgbClr val="7030A0">
                    <a:lumMod val="61000"/>
                    <a:lumOff val="39000"/>
                    <a:alpha val="50000"/>
                  </a:srgbClr>
                </a:gs>
                <a:gs pos="0">
                  <a:schemeClr val="tx1">
                    <a:alpha val="46000"/>
                  </a:schemeClr>
                </a:gs>
                <a:gs pos="100000">
                  <a:srgbClr val="00B0F0">
                    <a:lumMod val="63000"/>
                    <a:lumOff val="37000"/>
                    <a:alpha val="61000"/>
                  </a:srgbClr>
                </a:gs>
                <a:gs pos="66000">
                  <a:schemeClr val="tx1">
                    <a:alpha val="71000"/>
                  </a:schemeClr>
                </a:gs>
                <a:gs pos="90000">
                  <a:schemeClr val="tx1">
                    <a:alpha val="44000"/>
                  </a:schemeClr>
                </a:gs>
                <a:gs pos="44000">
                  <a:schemeClr val="tx1">
                    <a:alpha val="60000"/>
                  </a:schemeClr>
                </a:gs>
                <a:gs pos="54000">
                  <a:srgbClr val="00B0F0">
                    <a:alpha val="64000"/>
                    <a:lumMod val="57000"/>
                    <a:lumOff val="43000"/>
                  </a:srgbClr>
                </a:gs>
                <a:gs pos="33000">
                  <a:srgbClr val="7030A0">
                    <a:lumMod val="38000"/>
                    <a:lumOff val="62000"/>
                    <a:alpha val="70000"/>
                  </a:srgbClr>
                </a:gs>
                <a:gs pos="23000">
                  <a:schemeClr val="tx1">
                    <a:alpha val="53000"/>
                  </a:schemeClr>
                </a:gs>
                <a:gs pos="12000">
                  <a:srgbClr val="00B0F0">
                    <a:alpha val="60000"/>
                  </a:srgbClr>
                </a:gs>
              </a:gsLst>
              <a:lin ang="18900000" scaled="1"/>
            </a:gradFill>
            <a:ln>
              <a:noFill/>
            </a:ln>
            <a:scene3d>
              <a:camera prst="orthographicFront"/>
              <a:lightRig rig="fla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7" name="6 Decisión"/>
            <p:cNvSpPr/>
            <p:nvPr/>
          </p:nvSpPr>
          <p:spPr>
            <a:xfrm>
              <a:off x="3431459" y="-3132000"/>
              <a:ext cx="914400" cy="288032"/>
            </a:xfrm>
            <a:prstGeom prst="flowChartDecision">
              <a:avLst/>
            </a:prstGeom>
            <a:gradFill>
              <a:gsLst>
                <a:gs pos="78000">
                  <a:srgbClr val="7030A0">
                    <a:lumMod val="61000"/>
                    <a:lumOff val="39000"/>
                    <a:alpha val="50000"/>
                  </a:srgbClr>
                </a:gs>
                <a:gs pos="0">
                  <a:schemeClr val="tx1">
                    <a:alpha val="46000"/>
                  </a:schemeClr>
                </a:gs>
                <a:gs pos="100000">
                  <a:srgbClr val="00B0F0">
                    <a:lumMod val="63000"/>
                    <a:lumOff val="37000"/>
                    <a:alpha val="61000"/>
                  </a:srgbClr>
                </a:gs>
                <a:gs pos="66000">
                  <a:schemeClr val="tx1">
                    <a:alpha val="71000"/>
                  </a:schemeClr>
                </a:gs>
                <a:gs pos="90000">
                  <a:schemeClr val="tx1">
                    <a:alpha val="44000"/>
                  </a:schemeClr>
                </a:gs>
                <a:gs pos="44000">
                  <a:schemeClr val="tx1">
                    <a:alpha val="60000"/>
                  </a:schemeClr>
                </a:gs>
                <a:gs pos="54000">
                  <a:srgbClr val="00B0F0">
                    <a:alpha val="64000"/>
                    <a:lumMod val="57000"/>
                    <a:lumOff val="43000"/>
                  </a:srgbClr>
                </a:gs>
                <a:gs pos="33000">
                  <a:srgbClr val="7030A0">
                    <a:lumMod val="38000"/>
                    <a:lumOff val="62000"/>
                    <a:alpha val="70000"/>
                  </a:srgbClr>
                </a:gs>
                <a:gs pos="23000">
                  <a:schemeClr val="tx1">
                    <a:alpha val="53000"/>
                  </a:schemeClr>
                </a:gs>
                <a:gs pos="12000">
                  <a:srgbClr val="00B0F0">
                    <a:alpha val="60000"/>
                  </a:srgbClr>
                </a:gs>
              </a:gsLst>
              <a:lin ang="18900000" scaled="1"/>
            </a:gradFill>
            <a:ln>
              <a:noFill/>
            </a:ln>
            <a:scene3d>
              <a:camera prst="orthographicFront"/>
              <a:lightRig rig="fla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8" name="7 Decisión"/>
            <p:cNvSpPr/>
            <p:nvPr/>
          </p:nvSpPr>
          <p:spPr>
            <a:xfrm>
              <a:off x="3635896" y="-2540818"/>
              <a:ext cx="914400" cy="288032"/>
            </a:xfrm>
            <a:prstGeom prst="flowChartDecision">
              <a:avLst/>
            </a:prstGeom>
            <a:gradFill>
              <a:gsLst>
                <a:gs pos="78000">
                  <a:srgbClr val="7030A0">
                    <a:lumMod val="61000"/>
                    <a:lumOff val="39000"/>
                    <a:alpha val="50000"/>
                  </a:srgbClr>
                </a:gs>
                <a:gs pos="0">
                  <a:schemeClr val="tx1">
                    <a:alpha val="46000"/>
                  </a:schemeClr>
                </a:gs>
                <a:gs pos="100000">
                  <a:srgbClr val="00B0F0">
                    <a:lumMod val="63000"/>
                    <a:lumOff val="37000"/>
                    <a:alpha val="61000"/>
                  </a:srgbClr>
                </a:gs>
                <a:gs pos="66000">
                  <a:schemeClr val="tx1">
                    <a:alpha val="71000"/>
                  </a:schemeClr>
                </a:gs>
                <a:gs pos="90000">
                  <a:schemeClr val="tx1">
                    <a:alpha val="44000"/>
                  </a:schemeClr>
                </a:gs>
                <a:gs pos="44000">
                  <a:schemeClr val="tx1">
                    <a:alpha val="60000"/>
                  </a:schemeClr>
                </a:gs>
                <a:gs pos="54000">
                  <a:srgbClr val="00B0F0">
                    <a:alpha val="64000"/>
                    <a:lumMod val="57000"/>
                    <a:lumOff val="43000"/>
                  </a:srgbClr>
                </a:gs>
                <a:gs pos="33000">
                  <a:srgbClr val="7030A0">
                    <a:lumMod val="38000"/>
                    <a:lumOff val="62000"/>
                    <a:alpha val="70000"/>
                  </a:srgbClr>
                </a:gs>
                <a:gs pos="23000">
                  <a:schemeClr val="tx1">
                    <a:alpha val="53000"/>
                  </a:schemeClr>
                </a:gs>
                <a:gs pos="12000">
                  <a:srgbClr val="00B0F0">
                    <a:alpha val="60000"/>
                  </a:srgbClr>
                </a:gs>
              </a:gsLst>
              <a:lin ang="18900000" scaled="1"/>
            </a:gradFill>
            <a:ln>
              <a:noFill/>
            </a:ln>
            <a:scene3d>
              <a:camera prst="orthographicFront"/>
              <a:lightRig rig="fla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9" name="8 Decisión"/>
            <p:cNvSpPr/>
            <p:nvPr/>
          </p:nvSpPr>
          <p:spPr>
            <a:xfrm>
              <a:off x="3851920" y="-1964754"/>
              <a:ext cx="914400" cy="288032"/>
            </a:xfrm>
            <a:prstGeom prst="flowChartDecision">
              <a:avLst/>
            </a:prstGeom>
            <a:gradFill>
              <a:gsLst>
                <a:gs pos="78000">
                  <a:srgbClr val="7030A0">
                    <a:lumMod val="61000"/>
                    <a:lumOff val="39000"/>
                    <a:alpha val="50000"/>
                  </a:srgbClr>
                </a:gs>
                <a:gs pos="0">
                  <a:schemeClr val="tx1">
                    <a:alpha val="46000"/>
                  </a:schemeClr>
                </a:gs>
                <a:gs pos="100000">
                  <a:srgbClr val="00B0F0">
                    <a:lumMod val="63000"/>
                    <a:lumOff val="37000"/>
                    <a:alpha val="61000"/>
                  </a:srgbClr>
                </a:gs>
                <a:gs pos="66000">
                  <a:schemeClr val="tx1">
                    <a:alpha val="71000"/>
                  </a:schemeClr>
                </a:gs>
                <a:gs pos="90000">
                  <a:schemeClr val="tx1">
                    <a:alpha val="44000"/>
                  </a:schemeClr>
                </a:gs>
                <a:gs pos="44000">
                  <a:schemeClr val="tx1">
                    <a:alpha val="60000"/>
                  </a:schemeClr>
                </a:gs>
                <a:gs pos="54000">
                  <a:srgbClr val="00B0F0">
                    <a:alpha val="64000"/>
                    <a:lumMod val="57000"/>
                    <a:lumOff val="43000"/>
                  </a:srgbClr>
                </a:gs>
                <a:gs pos="33000">
                  <a:srgbClr val="7030A0">
                    <a:lumMod val="38000"/>
                    <a:lumOff val="62000"/>
                    <a:alpha val="70000"/>
                  </a:srgbClr>
                </a:gs>
                <a:gs pos="23000">
                  <a:schemeClr val="tx1">
                    <a:alpha val="53000"/>
                  </a:schemeClr>
                </a:gs>
                <a:gs pos="12000">
                  <a:srgbClr val="00B0F0">
                    <a:alpha val="60000"/>
                  </a:srgbClr>
                </a:gs>
              </a:gsLst>
              <a:lin ang="18900000" scaled="1"/>
            </a:gradFill>
            <a:ln>
              <a:noFill/>
            </a:ln>
            <a:scene3d>
              <a:camera prst="orthographicFront"/>
              <a:lightRig rig="fla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0" name="9 Decisión"/>
            <p:cNvSpPr/>
            <p:nvPr/>
          </p:nvSpPr>
          <p:spPr>
            <a:xfrm>
              <a:off x="3995936" y="-1388690"/>
              <a:ext cx="914400" cy="288032"/>
            </a:xfrm>
            <a:prstGeom prst="flowChartDecision">
              <a:avLst/>
            </a:prstGeom>
            <a:gradFill>
              <a:gsLst>
                <a:gs pos="78000">
                  <a:srgbClr val="7030A0">
                    <a:lumMod val="61000"/>
                    <a:lumOff val="39000"/>
                    <a:alpha val="50000"/>
                  </a:srgbClr>
                </a:gs>
                <a:gs pos="0">
                  <a:schemeClr val="tx1">
                    <a:alpha val="46000"/>
                  </a:schemeClr>
                </a:gs>
                <a:gs pos="100000">
                  <a:srgbClr val="00B0F0">
                    <a:lumMod val="63000"/>
                    <a:lumOff val="37000"/>
                    <a:alpha val="61000"/>
                  </a:srgbClr>
                </a:gs>
                <a:gs pos="66000">
                  <a:schemeClr val="tx1">
                    <a:alpha val="71000"/>
                  </a:schemeClr>
                </a:gs>
                <a:gs pos="90000">
                  <a:schemeClr val="tx1">
                    <a:alpha val="44000"/>
                  </a:schemeClr>
                </a:gs>
                <a:gs pos="44000">
                  <a:schemeClr val="tx1">
                    <a:alpha val="60000"/>
                  </a:schemeClr>
                </a:gs>
                <a:gs pos="54000">
                  <a:srgbClr val="00B0F0">
                    <a:alpha val="64000"/>
                    <a:lumMod val="57000"/>
                    <a:lumOff val="43000"/>
                  </a:srgbClr>
                </a:gs>
                <a:gs pos="33000">
                  <a:srgbClr val="7030A0">
                    <a:lumMod val="38000"/>
                    <a:lumOff val="62000"/>
                    <a:alpha val="70000"/>
                  </a:srgbClr>
                </a:gs>
                <a:gs pos="23000">
                  <a:schemeClr val="tx1">
                    <a:alpha val="53000"/>
                  </a:schemeClr>
                </a:gs>
                <a:gs pos="12000">
                  <a:srgbClr val="00B0F0">
                    <a:alpha val="60000"/>
                  </a:srgbClr>
                </a:gs>
              </a:gsLst>
              <a:lin ang="18900000" scaled="1"/>
            </a:gradFill>
            <a:ln>
              <a:noFill/>
            </a:ln>
            <a:scene3d>
              <a:camera prst="orthographicFront"/>
              <a:lightRig rig="fla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1" name="10 Decisión"/>
            <p:cNvSpPr/>
            <p:nvPr/>
          </p:nvSpPr>
          <p:spPr>
            <a:xfrm>
              <a:off x="4068000" y="-812626"/>
              <a:ext cx="914400" cy="288032"/>
            </a:xfrm>
            <a:prstGeom prst="flowChartDecision">
              <a:avLst/>
            </a:prstGeom>
            <a:gradFill>
              <a:gsLst>
                <a:gs pos="78000">
                  <a:srgbClr val="7030A0">
                    <a:lumMod val="61000"/>
                    <a:lumOff val="39000"/>
                    <a:alpha val="50000"/>
                  </a:srgbClr>
                </a:gs>
                <a:gs pos="0">
                  <a:schemeClr val="tx1">
                    <a:alpha val="46000"/>
                  </a:schemeClr>
                </a:gs>
                <a:gs pos="100000">
                  <a:srgbClr val="00B0F0">
                    <a:lumMod val="63000"/>
                    <a:lumOff val="37000"/>
                    <a:alpha val="61000"/>
                  </a:srgbClr>
                </a:gs>
                <a:gs pos="66000">
                  <a:schemeClr val="tx1">
                    <a:alpha val="71000"/>
                  </a:schemeClr>
                </a:gs>
                <a:gs pos="90000">
                  <a:schemeClr val="tx1">
                    <a:alpha val="44000"/>
                  </a:schemeClr>
                </a:gs>
                <a:gs pos="44000">
                  <a:schemeClr val="tx1">
                    <a:alpha val="60000"/>
                  </a:schemeClr>
                </a:gs>
                <a:gs pos="54000">
                  <a:srgbClr val="00B0F0">
                    <a:alpha val="64000"/>
                    <a:lumMod val="57000"/>
                    <a:lumOff val="43000"/>
                  </a:srgbClr>
                </a:gs>
                <a:gs pos="33000">
                  <a:srgbClr val="7030A0">
                    <a:lumMod val="38000"/>
                    <a:lumOff val="62000"/>
                    <a:alpha val="70000"/>
                  </a:srgbClr>
                </a:gs>
                <a:gs pos="23000">
                  <a:schemeClr val="tx1">
                    <a:alpha val="53000"/>
                  </a:schemeClr>
                </a:gs>
                <a:gs pos="12000">
                  <a:srgbClr val="00B0F0">
                    <a:alpha val="60000"/>
                  </a:srgbClr>
                </a:gs>
              </a:gsLst>
              <a:lin ang="18900000" scaled="1"/>
            </a:gradFill>
            <a:ln>
              <a:noFill/>
            </a:ln>
            <a:scene3d>
              <a:camera prst="orthographicFront"/>
              <a:lightRig rig="fla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2" name="11 Decisión"/>
            <p:cNvSpPr/>
            <p:nvPr/>
          </p:nvSpPr>
          <p:spPr>
            <a:xfrm>
              <a:off x="4139952" y="-268982"/>
              <a:ext cx="914400" cy="288032"/>
            </a:xfrm>
            <a:prstGeom prst="flowChartDecision">
              <a:avLst/>
            </a:prstGeom>
            <a:gradFill>
              <a:gsLst>
                <a:gs pos="78000">
                  <a:srgbClr val="7030A0">
                    <a:lumMod val="61000"/>
                    <a:lumOff val="39000"/>
                    <a:alpha val="50000"/>
                  </a:srgbClr>
                </a:gs>
                <a:gs pos="0">
                  <a:schemeClr val="tx1">
                    <a:alpha val="46000"/>
                  </a:schemeClr>
                </a:gs>
                <a:gs pos="100000">
                  <a:srgbClr val="00B0F0">
                    <a:lumMod val="63000"/>
                    <a:lumOff val="37000"/>
                    <a:alpha val="61000"/>
                  </a:srgbClr>
                </a:gs>
                <a:gs pos="66000">
                  <a:schemeClr val="tx1">
                    <a:alpha val="71000"/>
                  </a:schemeClr>
                </a:gs>
                <a:gs pos="90000">
                  <a:schemeClr val="tx1">
                    <a:alpha val="44000"/>
                  </a:schemeClr>
                </a:gs>
                <a:gs pos="44000">
                  <a:schemeClr val="tx1">
                    <a:alpha val="60000"/>
                  </a:schemeClr>
                </a:gs>
                <a:gs pos="54000">
                  <a:srgbClr val="00B0F0">
                    <a:alpha val="64000"/>
                    <a:lumMod val="57000"/>
                    <a:lumOff val="43000"/>
                  </a:srgbClr>
                </a:gs>
                <a:gs pos="33000">
                  <a:srgbClr val="7030A0">
                    <a:lumMod val="38000"/>
                    <a:lumOff val="62000"/>
                    <a:alpha val="70000"/>
                  </a:srgbClr>
                </a:gs>
                <a:gs pos="23000">
                  <a:schemeClr val="tx1">
                    <a:alpha val="53000"/>
                  </a:schemeClr>
                </a:gs>
                <a:gs pos="12000">
                  <a:srgbClr val="00B0F0">
                    <a:alpha val="60000"/>
                  </a:srgbClr>
                </a:gs>
              </a:gsLst>
              <a:lin ang="18900000" scaled="1"/>
            </a:gradFill>
            <a:ln>
              <a:noFill/>
            </a:ln>
            <a:scene3d>
              <a:camera prst="orthographicFront"/>
              <a:lightRig rig="fla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3" name="12 Decisión"/>
            <p:cNvSpPr/>
            <p:nvPr/>
          </p:nvSpPr>
          <p:spPr>
            <a:xfrm>
              <a:off x="4032000" y="339502"/>
              <a:ext cx="914400" cy="288032"/>
            </a:xfrm>
            <a:prstGeom prst="flowChartDecision">
              <a:avLst/>
            </a:prstGeom>
            <a:gradFill>
              <a:gsLst>
                <a:gs pos="78000">
                  <a:srgbClr val="7030A0">
                    <a:lumMod val="61000"/>
                    <a:lumOff val="39000"/>
                    <a:alpha val="50000"/>
                  </a:srgbClr>
                </a:gs>
                <a:gs pos="0">
                  <a:schemeClr val="tx1">
                    <a:alpha val="46000"/>
                  </a:schemeClr>
                </a:gs>
                <a:gs pos="100000">
                  <a:srgbClr val="00B0F0">
                    <a:lumMod val="63000"/>
                    <a:lumOff val="37000"/>
                    <a:alpha val="61000"/>
                  </a:srgbClr>
                </a:gs>
                <a:gs pos="66000">
                  <a:schemeClr val="tx1">
                    <a:alpha val="71000"/>
                  </a:schemeClr>
                </a:gs>
                <a:gs pos="90000">
                  <a:schemeClr val="tx1">
                    <a:alpha val="44000"/>
                  </a:schemeClr>
                </a:gs>
                <a:gs pos="44000">
                  <a:schemeClr val="tx1">
                    <a:alpha val="60000"/>
                  </a:schemeClr>
                </a:gs>
                <a:gs pos="54000">
                  <a:srgbClr val="00B0F0">
                    <a:alpha val="64000"/>
                    <a:lumMod val="57000"/>
                    <a:lumOff val="43000"/>
                  </a:srgbClr>
                </a:gs>
                <a:gs pos="33000">
                  <a:srgbClr val="7030A0">
                    <a:lumMod val="38000"/>
                    <a:lumOff val="62000"/>
                    <a:alpha val="70000"/>
                  </a:srgbClr>
                </a:gs>
                <a:gs pos="23000">
                  <a:schemeClr val="tx1">
                    <a:alpha val="53000"/>
                  </a:schemeClr>
                </a:gs>
                <a:gs pos="12000">
                  <a:srgbClr val="00B0F0">
                    <a:alpha val="60000"/>
                  </a:srgbClr>
                </a:gs>
              </a:gsLst>
              <a:lin ang="18900000" scaled="1"/>
            </a:gradFill>
            <a:ln>
              <a:noFill/>
            </a:ln>
            <a:scene3d>
              <a:camera prst="orthographicFront"/>
              <a:lightRig rig="fla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4" name="13 Decisión"/>
            <p:cNvSpPr/>
            <p:nvPr/>
          </p:nvSpPr>
          <p:spPr>
            <a:xfrm>
              <a:off x="3744000" y="843558"/>
              <a:ext cx="914400" cy="288032"/>
            </a:xfrm>
            <a:prstGeom prst="flowChartDecision">
              <a:avLst/>
            </a:prstGeom>
            <a:gradFill>
              <a:gsLst>
                <a:gs pos="78000">
                  <a:srgbClr val="7030A0">
                    <a:lumMod val="61000"/>
                    <a:lumOff val="39000"/>
                    <a:alpha val="50000"/>
                  </a:srgbClr>
                </a:gs>
                <a:gs pos="0">
                  <a:schemeClr val="tx1">
                    <a:alpha val="46000"/>
                  </a:schemeClr>
                </a:gs>
                <a:gs pos="100000">
                  <a:srgbClr val="00B0F0">
                    <a:lumMod val="63000"/>
                    <a:lumOff val="37000"/>
                    <a:alpha val="61000"/>
                  </a:srgbClr>
                </a:gs>
                <a:gs pos="66000">
                  <a:schemeClr val="tx1">
                    <a:alpha val="71000"/>
                  </a:schemeClr>
                </a:gs>
                <a:gs pos="90000">
                  <a:schemeClr val="tx1">
                    <a:alpha val="44000"/>
                  </a:schemeClr>
                </a:gs>
                <a:gs pos="44000">
                  <a:schemeClr val="tx1">
                    <a:alpha val="60000"/>
                  </a:schemeClr>
                </a:gs>
                <a:gs pos="54000">
                  <a:srgbClr val="00B0F0">
                    <a:alpha val="64000"/>
                    <a:lumMod val="57000"/>
                    <a:lumOff val="43000"/>
                  </a:srgbClr>
                </a:gs>
                <a:gs pos="33000">
                  <a:srgbClr val="7030A0">
                    <a:lumMod val="38000"/>
                    <a:lumOff val="62000"/>
                    <a:alpha val="70000"/>
                  </a:srgbClr>
                </a:gs>
                <a:gs pos="23000">
                  <a:schemeClr val="tx1">
                    <a:alpha val="53000"/>
                  </a:schemeClr>
                </a:gs>
                <a:gs pos="12000">
                  <a:srgbClr val="00B0F0">
                    <a:alpha val="60000"/>
                  </a:srgbClr>
                </a:gs>
              </a:gsLst>
              <a:lin ang="18900000" scaled="1"/>
            </a:gradFill>
            <a:ln>
              <a:noFill/>
            </a:ln>
            <a:scene3d>
              <a:camera prst="orthographicFront"/>
              <a:lightRig rig="fla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15" name="14 Grupo"/>
          <p:cNvGrpSpPr/>
          <p:nvPr/>
        </p:nvGrpSpPr>
        <p:grpSpPr>
          <a:xfrm>
            <a:off x="0" y="0"/>
            <a:ext cx="9143876" cy="5143500"/>
            <a:chOff x="3131840" y="-3836962"/>
            <a:chExt cx="9143876" cy="5143500"/>
          </a:xfrm>
        </p:grpSpPr>
        <p:sp>
          <p:nvSpPr>
            <p:cNvPr id="16" name="1 Rectángulo"/>
            <p:cNvSpPr/>
            <p:nvPr/>
          </p:nvSpPr>
          <p:spPr>
            <a:xfrm flipH="1">
              <a:off x="3131840" y="-3836962"/>
              <a:ext cx="9143876" cy="5143500"/>
            </a:xfrm>
            <a:custGeom>
              <a:avLst/>
              <a:gdLst>
                <a:gd name="connsiteX0" fmla="*/ 0 w 9143876"/>
                <a:gd name="connsiteY0" fmla="*/ 0 h 5143500"/>
                <a:gd name="connsiteX1" fmla="*/ 9143876 w 9143876"/>
                <a:gd name="connsiteY1" fmla="*/ 0 h 5143500"/>
                <a:gd name="connsiteX2" fmla="*/ 9143876 w 9143876"/>
                <a:gd name="connsiteY2" fmla="*/ 5143500 h 5143500"/>
                <a:gd name="connsiteX3" fmla="*/ 0 w 9143876"/>
                <a:gd name="connsiteY3" fmla="*/ 5143500 h 5143500"/>
                <a:gd name="connsiteX4" fmla="*/ 0 w 9143876"/>
                <a:gd name="connsiteY4" fmla="*/ 0 h 5143500"/>
                <a:gd name="connsiteX0" fmla="*/ 0 w 9143876"/>
                <a:gd name="connsiteY0" fmla="*/ 0 h 5143500"/>
                <a:gd name="connsiteX1" fmla="*/ 9143876 w 9143876"/>
                <a:gd name="connsiteY1" fmla="*/ 0 h 5143500"/>
                <a:gd name="connsiteX2" fmla="*/ 9143876 w 9143876"/>
                <a:gd name="connsiteY2" fmla="*/ 5143500 h 5143500"/>
                <a:gd name="connsiteX3" fmla="*/ 0 w 9143876"/>
                <a:gd name="connsiteY3" fmla="*/ 5143500 h 5143500"/>
                <a:gd name="connsiteX4" fmla="*/ 0 w 9143876"/>
                <a:gd name="connsiteY4" fmla="*/ 0 h 5143500"/>
                <a:gd name="connsiteX0" fmla="*/ 0 w 9143876"/>
                <a:gd name="connsiteY0" fmla="*/ 0 h 5143500"/>
                <a:gd name="connsiteX1" fmla="*/ 9143876 w 9143876"/>
                <a:gd name="connsiteY1" fmla="*/ 0 h 5143500"/>
                <a:gd name="connsiteX2" fmla="*/ 9143876 w 9143876"/>
                <a:gd name="connsiteY2" fmla="*/ 5143500 h 5143500"/>
                <a:gd name="connsiteX3" fmla="*/ 0 w 9143876"/>
                <a:gd name="connsiteY3" fmla="*/ 5143500 h 5143500"/>
                <a:gd name="connsiteX4" fmla="*/ 0 w 9143876"/>
                <a:gd name="connsiteY4" fmla="*/ 0 h 5143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3876" h="5143500">
                  <a:moveTo>
                    <a:pt x="0" y="0"/>
                  </a:moveTo>
                  <a:lnTo>
                    <a:pt x="9143876" y="0"/>
                  </a:lnTo>
                  <a:cubicBezTo>
                    <a:pt x="9143876" y="1714500"/>
                    <a:pt x="7421756" y="4053840"/>
                    <a:pt x="9143876" y="5143500"/>
                  </a:cubicBezTo>
                  <a:lnTo>
                    <a:pt x="0" y="514350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42000">
                  <a:srgbClr val="7030A0">
                    <a:lumMod val="34000"/>
                    <a:lumOff val="66000"/>
                    <a:alpha val="59000"/>
                  </a:srgbClr>
                </a:gs>
                <a:gs pos="35000">
                  <a:srgbClr val="FF99FF">
                    <a:alpha val="60000"/>
                    <a:lumMod val="42000"/>
                    <a:lumOff val="58000"/>
                  </a:srgbClr>
                </a:gs>
                <a:gs pos="69000">
                  <a:srgbClr val="FF99FF">
                    <a:alpha val="45882"/>
                    <a:lumMod val="84000"/>
                    <a:lumOff val="16000"/>
                  </a:srgbClr>
                </a:gs>
                <a:gs pos="20000">
                  <a:srgbClr val="00B0F0">
                    <a:lumMod val="38000"/>
                    <a:lumOff val="62000"/>
                    <a:alpha val="40000"/>
                  </a:srgbClr>
                </a:gs>
                <a:gs pos="95000">
                  <a:srgbClr val="00B0F0">
                    <a:alpha val="51000"/>
                    <a:lumMod val="3000"/>
                    <a:lumOff val="97000"/>
                  </a:srgbClr>
                </a:gs>
                <a:gs pos="84000">
                  <a:schemeClr val="accent3">
                    <a:lumMod val="97000"/>
                    <a:lumOff val="3000"/>
                    <a:alpha val="9000"/>
                  </a:schemeClr>
                </a:gs>
                <a:gs pos="64580">
                  <a:srgbClr val="7030A0">
                    <a:lumMod val="52000"/>
                    <a:lumOff val="48000"/>
                    <a:alpha val="45000"/>
                  </a:srgbClr>
                </a:gs>
                <a:gs pos="52000">
                  <a:schemeClr val="tx1">
                    <a:lumMod val="95000"/>
                    <a:alpha val="91000"/>
                  </a:schemeClr>
                </a:gs>
              </a:gsLst>
              <a:lin ang="18900000" scaled="1"/>
            </a:gradFill>
            <a:ln>
              <a:noFill/>
            </a:ln>
            <a:scene3d>
              <a:camera prst="orthographicFront"/>
              <a:lightRig rig="flood" dir="t">
                <a:rot lat="0" lon="0" rev="1800000"/>
              </a:lightRig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7" name="16 Decisión"/>
            <p:cNvSpPr/>
            <p:nvPr/>
          </p:nvSpPr>
          <p:spPr>
            <a:xfrm>
              <a:off x="3354896" y="-3672000"/>
              <a:ext cx="914400" cy="288032"/>
            </a:xfrm>
            <a:prstGeom prst="flowChartDecision">
              <a:avLst/>
            </a:prstGeom>
            <a:gradFill>
              <a:gsLst>
                <a:gs pos="78000">
                  <a:srgbClr val="7030A0">
                    <a:lumMod val="61000"/>
                    <a:lumOff val="39000"/>
                    <a:alpha val="50000"/>
                  </a:srgbClr>
                </a:gs>
                <a:gs pos="0">
                  <a:schemeClr val="tx1">
                    <a:alpha val="46000"/>
                  </a:schemeClr>
                </a:gs>
                <a:gs pos="100000">
                  <a:srgbClr val="00B0F0">
                    <a:lumMod val="63000"/>
                    <a:lumOff val="37000"/>
                    <a:alpha val="61000"/>
                  </a:srgbClr>
                </a:gs>
                <a:gs pos="66000">
                  <a:schemeClr val="tx1">
                    <a:alpha val="71000"/>
                  </a:schemeClr>
                </a:gs>
                <a:gs pos="90000">
                  <a:schemeClr val="tx1">
                    <a:alpha val="44000"/>
                  </a:schemeClr>
                </a:gs>
                <a:gs pos="44000">
                  <a:schemeClr val="tx1">
                    <a:alpha val="60000"/>
                  </a:schemeClr>
                </a:gs>
                <a:gs pos="54000">
                  <a:srgbClr val="00B0F0">
                    <a:alpha val="64000"/>
                    <a:lumMod val="57000"/>
                    <a:lumOff val="43000"/>
                  </a:srgbClr>
                </a:gs>
                <a:gs pos="33000">
                  <a:srgbClr val="7030A0">
                    <a:lumMod val="38000"/>
                    <a:lumOff val="62000"/>
                    <a:alpha val="70000"/>
                  </a:srgbClr>
                </a:gs>
                <a:gs pos="23000">
                  <a:schemeClr val="tx1">
                    <a:alpha val="53000"/>
                  </a:schemeClr>
                </a:gs>
                <a:gs pos="12000">
                  <a:srgbClr val="00B0F0">
                    <a:alpha val="60000"/>
                  </a:srgbClr>
                </a:gs>
              </a:gsLst>
              <a:lin ang="18900000" scaled="1"/>
            </a:gradFill>
            <a:ln>
              <a:noFill/>
            </a:ln>
            <a:scene3d>
              <a:camera prst="orthographicFront"/>
              <a:lightRig rig="fla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8" name="17 Decisión"/>
            <p:cNvSpPr/>
            <p:nvPr/>
          </p:nvSpPr>
          <p:spPr>
            <a:xfrm>
              <a:off x="3431459" y="-3132000"/>
              <a:ext cx="914400" cy="288032"/>
            </a:xfrm>
            <a:prstGeom prst="flowChartDecision">
              <a:avLst/>
            </a:prstGeom>
            <a:gradFill>
              <a:gsLst>
                <a:gs pos="78000">
                  <a:srgbClr val="7030A0">
                    <a:lumMod val="61000"/>
                    <a:lumOff val="39000"/>
                    <a:alpha val="50000"/>
                  </a:srgbClr>
                </a:gs>
                <a:gs pos="0">
                  <a:schemeClr val="tx1">
                    <a:alpha val="46000"/>
                  </a:schemeClr>
                </a:gs>
                <a:gs pos="100000">
                  <a:srgbClr val="00B0F0">
                    <a:lumMod val="63000"/>
                    <a:lumOff val="37000"/>
                    <a:alpha val="61000"/>
                  </a:srgbClr>
                </a:gs>
                <a:gs pos="66000">
                  <a:schemeClr val="tx1">
                    <a:alpha val="71000"/>
                  </a:schemeClr>
                </a:gs>
                <a:gs pos="90000">
                  <a:schemeClr val="tx1">
                    <a:alpha val="44000"/>
                  </a:schemeClr>
                </a:gs>
                <a:gs pos="44000">
                  <a:schemeClr val="tx1">
                    <a:alpha val="60000"/>
                  </a:schemeClr>
                </a:gs>
                <a:gs pos="54000">
                  <a:srgbClr val="00B0F0">
                    <a:alpha val="64000"/>
                    <a:lumMod val="57000"/>
                    <a:lumOff val="43000"/>
                  </a:srgbClr>
                </a:gs>
                <a:gs pos="33000">
                  <a:srgbClr val="7030A0">
                    <a:lumMod val="38000"/>
                    <a:lumOff val="62000"/>
                    <a:alpha val="70000"/>
                  </a:srgbClr>
                </a:gs>
                <a:gs pos="23000">
                  <a:schemeClr val="tx1">
                    <a:alpha val="53000"/>
                  </a:schemeClr>
                </a:gs>
                <a:gs pos="12000">
                  <a:srgbClr val="00B0F0">
                    <a:alpha val="60000"/>
                  </a:srgbClr>
                </a:gs>
              </a:gsLst>
              <a:lin ang="18900000" scaled="1"/>
            </a:gradFill>
            <a:ln>
              <a:noFill/>
            </a:ln>
            <a:scene3d>
              <a:camera prst="orthographicFront"/>
              <a:lightRig rig="fla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9" name="18 Decisión"/>
            <p:cNvSpPr/>
            <p:nvPr/>
          </p:nvSpPr>
          <p:spPr>
            <a:xfrm>
              <a:off x="3635896" y="-2540818"/>
              <a:ext cx="914400" cy="288032"/>
            </a:xfrm>
            <a:prstGeom prst="flowChartDecision">
              <a:avLst/>
            </a:prstGeom>
            <a:gradFill>
              <a:gsLst>
                <a:gs pos="78000">
                  <a:srgbClr val="7030A0">
                    <a:lumMod val="61000"/>
                    <a:lumOff val="39000"/>
                    <a:alpha val="50000"/>
                  </a:srgbClr>
                </a:gs>
                <a:gs pos="0">
                  <a:schemeClr val="tx1">
                    <a:alpha val="46000"/>
                  </a:schemeClr>
                </a:gs>
                <a:gs pos="100000">
                  <a:srgbClr val="00B0F0">
                    <a:lumMod val="63000"/>
                    <a:lumOff val="37000"/>
                    <a:alpha val="61000"/>
                  </a:srgbClr>
                </a:gs>
                <a:gs pos="66000">
                  <a:schemeClr val="tx1">
                    <a:alpha val="71000"/>
                  </a:schemeClr>
                </a:gs>
                <a:gs pos="90000">
                  <a:schemeClr val="tx1">
                    <a:alpha val="44000"/>
                  </a:schemeClr>
                </a:gs>
                <a:gs pos="44000">
                  <a:schemeClr val="tx1">
                    <a:alpha val="60000"/>
                  </a:schemeClr>
                </a:gs>
                <a:gs pos="54000">
                  <a:srgbClr val="00B0F0">
                    <a:alpha val="64000"/>
                    <a:lumMod val="57000"/>
                    <a:lumOff val="43000"/>
                  </a:srgbClr>
                </a:gs>
                <a:gs pos="33000">
                  <a:srgbClr val="7030A0">
                    <a:lumMod val="38000"/>
                    <a:lumOff val="62000"/>
                    <a:alpha val="70000"/>
                  </a:srgbClr>
                </a:gs>
                <a:gs pos="23000">
                  <a:schemeClr val="tx1">
                    <a:alpha val="53000"/>
                  </a:schemeClr>
                </a:gs>
                <a:gs pos="12000">
                  <a:srgbClr val="00B0F0">
                    <a:alpha val="60000"/>
                  </a:srgbClr>
                </a:gs>
              </a:gsLst>
              <a:lin ang="18900000" scaled="1"/>
            </a:gradFill>
            <a:ln>
              <a:noFill/>
            </a:ln>
            <a:scene3d>
              <a:camera prst="orthographicFront"/>
              <a:lightRig rig="fla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0" name="19 Decisión"/>
            <p:cNvSpPr/>
            <p:nvPr/>
          </p:nvSpPr>
          <p:spPr>
            <a:xfrm>
              <a:off x="3851920" y="-1964754"/>
              <a:ext cx="914400" cy="288032"/>
            </a:xfrm>
            <a:prstGeom prst="flowChartDecision">
              <a:avLst/>
            </a:prstGeom>
            <a:gradFill>
              <a:gsLst>
                <a:gs pos="78000">
                  <a:srgbClr val="7030A0">
                    <a:lumMod val="61000"/>
                    <a:lumOff val="39000"/>
                    <a:alpha val="50000"/>
                  </a:srgbClr>
                </a:gs>
                <a:gs pos="0">
                  <a:schemeClr val="tx1">
                    <a:alpha val="46000"/>
                  </a:schemeClr>
                </a:gs>
                <a:gs pos="100000">
                  <a:srgbClr val="00B0F0">
                    <a:lumMod val="63000"/>
                    <a:lumOff val="37000"/>
                    <a:alpha val="61000"/>
                  </a:srgbClr>
                </a:gs>
                <a:gs pos="66000">
                  <a:schemeClr val="tx1">
                    <a:alpha val="71000"/>
                  </a:schemeClr>
                </a:gs>
                <a:gs pos="90000">
                  <a:schemeClr val="tx1">
                    <a:alpha val="44000"/>
                  </a:schemeClr>
                </a:gs>
                <a:gs pos="44000">
                  <a:schemeClr val="tx1">
                    <a:alpha val="60000"/>
                  </a:schemeClr>
                </a:gs>
                <a:gs pos="54000">
                  <a:srgbClr val="00B0F0">
                    <a:alpha val="64000"/>
                    <a:lumMod val="57000"/>
                    <a:lumOff val="43000"/>
                  </a:srgbClr>
                </a:gs>
                <a:gs pos="33000">
                  <a:srgbClr val="7030A0">
                    <a:lumMod val="38000"/>
                    <a:lumOff val="62000"/>
                    <a:alpha val="70000"/>
                  </a:srgbClr>
                </a:gs>
                <a:gs pos="23000">
                  <a:schemeClr val="tx1">
                    <a:alpha val="53000"/>
                  </a:schemeClr>
                </a:gs>
                <a:gs pos="12000">
                  <a:srgbClr val="00B0F0">
                    <a:alpha val="60000"/>
                  </a:srgbClr>
                </a:gs>
              </a:gsLst>
              <a:lin ang="18900000" scaled="1"/>
            </a:gradFill>
            <a:ln>
              <a:noFill/>
            </a:ln>
            <a:scene3d>
              <a:camera prst="orthographicFront"/>
              <a:lightRig rig="fla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1" name="20 Decisión"/>
            <p:cNvSpPr/>
            <p:nvPr/>
          </p:nvSpPr>
          <p:spPr>
            <a:xfrm>
              <a:off x="3995936" y="-1388690"/>
              <a:ext cx="914400" cy="288032"/>
            </a:xfrm>
            <a:prstGeom prst="flowChartDecision">
              <a:avLst/>
            </a:prstGeom>
            <a:gradFill>
              <a:gsLst>
                <a:gs pos="78000">
                  <a:srgbClr val="7030A0">
                    <a:lumMod val="61000"/>
                    <a:lumOff val="39000"/>
                    <a:alpha val="50000"/>
                  </a:srgbClr>
                </a:gs>
                <a:gs pos="0">
                  <a:schemeClr val="tx1">
                    <a:alpha val="46000"/>
                  </a:schemeClr>
                </a:gs>
                <a:gs pos="100000">
                  <a:srgbClr val="00B0F0">
                    <a:lumMod val="63000"/>
                    <a:lumOff val="37000"/>
                    <a:alpha val="61000"/>
                  </a:srgbClr>
                </a:gs>
                <a:gs pos="66000">
                  <a:schemeClr val="tx1">
                    <a:alpha val="71000"/>
                  </a:schemeClr>
                </a:gs>
                <a:gs pos="90000">
                  <a:schemeClr val="tx1">
                    <a:alpha val="44000"/>
                  </a:schemeClr>
                </a:gs>
                <a:gs pos="44000">
                  <a:schemeClr val="tx1">
                    <a:alpha val="60000"/>
                  </a:schemeClr>
                </a:gs>
                <a:gs pos="54000">
                  <a:srgbClr val="00B0F0">
                    <a:alpha val="64000"/>
                    <a:lumMod val="57000"/>
                    <a:lumOff val="43000"/>
                  </a:srgbClr>
                </a:gs>
                <a:gs pos="33000">
                  <a:srgbClr val="7030A0">
                    <a:lumMod val="38000"/>
                    <a:lumOff val="62000"/>
                    <a:alpha val="70000"/>
                  </a:srgbClr>
                </a:gs>
                <a:gs pos="23000">
                  <a:schemeClr val="tx1">
                    <a:alpha val="53000"/>
                  </a:schemeClr>
                </a:gs>
                <a:gs pos="12000">
                  <a:srgbClr val="00B0F0">
                    <a:alpha val="60000"/>
                  </a:srgbClr>
                </a:gs>
              </a:gsLst>
              <a:lin ang="18900000" scaled="1"/>
            </a:gradFill>
            <a:ln>
              <a:noFill/>
            </a:ln>
            <a:scene3d>
              <a:camera prst="orthographicFront"/>
              <a:lightRig rig="fla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2" name="21 Decisión"/>
            <p:cNvSpPr/>
            <p:nvPr/>
          </p:nvSpPr>
          <p:spPr>
            <a:xfrm>
              <a:off x="4068000" y="-812626"/>
              <a:ext cx="914400" cy="288032"/>
            </a:xfrm>
            <a:prstGeom prst="flowChartDecision">
              <a:avLst/>
            </a:prstGeom>
            <a:gradFill>
              <a:gsLst>
                <a:gs pos="78000">
                  <a:srgbClr val="7030A0">
                    <a:lumMod val="61000"/>
                    <a:lumOff val="39000"/>
                    <a:alpha val="50000"/>
                  </a:srgbClr>
                </a:gs>
                <a:gs pos="0">
                  <a:schemeClr val="tx1">
                    <a:alpha val="46000"/>
                  </a:schemeClr>
                </a:gs>
                <a:gs pos="100000">
                  <a:srgbClr val="00B0F0">
                    <a:lumMod val="63000"/>
                    <a:lumOff val="37000"/>
                    <a:alpha val="61000"/>
                  </a:srgbClr>
                </a:gs>
                <a:gs pos="66000">
                  <a:schemeClr val="tx1">
                    <a:alpha val="71000"/>
                  </a:schemeClr>
                </a:gs>
                <a:gs pos="90000">
                  <a:schemeClr val="tx1">
                    <a:alpha val="44000"/>
                  </a:schemeClr>
                </a:gs>
                <a:gs pos="44000">
                  <a:schemeClr val="tx1">
                    <a:alpha val="60000"/>
                  </a:schemeClr>
                </a:gs>
                <a:gs pos="54000">
                  <a:srgbClr val="00B0F0">
                    <a:alpha val="64000"/>
                    <a:lumMod val="57000"/>
                    <a:lumOff val="43000"/>
                  </a:srgbClr>
                </a:gs>
                <a:gs pos="33000">
                  <a:srgbClr val="7030A0">
                    <a:lumMod val="38000"/>
                    <a:lumOff val="62000"/>
                    <a:alpha val="70000"/>
                  </a:srgbClr>
                </a:gs>
                <a:gs pos="23000">
                  <a:schemeClr val="tx1">
                    <a:alpha val="53000"/>
                  </a:schemeClr>
                </a:gs>
                <a:gs pos="12000">
                  <a:srgbClr val="00B0F0">
                    <a:alpha val="60000"/>
                  </a:srgbClr>
                </a:gs>
              </a:gsLst>
              <a:lin ang="18900000" scaled="1"/>
            </a:gradFill>
            <a:ln>
              <a:noFill/>
            </a:ln>
            <a:scene3d>
              <a:camera prst="orthographicFront"/>
              <a:lightRig rig="fla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3" name="22 Decisión"/>
            <p:cNvSpPr/>
            <p:nvPr/>
          </p:nvSpPr>
          <p:spPr>
            <a:xfrm>
              <a:off x="4139952" y="-268982"/>
              <a:ext cx="914400" cy="288032"/>
            </a:xfrm>
            <a:prstGeom prst="flowChartDecision">
              <a:avLst/>
            </a:prstGeom>
            <a:gradFill>
              <a:gsLst>
                <a:gs pos="78000">
                  <a:srgbClr val="7030A0">
                    <a:lumMod val="61000"/>
                    <a:lumOff val="39000"/>
                    <a:alpha val="50000"/>
                  </a:srgbClr>
                </a:gs>
                <a:gs pos="0">
                  <a:schemeClr val="tx1">
                    <a:alpha val="46000"/>
                  </a:schemeClr>
                </a:gs>
                <a:gs pos="100000">
                  <a:srgbClr val="00B0F0">
                    <a:lumMod val="63000"/>
                    <a:lumOff val="37000"/>
                    <a:alpha val="61000"/>
                  </a:srgbClr>
                </a:gs>
                <a:gs pos="66000">
                  <a:schemeClr val="tx1">
                    <a:alpha val="71000"/>
                  </a:schemeClr>
                </a:gs>
                <a:gs pos="90000">
                  <a:schemeClr val="tx1">
                    <a:alpha val="44000"/>
                  </a:schemeClr>
                </a:gs>
                <a:gs pos="44000">
                  <a:schemeClr val="tx1">
                    <a:alpha val="60000"/>
                  </a:schemeClr>
                </a:gs>
                <a:gs pos="54000">
                  <a:srgbClr val="00B0F0">
                    <a:alpha val="64000"/>
                    <a:lumMod val="57000"/>
                    <a:lumOff val="43000"/>
                  </a:srgbClr>
                </a:gs>
                <a:gs pos="33000">
                  <a:srgbClr val="7030A0">
                    <a:lumMod val="38000"/>
                    <a:lumOff val="62000"/>
                    <a:alpha val="70000"/>
                  </a:srgbClr>
                </a:gs>
                <a:gs pos="23000">
                  <a:schemeClr val="tx1">
                    <a:alpha val="53000"/>
                  </a:schemeClr>
                </a:gs>
                <a:gs pos="12000">
                  <a:srgbClr val="00B0F0">
                    <a:alpha val="60000"/>
                  </a:srgbClr>
                </a:gs>
              </a:gsLst>
              <a:lin ang="18900000" scaled="1"/>
            </a:gradFill>
            <a:ln>
              <a:noFill/>
            </a:ln>
            <a:scene3d>
              <a:camera prst="orthographicFront"/>
              <a:lightRig rig="fla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4" name="23 Decisión"/>
            <p:cNvSpPr/>
            <p:nvPr/>
          </p:nvSpPr>
          <p:spPr>
            <a:xfrm>
              <a:off x="4032000" y="339502"/>
              <a:ext cx="914400" cy="288032"/>
            </a:xfrm>
            <a:prstGeom prst="flowChartDecision">
              <a:avLst/>
            </a:prstGeom>
            <a:gradFill>
              <a:gsLst>
                <a:gs pos="78000">
                  <a:srgbClr val="7030A0">
                    <a:lumMod val="61000"/>
                    <a:lumOff val="39000"/>
                    <a:alpha val="50000"/>
                  </a:srgbClr>
                </a:gs>
                <a:gs pos="0">
                  <a:schemeClr val="tx1">
                    <a:alpha val="46000"/>
                  </a:schemeClr>
                </a:gs>
                <a:gs pos="100000">
                  <a:srgbClr val="00B0F0">
                    <a:lumMod val="63000"/>
                    <a:lumOff val="37000"/>
                    <a:alpha val="61000"/>
                  </a:srgbClr>
                </a:gs>
                <a:gs pos="66000">
                  <a:schemeClr val="tx1">
                    <a:alpha val="71000"/>
                  </a:schemeClr>
                </a:gs>
                <a:gs pos="90000">
                  <a:schemeClr val="tx1">
                    <a:alpha val="44000"/>
                  </a:schemeClr>
                </a:gs>
                <a:gs pos="44000">
                  <a:schemeClr val="tx1">
                    <a:alpha val="60000"/>
                  </a:schemeClr>
                </a:gs>
                <a:gs pos="54000">
                  <a:srgbClr val="00B0F0">
                    <a:alpha val="64000"/>
                    <a:lumMod val="57000"/>
                    <a:lumOff val="43000"/>
                  </a:srgbClr>
                </a:gs>
                <a:gs pos="33000">
                  <a:srgbClr val="7030A0">
                    <a:lumMod val="38000"/>
                    <a:lumOff val="62000"/>
                    <a:alpha val="70000"/>
                  </a:srgbClr>
                </a:gs>
                <a:gs pos="23000">
                  <a:schemeClr val="tx1">
                    <a:alpha val="53000"/>
                  </a:schemeClr>
                </a:gs>
                <a:gs pos="12000">
                  <a:srgbClr val="00B0F0">
                    <a:alpha val="60000"/>
                  </a:srgbClr>
                </a:gs>
              </a:gsLst>
              <a:lin ang="18900000" scaled="1"/>
            </a:gradFill>
            <a:ln>
              <a:noFill/>
            </a:ln>
            <a:scene3d>
              <a:camera prst="orthographicFront"/>
              <a:lightRig rig="fla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5" name="24 Decisión"/>
            <p:cNvSpPr/>
            <p:nvPr/>
          </p:nvSpPr>
          <p:spPr>
            <a:xfrm>
              <a:off x="3744000" y="843558"/>
              <a:ext cx="914400" cy="288032"/>
            </a:xfrm>
            <a:prstGeom prst="flowChartDecision">
              <a:avLst/>
            </a:prstGeom>
            <a:gradFill>
              <a:gsLst>
                <a:gs pos="78000">
                  <a:srgbClr val="7030A0">
                    <a:lumMod val="61000"/>
                    <a:lumOff val="39000"/>
                    <a:alpha val="50000"/>
                  </a:srgbClr>
                </a:gs>
                <a:gs pos="0">
                  <a:schemeClr val="tx1">
                    <a:alpha val="46000"/>
                  </a:schemeClr>
                </a:gs>
                <a:gs pos="100000">
                  <a:srgbClr val="00B0F0">
                    <a:lumMod val="63000"/>
                    <a:lumOff val="37000"/>
                    <a:alpha val="61000"/>
                  </a:srgbClr>
                </a:gs>
                <a:gs pos="66000">
                  <a:schemeClr val="tx1">
                    <a:alpha val="71000"/>
                  </a:schemeClr>
                </a:gs>
                <a:gs pos="90000">
                  <a:schemeClr val="tx1">
                    <a:alpha val="44000"/>
                  </a:schemeClr>
                </a:gs>
                <a:gs pos="44000">
                  <a:schemeClr val="tx1">
                    <a:alpha val="60000"/>
                  </a:schemeClr>
                </a:gs>
                <a:gs pos="54000">
                  <a:srgbClr val="00B0F0">
                    <a:alpha val="64000"/>
                    <a:lumMod val="57000"/>
                    <a:lumOff val="43000"/>
                  </a:srgbClr>
                </a:gs>
                <a:gs pos="33000">
                  <a:srgbClr val="7030A0">
                    <a:lumMod val="38000"/>
                    <a:lumOff val="62000"/>
                    <a:alpha val="70000"/>
                  </a:srgbClr>
                </a:gs>
                <a:gs pos="23000">
                  <a:schemeClr val="tx1">
                    <a:alpha val="53000"/>
                  </a:schemeClr>
                </a:gs>
                <a:gs pos="12000">
                  <a:srgbClr val="00B0F0">
                    <a:alpha val="60000"/>
                  </a:srgbClr>
                </a:gs>
              </a:gsLst>
              <a:lin ang="18900000" scaled="1"/>
            </a:gradFill>
            <a:ln>
              <a:noFill/>
            </a:ln>
            <a:scene3d>
              <a:camera prst="orthographicFront"/>
              <a:lightRig rig="fla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26" name="25 Rectángulo"/>
          <p:cNvSpPr/>
          <p:nvPr/>
        </p:nvSpPr>
        <p:spPr>
          <a:xfrm flipH="1">
            <a:off x="-6162" y="-92546"/>
            <a:ext cx="9134288" cy="5236046"/>
          </a:xfrm>
          <a:prstGeom prst="rect">
            <a:avLst/>
          </a:prstGeom>
          <a:gradFill flip="none" rotWithShape="1">
            <a:gsLst>
              <a:gs pos="2000">
                <a:srgbClr val="FF0000">
                  <a:lumMod val="0"/>
                  <a:lumOff val="100000"/>
                </a:srgbClr>
              </a:gs>
              <a:gs pos="57000">
                <a:srgbClr val="C690F8"/>
              </a:gs>
              <a:gs pos="93000">
                <a:srgbClr val="C886F7"/>
              </a:gs>
              <a:gs pos="79000">
                <a:srgbClr val="FF99FF">
                  <a:lumMod val="28000"/>
                  <a:lumOff val="72000"/>
                </a:srgbClr>
              </a:gs>
              <a:gs pos="41000">
                <a:srgbClr val="FAB2C3">
                  <a:lumMod val="39000"/>
                  <a:lumOff val="61000"/>
                </a:srgbClr>
              </a:gs>
              <a:gs pos="23000">
                <a:srgbClr val="9933FF">
                  <a:lumMod val="58000"/>
                  <a:lumOff val="42000"/>
                </a:srgbClr>
              </a:gs>
              <a:gs pos="100000">
                <a:srgbClr val="D0129E">
                  <a:lumMod val="18000"/>
                  <a:lumOff val="82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94423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2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23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0" b="39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1187624" y="4083918"/>
            <a:ext cx="6840760" cy="95410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12700">
              <a:extrusionClr>
                <a:schemeClr val="bg1"/>
              </a:extrusionClr>
            </a:sp3d>
          </a:bodyPr>
          <a:lstStyle/>
          <a:p>
            <a:pPr algn="ctr"/>
            <a:r>
              <a:rPr lang="es-ES" sz="2000" dirty="0" smtClean="0">
                <a:solidFill>
                  <a:schemeClr val="accent4">
                    <a:lumMod val="50000"/>
                  </a:schemeClr>
                </a:solidFill>
                <a:latin typeface="Hobo Std" pitchFamily="34" charset="0"/>
              </a:rPr>
              <a:t>A </a:t>
            </a:r>
            <a:r>
              <a:rPr lang="es-ES" sz="2000" dirty="0">
                <a:solidFill>
                  <a:schemeClr val="accent4">
                    <a:lumMod val="50000"/>
                  </a:schemeClr>
                </a:solidFill>
                <a:latin typeface="Hobo Std" pitchFamily="34" charset="0"/>
              </a:rPr>
              <a:t>los 10 años: </a:t>
            </a:r>
            <a:endParaRPr lang="es-ES" sz="2000" dirty="0" smtClean="0">
              <a:solidFill>
                <a:schemeClr val="accent4">
                  <a:lumMod val="50000"/>
                </a:schemeClr>
              </a:solidFill>
              <a:latin typeface="Hobo Std" pitchFamily="34" charset="0"/>
            </a:endParaRPr>
          </a:p>
          <a:p>
            <a:pPr algn="ctr"/>
            <a:r>
              <a:rPr lang="es-ES" sz="2000" dirty="0" smtClean="0">
                <a:solidFill>
                  <a:schemeClr val="accent4">
                    <a:lumMod val="50000"/>
                  </a:schemeClr>
                </a:solidFill>
                <a:latin typeface="Hobo Std" pitchFamily="34" charset="0"/>
              </a:rPr>
              <a:t>“¡</a:t>
            </a:r>
            <a:r>
              <a:rPr lang="es-ES" sz="2000" dirty="0">
                <a:solidFill>
                  <a:schemeClr val="accent4">
                    <a:lumMod val="50000"/>
                  </a:schemeClr>
                </a:solidFill>
                <a:latin typeface="Hobo Std" pitchFamily="34" charset="0"/>
              </a:rPr>
              <a:t>Mamá, te quiero!”.</a:t>
            </a:r>
          </a:p>
          <a:p>
            <a:pPr algn="ctr"/>
            <a:endParaRPr lang="es-ES" sz="1600" dirty="0" smtClean="0">
              <a:solidFill>
                <a:schemeClr val="accent4">
                  <a:lumMod val="50000"/>
                </a:schemeClr>
              </a:solidFill>
              <a:latin typeface="Hobo Std" pitchFamily="34" charset="0"/>
            </a:endParaRPr>
          </a:p>
        </p:txBody>
      </p:sp>
      <p:grpSp>
        <p:nvGrpSpPr>
          <p:cNvPr id="14" name="13 Grupo"/>
          <p:cNvGrpSpPr/>
          <p:nvPr/>
        </p:nvGrpSpPr>
        <p:grpSpPr>
          <a:xfrm>
            <a:off x="22902" y="-23939"/>
            <a:ext cx="11389858" cy="5143500"/>
            <a:chOff x="19193" y="0"/>
            <a:chExt cx="9124807" cy="5143500"/>
          </a:xfrm>
        </p:grpSpPr>
        <p:sp>
          <p:nvSpPr>
            <p:cNvPr id="15" name="2 Rectángulo"/>
            <p:cNvSpPr/>
            <p:nvPr/>
          </p:nvSpPr>
          <p:spPr>
            <a:xfrm flipH="1">
              <a:off x="19193" y="0"/>
              <a:ext cx="9124807" cy="5143500"/>
            </a:xfrm>
            <a:custGeom>
              <a:avLst/>
              <a:gdLst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427072 w 4999072"/>
                <a:gd name="connsiteY0" fmla="*/ 0 h 6858000"/>
                <a:gd name="connsiteX1" fmla="*/ 4999072 w 4999072"/>
                <a:gd name="connsiteY1" fmla="*/ 0 h 6858000"/>
                <a:gd name="connsiteX2" fmla="*/ 4999072 w 4999072"/>
                <a:gd name="connsiteY2" fmla="*/ 6858000 h 6858000"/>
                <a:gd name="connsiteX3" fmla="*/ 427072 w 4999072"/>
                <a:gd name="connsiteY3" fmla="*/ 6858000 h 6858000"/>
                <a:gd name="connsiteX4" fmla="*/ 2508641 w 4999072"/>
                <a:gd name="connsiteY4" fmla="*/ 3279938 h 6858000"/>
                <a:gd name="connsiteX5" fmla="*/ 427072 w 4999072"/>
                <a:gd name="connsiteY5" fmla="*/ 0 h 6858000"/>
                <a:gd name="connsiteX0" fmla="*/ 427072 w 4999072"/>
                <a:gd name="connsiteY0" fmla="*/ 0 h 6858000"/>
                <a:gd name="connsiteX1" fmla="*/ 4999072 w 4999072"/>
                <a:gd name="connsiteY1" fmla="*/ 0 h 6858000"/>
                <a:gd name="connsiteX2" fmla="*/ 4999072 w 4999072"/>
                <a:gd name="connsiteY2" fmla="*/ 6858000 h 6858000"/>
                <a:gd name="connsiteX3" fmla="*/ 427072 w 4999072"/>
                <a:gd name="connsiteY3" fmla="*/ 6858000 h 6858000"/>
                <a:gd name="connsiteX4" fmla="*/ 3492010 w 4999072"/>
                <a:gd name="connsiteY4" fmla="*/ 3503543 h 6858000"/>
                <a:gd name="connsiteX5" fmla="*/ 427072 w 4999072"/>
                <a:gd name="connsiteY5" fmla="*/ 0 h 6858000"/>
                <a:gd name="connsiteX0" fmla="*/ 427072 w 4999072"/>
                <a:gd name="connsiteY0" fmla="*/ 0 h 6858000"/>
                <a:gd name="connsiteX1" fmla="*/ 4999072 w 4999072"/>
                <a:gd name="connsiteY1" fmla="*/ 0 h 6858000"/>
                <a:gd name="connsiteX2" fmla="*/ 4999072 w 4999072"/>
                <a:gd name="connsiteY2" fmla="*/ 6858000 h 6858000"/>
                <a:gd name="connsiteX3" fmla="*/ 427072 w 4999072"/>
                <a:gd name="connsiteY3" fmla="*/ 6858000 h 6858000"/>
                <a:gd name="connsiteX4" fmla="*/ 2646576 w 4999072"/>
                <a:gd name="connsiteY4" fmla="*/ 3578086 h 6858000"/>
                <a:gd name="connsiteX5" fmla="*/ 427072 w 4999072"/>
                <a:gd name="connsiteY5" fmla="*/ 0 h 6858000"/>
                <a:gd name="connsiteX0" fmla="*/ 427072 w 4999072"/>
                <a:gd name="connsiteY0" fmla="*/ 99368 h 6957368"/>
                <a:gd name="connsiteX1" fmla="*/ 4999072 w 4999072"/>
                <a:gd name="connsiteY1" fmla="*/ 99368 h 6957368"/>
                <a:gd name="connsiteX2" fmla="*/ 4999072 w 4999072"/>
                <a:gd name="connsiteY2" fmla="*/ 6957368 h 6957368"/>
                <a:gd name="connsiteX3" fmla="*/ 427072 w 4999072"/>
                <a:gd name="connsiteY3" fmla="*/ 6957368 h 6957368"/>
                <a:gd name="connsiteX4" fmla="*/ 2646576 w 4999072"/>
                <a:gd name="connsiteY4" fmla="*/ 3677454 h 6957368"/>
                <a:gd name="connsiteX5" fmla="*/ 427072 w 4999072"/>
                <a:gd name="connsiteY5" fmla="*/ 99368 h 6957368"/>
                <a:gd name="connsiteX0" fmla="*/ 427072 w 4999072"/>
                <a:gd name="connsiteY0" fmla="*/ 99368 h 6986764"/>
                <a:gd name="connsiteX1" fmla="*/ 4999072 w 4999072"/>
                <a:gd name="connsiteY1" fmla="*/ 99368 h 6986764"/>
                <a:gd name="connsiteX2" fmla="*/ 4999072 w 4999072"/>
                <a:gd name="connsiteY2" fmla="*/ 6957368 h 6986764"/>
                <a:gd name="connsiteX3" fmla="*/ 427072 w 4999072"/>
                <a:gd name="connsiteY3" fmla="*/ 6957368 h 6986764"/>
                <a:gd name="connsiteX4" fmla="*/ 2646576 w 4999072"/>
                <a:gd name="connsiteY4" fmla="*/ 3677454 h 6986764"/>
                <a:gd name="connsiteX5" fmla="*/ 427072 w 4999072"/>
                <a:gd name="connsiteY5" fmla="*/ 99368 h 6986764"/>
                <a:gd name="connsiteX0" fmla="*/ 427072 w 4999072"/>
                <a:gd name="connsiteY0" fmla="*/ 73924 h 6961320"/>
                <a:gd name="connsiteX1" fmla="*/ 4999072 w 4999072"/>
                <a:gd name="connsiteY1" fmla="*/ 73924 h 6961320"/>
                <a:gd name="connsiteX2" fmla="*/ 4999072 w 4999072"/>
                <a:gd name="connsiteY2" fmla="*/ 6931924 h 6961320"/>
                <a:gd name="connsiteX3" fmla="*/ 427072 w 4999072"/>
                <a:gd name="connsiteY3" fmla="*/ 6931924 h 6961320"/>
                <a:gd name="connsiteX4" fmla="*/ 2646576 w 4999072"/>
                <a:gd name="connsiteY4" fmla="*/ 3652010 h 6961320"/>
                <a:gd name="connsiteX5" fmla="*/ 427072 w 4999072"/>
                <a:gd name="connsiteY5" fmla="*/ 73924 h 6961320"/>
                <a:gd name="connsiteX0" fmla="*/ 427072 w 4999072"/>
                <a:gd name="connsiteY0" fmla="*/ 73924 h 6931924"/>
                <a:gd name="connsiteX1" fmla="*/ 4999072 w 4999072"/>
                <a:gd name="connsiteY1" fmla="*/ 73924 h 6931924"/>
                <a:gd name="connsiteX2" fmla="*/ 4999072 w 4999072"/>
                <a:gd name="connsiteY2" fmla="*/ 6931924 h 6931924"/>
                <a:gd name="connsiteX3" fmla="*/ 427072 w 4999072"/>
                <a:gd name="connsiteY3" fmla="*/ 6931924 h 6931924"/>
                <a:gd name="connsiteX4" fmla="*/ 2646576 w 4999072"/>
                <a:gd name="connsiteY4" fmla="*/ 3652010 h 6931924"/>
                <a:gd name="connsiteX5" fmla="*/ 427072 w 4999072"/>
                <a:gd name="connsiteY5" fmla="*/ 73924 h 6931924"/>
                <a:gd name="connsiteX0" fmla="*/ 427072 w 4999072"/>
                <a:gd name="connsiteY0" fmla="*/ 187764 h 7045764"/>
                <a:gd name="connsiteX1" fmla="*/ 4999072 w 4999072"/>
                <a:gd name="connsiteY1" fmla="*/ 187764 h 7045764"/>
                <a:gd name="connsiteX2" fmla="*/ 4999072 w 4999072"/>
                <a:gd name="connsiteY2" fmla="*/ 7045764 h 7045764"/>
                <a:gd name="connsiteX3" fmla="*/ 427072 w 4999072"/>
                <a:gd name="connsiteY3" fmla="*/ 7045764 h 7045764"/>
                <a:gd name="connsiteX4" fmla="*/ 2970473 w 4999072"/>
                <a:gd name="connsiteY4" fmla="*/ 3652010 h 7045764"/>
                <a:gd name="connsiteX5" fmla="*/ 427072 w 4999072"/>
                <a:gd name="connsiteY5" fmla="*/ 187764 h 7045764"/>
                <a:gd name="connsiteX0" fmla="*/ 427072 w 4999072"/>
                <a:gd name="connsiteY0" fmla="*/ 187764 h 7242965"/>
                <a:gd name="connsiteX1" fmla="*/ 4999072 w 4999072"/>
                <a:gd name="connsiteY1" fmla="*/ 187764 h 7242965"/>
                <a:gd name="connsiteX2" fmla="*/ 4999072 w 4999072"/>
                <a:gd name="connsiteY2" fmla="*/ 7045764 h 7242965"/>
                <a:gd name="connsiteX3" fmla="*/ 427072 w 4999072"/>
                <a:gd name="connsiteY3" fmla="*/ 7045764 h 7242965"/>
                <a:gd name="connsiteX4" fmla="*/ 2970473 w 4999072"/>
                <a:gd name="connsiteY4" fmla="*/ 3652010 h 7242965"/>
                <a:gd name="connsiteX5" fmla="*/ 427072 w 4999072"/>
                <a:gd name="connsiteY5" fmla="*/ 187764 h 7242965"/>
                <a:gd name="connsiteX0" fmla="*/ 427072 w 4999072"/>
                <a:gd name="connsiteY0" fmla="*/ 240498 h 7295699"/>
                <a:gd name="connsiteX1" fmla="*/ 4999072 w 4999072"/>
                <a:gd name="connsiteY1" fmla="*/ 240498 h 7295699"/>
                <a:gd name="connsiteX2" fmla="*/ 4999072 w 4999072"/>
                <a:gd name="connsiteY2" fmla="*/ 7098498 h 7295699"/>
                <a:gd name="connsiteX3" fmla="*/ 427072 w 4999072"/>
                <a:gd name="connsiteY3" fmla="*/ 7098498 h 7295699"/>
                <a:gd name="connsiteX4" fmla="*/ 2970473 w 4999072"/>
                <a:gd name="connsiteY4" fmla="*/ 3704744 h 7295699"/>
                <a:gd name="connsiteX5" fmla="*/ 427072 w 4999072"/>
                <a:gd name="connsiteY5" fmla="*/ 240498 h 7295699"/>
                <a:gd name="connsiteX0" fmla="*/ 62617 w 4634617"/>
                <a:gd name="connsiteY0" fmla="*/ 0 h 6858000"/>
                <a:gd name="connsiteX1" fmla="*/ 4634617 w 4634617"/>
                <a:gd name="connsiteY1" fmla="*/ 0 h 6858000"/>
                <a:gd name="connsiteX2" fmla="*/ 4634617 w 4634617"/>
                <a:gd name="connsiteY2" fmla="*/ 6858000 h 6858000"/>
                <a:gd name="connsiteX3" fmla="*/ 62617 w 4634617"/>
                <a:gd name="connsiteY3" fmla="*/ 6858000 h 6858000"/>
                <a:gd name="connsiteX4" fmla="*/ 2606018 w 4634617"/>
                <a:gd name="connsiteY4" fmla="*/ 3464246 h 6858000"/>
                <a:gd name="connsiteX5" fmla="*/ 62617 w 4634617"/>
                <a:gd name="connsiteY5" fmla="*/ 0 h 6858000"/>
                <a:gd name="connsiteX0" fmla="*/ 63377 w 4635377"/>
                <a:gd name="connsiteY0" fmla="*/ 0 h 6858000"/>
                <a:gd name="connsiteX1" fmla="*/ 4635377 w 4635377"/>
                <a:gd name="connsiteY1" fmla="*/ 0 h 6858000"/>
                <a:gd name="connsiteX2" fmla="*/ 4635377 w 4635377"/>
                <a:gd name="connsiteY2" fmla="*/ 6858000 h 6858000"/>
                <a:gd name="connsiteX3" fmla="*/ 63377 w 4635377"/>
                <a:gd name="connsiteY3" fmla="*/ 6858000 h 6858000"/>
                <a:gd name="connsiteX4" fmla="*/ 2606778 w 4635377"/>
                <a:gd name="connsiteY4" fmla="*/ 3464246 h 6858000"/>
                <a:gd name="connsiteX5" fmla="*/ 63377 w 4635377"/>
                <a:gd name="connsiteY5" fmla="*/ 0 h 6858000"/>
                <a:gd name="connsiteX0" fmla="*/ 63177 w 4635177"/>
                <a:gd name="connsiteY0" fmla="*/ 0 h 6858000"/>
                <a:gd name="connsiteX1" fmla="*/ 4635177 w 4635177"/>
                <a:gd name="connsiteY1" fmla="*/ 0 h 6858000"/>
                <a:gd name="connsiteX2" fmla="*/ 4635177 w 4635177"/>
                <a:gd name="connsiteY2" fmla="*/ 6858000 h 6858000"/>
                <a:gd name="connsiteX3" fmla="*/ 63177 w 4635177"/>
                <a:gd name="connsiteY3" fmla="*/ 6858000 h 6858000"/>
                <a:gd name="connsiteX4" fmla="*/ 2613603 w 4635177"/>
                <a:gd name="connsiteY4" fmla="*/ 3366219 h 6858000"/>
                <a:gd name="connsiteX5" fmla="*/ 63177 w 4635177"/>
                <a:gd name="connsiteY5" fmla="*/ 0 h 6858000"/>
                <a:gd name="connsiteX0" fmla="*/ 64758 w 4636758"/>
                <a:gd name="connsiteY0" fmla="*/ 0 h 6858000"/>
                <a:gd name="connsiteX1" fmla="*/ 4636758 w 4636758"/>
                <a:gd name="connsiteY1" fmla="*/ 0 h 6858000"/>
                <a:gd name="connsiteX2" fmla="*/ 4636758 w 4636758"/>
                <a:gd name="connsiteY2" fmla="*/ 6858000 h 6858000"/>
                <a:gd name="connsiteX3" fmla="*/ 64758 w 4636758"/>
                <a:gd name="connsiteY3" fmla="*/ 6858000 h 6858000"/>
                <a:gd name="connsiteX4" fmla="*/ 2615184 w 4636758"/>
                <a:gd name="connsiteY4" fmla="*/ 3366219 h 6858000"/>
                <a:gd name="connsiteX5" fmla="*/ 64758 w 4636758"/>
                <a:gd name="connsiteY5" fmla="*/ 0 h 6858000"/>
                <a:gd name="connsiteX0" fmla="*/ 64970 w 4636970"/>
                <a:gd name="connsiteY0" fmla="*/ 0 h 6858000"/>
                <a:gd name="connsiteX1" fmla="*/ 4636970 w 4636970"/>
                <a:gd name="connsiteY1" fmla="*/ 0 h 6858000"/>
                <a:gd name="connsiteX2" fmla="*/ 4636970 w 4636970"/>
                <a:gd name="connsiteY2" fmla="*/ 6858000 h 6858000"/>
                <a:gd name="connsiteX3" fmla="*/ 64970 w 4636970"/>
                <a:gd name="connsiteY3" fmla="*/ 6858000 h 6858000"/>
                <a:gd name="connsiteX4" fmla="*/ 2615396 w 4636970"/>
                <a:gd name="connsiteY4" fmla="*/ 3366219 h 6858000"/>
                <a:gd name="connsiteX5" fmla="*/ 64970 w 4636970"/>
                <a:gd name="connsiteY5" fmla="*/ 0 h 6858000"/>
                <a:gd name="connsiteX0" fmla="*/ 51488 w 4623488"/>
                <a:gd name="connsiteY0" fmla="*/ 0 h 6858000"/>
                <a:gd name="connsiteX1" fmla="*/ 4623488 w 4623488"/>
                <a:gd name="connsiteY1" fmla="*/ 0 h 6858000"/>
                <a:gd name="connsiteX2" fmla="*/ 4623488 w 4623488"/>
                <a:gd name="connsiteY2" fmla="*/ 6858000 h 6858000"/>
                <a:gd name="connsiteX3" fmla="*/ 51488 w 4623488"/>
                <a:gd name="connsiteY3" fmla="*/ 6858000 h 6858000"/>
                <a:gd name="connsiteX4" fmla="*/ 3163950 w 4623488"/>
                <a:gd name="connsiteY4" fmla="*/ 3366219 h 6858000"/>
                <a:gd name="connsiteX5" fmla="*/ 51488 w 4623488"/>
                <a:gd name="connsiteY5" fmla="*/ 0 h 6858000"/>
                <a:gd name="connsiteX0" fmla="*/ 55697 w 4627697"/>
                <a:gd name="connsiteY0" fmla="*/ 0 h 6858000"/>
                <a:gd name="connsiteX1" fmla="*/ 4627697 w 4627697"/>
                <a:gd name="connsiteY1" fmla="*/ 0 h 6858000"/>
                <a:gd name="connsiteX2" fmla="*/ 4627697 w 4627697"/>
                <a:gd name="connsiteY2" fmla="*/ 6858000 h 6858000"/>
                <a:gd name="connsiteX3" fmla="*/ 55697 w 4627697"/>
                <a:gd name="connsiteY3" fmla="*/ 6858000 h 6858000"/>
                <a:gd name="connsiteX4" fmla="*/ 3168159 w 4627697"/>
                <a:gd name="connsiteY4" fmla="*/ 3366219 h 6858000"/>
                <a:gd name="connsiteX5" fmla="*/ 55697 w 4627697"/>
                <a:gd name="connsiteY5" fmla="*/ 0 h 6858000"/>
                <a:gd name="connsiteX0" fmla="*/ 55697 w 4627697"/>
                <a:gd name="connsiteY0" fmla="*/ 0 h 6858000"/>
                <a:gd name="connsiteX1" fmla="*/ 4627697 w 4627697"/>
                <a:gd name="connsiteY1" fmla="*/ 0 h 6858000"/>
                <a:gd name="connsiteX2" fmla="*/ 4627697 w 4627697"/>
                <a:gd name="connsiteY2" fmla="*/ 6858000 h 6858000"/>
                <a:gd name="connsiteX3" fmla="*/ 55697 w 4627697"/>
                <a:gd name="connsiteY3" fmla="*/ 6858000 h 6858000"/>
                <a:gd name="connsiteX4" fmla="*/ 3168159 w 4627697"/>
                <a:gd name="connsiteY4" fmla="*/ 3366219 h 6858000"/>
                <a:gd name="connsiteX5" fmla="*/ 55697 w 4627697"/>
                <a:gd name="connsiteY5" fmla="*/ 0 h 6858000"/>
                <a:gd name="connsiteX0" fmla="*/ 54507 w 4626507"/>
                <a:gd name="connsiteY0" fmla="*/ 0 h 6858000"/>
                <a:gd name="connsiteX1" fmla="*/ 4626507 w 4626507"/>
                <a:gd name="connsiteY1" fmla="*/ 0 h 6858000"/>
                <a:gd name="connsiteX2" fmla="*/ 4626507 w 4626507"/>
                <a:gd name="connsiteY2" fmla="*/ 6858000 h 6858000"/>
                <a:gd name="connsiteX3" fmla="*/ 54507 w 4626507"/>
                <a:gd name="connsiteY3" fmla="*/ 6858000 h 6858000"/>
                <a:gd name="connsiteX4" fmla="*/ 3166969 w 4626507"/>
                <a:gd name="connsiteY4" fmla="*/ 3366219 h 6858000"/>
                <a:gd name="connsiteX5" fmla="*/ 54507 w 4626507"/>
                <a:gd name="connsiteY5" fmla="*/ 0 h 6858000"/>
                <a:gd name="connsiteX0" fmla="*/ 54507 w 4626507"/>
                <a:gd name="connsiteY0" fmla="*/ 0 h 6858000"/>
                <a:gd name="connsiteX1" fmla="*/ 4626507 w 4626507"/>
                <a:gd name="connsiteY1" fmla="*/ 0 h 6858000"/>
                <a:gd name="connsiteX2" fmla="*/ 4626507 w 4626507"/>
                <a:gd name="connsiteY2" fmla="*/ 6858000 h 6858000"/>
                <a:gd name="connsiteX3" fmla="*/ 54507 w 4626507"/>
                <a:gd name="connsiteY3" fmla="*/ 6858000 h 6858000"/>
                <a:gd name="connsiteX4" fmla="*/ 3166969 w 4626507"/>
                <a:gd name="connsiteY4" fmla="*/ 3366219 h 6858000"/>
                <a:gd name="connsiteX5" fmla="*/ 54507 w 4626507"/>
                <a:gd name="connsiteY5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3112462 w 4572000"/>
                <a:gd name="connsiteY4" fmla="*/ 3366219 h 6858000"/>
                <a:gd name="connsiteX5" fmla="*/ 0 w 4572000"/>
                <a:gd name="connsiteY5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3112462 w 4572000"/>
                <a:gd name="connsiteY4" fmla="*/ 3366219 h 6858000"/>
                <a:gd name="connsiteX5" fmla="*/ 0 w 4572000"/>
                <a:gd name="connsiteY5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3112462 w 4572000"/>
                <a:gd name="connsiteY4" fmla="*/ 3366219 h 6858000"/>
                <a:gd name="connsiteX5" fmla="*/ 0 w 4572000"/>
                <a:gd name="connsiteY5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3112462 w 4572000"/>
                <a:gd name="connsiteY4" fmla="*/ 3366219 h 6858000"/>
                <a:gd name="connsiteX5" fmla="*/ 0 w 4572000"/>
                <a:gd name="connsiteY5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3112462 w 4572000"/>
                <a:gd name="connsiteY4" fmla="*/ 3366219 h 6858000"/>
                <a:gd name="connsiteX5" fmla="*/ 0 w 4572000"/>
                <a:gd name="connsiteY5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4235443 w 4572000"/>
                <a:gd name="connsiteY4" fmla="*/ 3451713 h 6858000"/>
                <a:gd name="connsiteX5" fmla="*/ 0 w 4572000"/>
                <a:gd name="connsiteY5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3878686 w 4572000"/>
                <a:gd name="connsiteY4" fmla="*/ 3438885 h 6858000"/>
                <a:gd name="connsiteX5" fmla="*/ 0 w 4572000"/>
                <a:gd name="connsiteY5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2847822 w 4572000"/>
                <a:gd name="connsiteY4" fmla="*/ 3438886 h 6858000"/>
                <a:gd name="connsiteX5" fmla="*/ 0 w 4572000"/>
                <a:gd name="connsiteY5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572000" h="6858000">
                  <a:moveTo>
                    <a:pt x="0" y="0"/>
                  </a:moveTo>
                  <a:lnTo>
                    <a:pt x="4572000" y="0"/>
                  </a:lnTo>
                  <a:lnTo>
                    <a:pt x="4572000" y="6858000"/>
                  </a:lnTo>
                  <a:lnTo>
                    <a:pt x="0" y="6858000"/>
                  </a:lnTo>
                  <a:cubicBezTo>
                    <a:pt x="373830" y="6395303"/>
                    <a:pt x="1237201" y="3462610"/>
                    <a:pt x="2847822" y="3438886"/>
                  </a:cubicBezTo>
                  <a:cubicBezTo>
                    <a:pt x="1274284" y="3499144"/>
                    <a:pt x="120914" y="134150"/>
                    <a:pt x="0" y="0"/>
                  </a:cubicBezTo>
                  <a:close/>
                </a:path>
              </a:pathLst>
            </a:custGeom>
            <a:gradFill>
              <a:gsLst>
                <a:gs pos="46000">
                  <a:schemeClr val="accent6">
                    <a:lumMod val="20000"/>
                    <a:lumOff val="80000"/>
                    <a:alpha val="42000"/>
                  </a:schemeClr>
                </a:gs>
                <a:gs pos="0">
                  <a:srgbClr val="7030A0">
                    <a:lumMod val="46000"/>
                    <a:lumOff val="54000"/>
                    <a:alpha val="71000"/>
                  </a:srgbClr>
                </a:gs>
                <a:gs pos="91000">
                  <a:schemeClr val="bg2">
                    <a:lumMod val="20000"/>
                    <a:lumOff val="80000"/>
                    <a:alpha val="65000"/>
                  </a:schemeClr>
                </a:gs>
                <a:gs pos="17000">
                  <a:srgbClr val="FF99FF">
                    <a:lumMod val="42000"/>
                    <a:lumOff val="58000"/>
                    <a:alpha val="56000"/>
                  </a:srgbClr>
                </a:gs>
              </a:gsLst>
              <a:lin ang="16200000" scaled="1"/>
            </a:gradFill>
            <a:ln w="127000" cmpd="sng">
              <a:noFill/>
            </a:ln>
            <a:scene3d>
              <a:camera prst="orthographicFront"/>
              <a:lightRig rig="flat" dir="t">
                <a:rot lat="0" lon="0" rev="10800000"/>
              </a:lightRig>
            </a:scene3d>
            <a:sp3d>
              <a:bevelT w="419100" h="107950" prst="convex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pic>
          <p:nvPicPr>
            <p:cNvPr id="16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251520" y="2931790"/>
              <a:ext cx="7205663" cy="18780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7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00" y="360000"/>
              <a:ext cx="7205663" cy="18780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8" name="17 Grupo"/>
          <p:cNvGrpSpPr/>
          <p:nvPr/>
        </p:nvGrpSpPr>
        <p:grpSpPr>
          <a:xfrm flipH="1">
            <a:off x="-2340766" y="0"/>
            <a:ext cx="11052004" cy="5143500"/>
            <a:chOff x="251520" y="0"/>
            <a:chExt cx="8892479" cy="5143500"/>
          </a:xfrm>
        </p:grpSpPr>
        <p:sp>
          <p:nvSpPr>
            <p:cNvPr id="19" name="2 Rectángulo"/>
            <p:cNvSpPr/>
            <p:nvPr/>
          </p:nvSpPr>
          <p:spPr>
            <a:xfrm flipH="1">
              <a:off x="2539082" y="0"/>
              <a:ext cx="6604917" cy="5143500"/>
            </a:xfrm>
            <a:custGeom>
              <a:avLst/>
              <a:gdLst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427072 w 4999072"/>
                <a:gd name="connsiteY0" fmla="*/ 0 h 6858000"/>
                <a:gd name="connsiteX1" fmla="*/ 4999072 w 4999072"/>
                <a:gd name="connsiteY1" fmla="*/ 0 h 6858000"/>
                <a:gd name="connsiteX2" fmla="*/ 4999072 w 4999072"/>
                <a:gd name="connsiteY2" fmla="*/ 6858000 h 6858000"/>
                <a:gd name="connsiteX3" fmla="*/ 427072 w 4999072"/>
                <a:gd name="connsiteY3" fmla="*/ 6858000 h 6858000"/>
                <a:gd name="connsiteX4" fmla="*/ 2508641 w 4999072"/>
                <a:gd name="connsiteY4" fmla="*/ 3279938 h 6858000"/>
                <a:gd name="connsiteX5" fmla="*/ 427072 w 4999072"/>
                <a:gd name="connsiteY5" fmla="*/ 0 h 6858000"/>
                <a:gd name="connsiteX0" fmla="*/ 427072 w 4999072"/>
                <a:gd name="connsiteY0" fmla="*/ 0 h 6858000"/>
                <a:gd name="connsiteX1" fmla="*/ 4999072 w 4999072"/>
                <a:gd name="connsiteY1" fmla="*/ 0 h 6858000"/>
                <a:gd name="connsiteX2" fmla="*/ 4999072 w 4999072"/>
                <a:gd name="connsiteY2" fmla="*/ 6858000 h 6858000"/>
                <a:gd name="connsiteX3" fmla="*/ 427072 w 4999072"/>
                <a:gd name="connsiteY3" fmla="*/ 6858000 h 6858000"/>
                <a:gd name="connsiteX4" fmla="*/ 3492010 w 4999072"/>
                <a:gd name="connsiteY4" fmla="*/ 3503543 h 6858000"/>
                <a:gd name="connsiteX5" fmla="*/ 427072 w 4999072"/>
                <a:gd name="connsiteY5" fmla="*/ 0 h 6858000"/>
                <a:gd name="connsiteX0" fmla="*/ 427072 w 4999072"/>
                <a:gd name="connsiteY0" fmla="*/ 0 h 6858000"/>
                <a:gd name="connsiteX1" fmla="*/ 4999072 w 4999072"/>
                <a:gd name="connsiteY1" fmla="*/ 0 h 6858000"/>
                <a:gd name="connsiteX2" fmla="*/ 4999072 w 4999072"/>
                <a:gd name="connsiteY2" fmla="*/ 6858000 h 6858000"/>
                <a:gd name="connsiteX3" fmla="*/ 427072 w 4999072"/>
                <a:gd name="connsiteY3" fmla="*/ 6858000 h 6858000"/>
                <a:gd name="connsiteX4" fmla="*/ 2646576 w 4999072"/>
                <a:gd name="connsiteY4" fmla="*/ 3578086 h 6858000"/>
                <a:gd name="connsiteX5" fmla="*/ 427072 w 4999072"/>
                <a:gd name="connsiteY5" fmla="*/ 0 h 6858000"/>
                <a:gd name="connsiteX0" fmla="*/ 427072 w 4999072"/>
                <a:gd name="connsiteY0" fmla="*/ 99368 h 6957368"/>
                <a:gd name="connsiteX1" fmla="*/ 4999072 w 4999072"/>
                <a:gd name="connsiteY1" fmla="*/ 99368 h 6957368"/>
                <a:gd name="connsiteX2" fmla="*/ 4999072 w 4999072"/>
                <a:gd name="connsiteY2" fmla="*/ 6957368 h 6957368"/>
                <a:gd name="connsiteX3" fmla="*/ 427072 w 4999072"/>
                <a:gd name="connsiteY3" fmla="*/ 6957368 h 6957368"/>
                <a:gd name="connsiteX4" fmla="*/ 2646576 w 4999072"/>
                <a:gd name="connsiteY4" fmla="*/ 3677454 h 6957368"/>
                <a:gd name="connsiteX5" fmla="*/ 427072 w 4999072"/>
                <a:gd name="connsiteY5" fmla="*/ 99368 h 6957368"/>
                <a:gd name="connsiteX0" fmla="*/ 427072 w 4999072"/>
                <a:gd name="connsiteY0" fmla="*/ 99368 h 6986764"/>
                <a:gd name="connsiteX1" fmla="*/ 4999072 w 4999072"/>
                <a:gd name="connsiteY1" fmla="*/ 99368 h 6986764"/>
                <a:gd name="connsiteX2" fmla="*/ 4999072 w 4999072"/>
                <a:gd name="connsiteY2" fmla="*/ 6957368 h 6986764"/>
                <a:gd name="connsiteX3" fmla="*/ 427072 w 4999072"/>
                <a:gd name="connsiteY3" fmla="*/ 6957368 h 6986764"/>
                <a:gd name="connsiteX4" fmla="*/ 2646576 w 4999072"/>
                <a:gd name="connsiteY4" fmla="*/ 3677454 h 6986764"/>
                <a:gd name="connsiteX5" fmla="*/ 427072 w 4999072"/>
                <a:gd name="connsiteY5" fmla="*/ 99368 h 6986764"/>
                <a:gd name="connsiteX0" fmla="*/ 427072 w 4999072"/>
                <a:gd name="connsiteY0" fmla="*/ 73924 h 6961320"/>
                <a:gd name="connsiteX1" fmla="*/ 4999072 w 4999072"/>
                <a:gd name="connsiteY1" fmla="*/ 73924 h 6961320"/>
                <a:gd name="connsiteX2" fmla="*/ 4999072 w 4999072"/>
                <a:gd name="connsiteY2" fmla="*/ 6931924 h 6961320"/>
                <a:gd name="connsiteX3" fmla="*/ 427072 w 4999072"/>
                <a:gd name="connsiteY3" fmla="*/ 6931924 h 6961320"/>
                <a:gd name="connsiteX4" fmla="*/ 2646576 w 4999072"/>
                <a:gd name="connsiteY4" fmla="*/ 3652010 h 6961320"/>
                <a:gd name="connsiteX5" fmla="*/ 427072 w 4999072"/>
                <a:gd name="connsiteY5" fmla="*/ 73924 h 6961320"/>
                <a:gd name="connsiteX0" fmla="*/ 427072 w 4999072"/>
                <a:gd name="connsiteY0" fmla="*/ 73924 h 6931924"/>
                <a:gd name="connsiteX1" fmla="*/ 4999072 w 4999072"/>
                <a:gd name="connsiteY1" fmla="*/ 73924 h 6931924"/>
                <a:gd name="connsiteX2" fmla="*/ 4999072 w 4999072"/>
                <a:gd name="connsiteY2" fmla="*/ 6931924 h 6931924"/>
                <a:gd name="connsiteX3" fmla="*/ 427072 w 4999072"/>
                <a:gd name="connsiteY3" fmla="*/ 6931924 h 6931924"/>
                <a:gd name="connsiteX4" fmla="*/ 2646576 w 4999072"/>
                <a:gd name="connsiteY4" fmla="*/ 3652010 h 6931924"/>
                <a:gd name="connsiteX5" fmla="*/ 427072 w 4999072"/>
                <a:gd name="connsiteY5" fmla="*/ 73924 h 6931924"/>
                <a:gd name="connsiteX0" fmla="*/ 427072 w 4999072"/>
                <a:gd name="connsiteY0" fmla="*/ 187764 h 7045764"/>
                <a:gd name="connsiteX1" fmla="*/ 4999072 w 4999072"/>
                <a:gd name="connsiteY1" fmla="*/ 187764 h 7045764"/>
                <a:gd name="connsiteX2" fmla="*/ 4999072 w 4999072"/>
                <a:gd name="connsiteY2" fmla="*/ 7045764 h 7045764"/>
                <a:gd name="connsiteX3" fmla="*/ 427072 w 4999072"/>
                <a:gd name="connsiteY3" fmla="*/ 7045764 h 7045764"/>
                <a:gd name="connsiteX4" fmla="*/ 2970473 w 4999072"/>
                <a:gd name="connsiteY4" fmla="*/ 3652010 h 7045764"/>
                <a:gd name="connsiteX5" fmla="*/ 427072 w 4999072"/>
                <a:gd name="connsiteY5" fmla="*/ 187764 h 7045764"/>
                <a:gd name="connsiteX0" fmla="*/ 427072 w 4999072"/>
                <a:gd name="connsiteY0" fmla="*/ 187764 h 7242965"/>
                <a:gd name="connsiteX1" fmla="*/ 4999072 w 4999072"/>
                <a:gd name="connsiteY1" fmla="*/ 187764 h 7242965"/>
                <a:gd name="connsiteX2" fmla="*/ 4999072 w 4999072"/>
                <a:gd name="connsiteY2" fmla="*/ 7045764 h 7242965"/>
                <a:gd name="connsiteX3" fmla="*/ 427072 w 4999072"/>
                <a:gd name="connsiteY3" fmla="*/ 7045764 h 7242965"/>
                <a:gd name="connsiteX4" fmla="*/ 2970473 w 4999072"/>
                <a:gd name="connsiteY4" fmla="*/ 3652010 h 7242965"/>
                <a:gd name="connsiteX5" fmla="*/ 427072 w 4999072"/>
                <a:gd name="connsiteY5" fmla="*/ 187764 h 7242965"/>
                <a:gd name="connsiteX0" fmla="*/ 427072 w 4999072"/>
                <a:gd name="connsiteY0" fmla="*/ 240498 h 7295699"/>
                <a:gd name="connsiteX1" fmla="*/ 4999072 w 4999072"/>
                <a:gd name="connsiteY1" fmla="*/ 240498 h 7295699"/>
                <a:gd name="connsiteX2" fmla="*/ 4999072 w 4999072"/>
                <a:gd name="connsiteY2" fmla="*/ 7098498 h 7295699"/>
                <a:gd name="connsiteX3" fmla="*/ 427072 w 4999072"/>
                <a:gd name="connsiteY3" fmla="*/ 7098498 h 7295699"/>
                <a:gd name="connsiteX4" fmla="*/ 2970473 w 4999072"/>
                <a:gd name="connsiteY4" fmla="*/ 3704744 h 7295699"/>
                <a:gd name="connsiteX5" fmla="*/ 427072 w 4999072"/>
                <a:gd name="connsiteY5" fmla="*/ 240498 h 7295699"/>
                <a:gd name="connsiteX0" fmla="*/ 62617 w 4634617"/>
                <a:gd name="connsiteY0" fmla="*/ 0 h 6858000"/>
                <a:gd name="connsiteX1" fmla="*/ 4634617 w 4634617"/>
                <a:gd name="connsiteY1" fmla="*/ 0 h 6858000"/>
                <a:gd name="connsiteX2" fmla="*/ 4634617 w 4634617"/>
                <a:gd name="connsiteY2" fmla="*/ 6858000 h 6858000"/>
                <a:gd name="connsiteX3" fmla="*/ 62617 w 4634617"/>
                <a:gd name="connsiteY3" fmla="*/ 6858000 h 6858000"/>
                <a:gd name="connsiteX4" fmla="*/ 2606018 w 4634617"/>
                <a:gd name="connsiteY4" fmla="*/ 3464246 h 6858000"/>
                <a:gd name="connsiteX5" fmla="*/ 62617 w 4634617"/>
                <a:gd name="connsiteY5" fmla="*/ 0 h 6858000"/>
                <a:gd name="connsiteX0" fmla="*/ 63377 w 4635377"/>
                <a:gd name="connsiteY0" fmla="*/ 0 h 6858000"/>
                <a:gd name="connsiteX1" fmla="*/ 4635377 w 4635377"/>
                <a:gd name="connsiteY1" fmla="*/ 0 h 6858000"/>
                <a:gd name="connsiteX2" fmla="*/ 4635377 w 4635377"/>
                <a:gd name="connsiteY2" fmla="*/ 6858000 h 6858000"/>
                <a:gd name="connsiteX3" fmla="*/ 63377 w 4635377"/>
                <a:gd name="connsiteY3" fmla="*/ 6858000 h 6858000"/>
                <a:gd name="connsiteX4" fmla="*/ 2606778 w 4635377"/>
                <a:gd name="connsiteY4" fmla="*/ 3464246 h 6858000"/>
                <a:gd name="connsiteX5" fmla="*/ 63377 w 4635377"/>
                <a:gd name="connsiteY5" fmla="*/ 0 h 6858000"/>
                <a:gd name="connsiteX0" fmla="*/ 63177 w 4635177"/>
                <a:gd name="connsiteY0" fmla="*/ 0 h 6858000"/>
                <a:gd name="connsiteX1" fmla="*/ 4635177 w 4635177"/>
                <a:gd name="connsiteY1" fmla="*/ 0 h 6858000"/>
                <a:gd name="connsiteX2" fmla="*/ 4635177 w 4635177"/>
                <a:gd name="connsiteY2" fmla="*/ 6858000 h 6858000"/>
                <a:gd name="connsiteX3" fmla="*/ 63177 w 4635177"/>
                <a:gd name="connsiteY3" fmla="*/ 6858000 h 6858000"/>
                <a:gd name="connsiteX4" fmla="*/ 2613603 w 4635177"/>
                <a:gd name="connsiteY4" fmla="*/ 3366219 h 6858000"/>
                <a:gd name="connsiteX5" fmla="*/ 63177 w 4635177"/>
                <a:gd name="connsiteY5" fmla="*/ 0 h 6858000"/>
                <a:gd name="connsiteX0" fmla="*/ 64758 w 4636758"/>
                <a:gd name="connsiteY0" fmla="*/ 0 h 6858000"/>
                <a:gd name="connsiteX1" fmla="*/ 4636758 w 4636758"/>
                <a:gd name="connsiteY1" fmla="*/ 0 h 6858000"/>
                <a:gd name="connsiteX2" fmla="*/ 4636758 w 4636758"/>
                <a:gd name="connsiteY2" fmla="*/ 6858000 h 6858000"/>
                <a:gd name="connsiteX3" fmla="*/ 64758 w 4636758"/>
                <a:gd name="connsiteY3" fmla="*/ 6858000 h 6858000"/>
                <a:gd name="connsiteX4" fmla="*/ 2615184 w 4636758"/>
                <a:gd name="connsiteY4" fmla="*/ 3366219 h 6858000"/>
                <a:gd name="connsiteX5" fmla="*/ 64758 w 4636758"/>
                <a:gd name="connsiteY5" fmla="*/ 0 h 6858000"/>
                <a:gd name="connsiteX0" fmla="*/ 64970 w 4636970"/>
                <a:gd name="connsiteY0" fmla="*/ 0 h 6858000"/>
                <a:gd name="connsiteX1" fmla="*/ 4636970 w 4636970"/>
                <a:gd name="connsiteY1" fmla="*/ 0 h 6858000"/>
                <a:gd name="connsiteX2" fmla="*/ 4636970 w 4636970"/>
                <a:gd name="connsiteY2" fmla="*/ 6858000 h 6858000"/>
                <a:gd name="connsiteX3" fmla="*/ 64970 w 4636970"/>
                <a:gd name="connsiteY3" fmla="*/ 6858000 h 6858000"/>
                <a:gd name="connsiteX4" fmla="*/ 2615396 w 4636970"/>
                <a:gd name="connsiteY4" fmla="*/ 3366219 h 6858000"/>
                <a:gd name="connsiteX5" fmla="*/ 64970 w 4636970"/>
                <a:gd name="connsiteY5" fmla="*/ 0 h 6858000"/>
                <a:gd name="connsiteX0" fmla="*/ 51488 w 4623488"/>
                <a:gd name="connsiteY0" fmla="*/ 0 h 6858000"/>
                <a:gd name="connsiteX1" fmla="*/ 4623488 w 4623488"/>
                <a:gd name="connsiteY1" fmla="*/ 0 h 6858000"/>
                <a:gd name="connsiteX2" fmla="*/ 4623488 w 4623488"/>
                <a:gd name="connsiteY2" fmla="*/ 6858000 h 6858000"/>
                <a:gd name="connsiteX3" fmla="*/ 51488 w 4623488"/>
                <a:gd name="connsiteY3" fmla="*/ 6858000 h 6858000"/>
                <a:gd name="connsiteX4" fmla="*/ 3163950 w 4623488"/>
                <a:gd name="connsiteY4" fmla="*/ 3366219 h 6858000"/>
                <a:gd name="connsiteX5" fmla="*/ 51488 w 4623488"/>
                <a:gd name="connsiteY5" fmla="*/ 0 h 6858000"/>
                <a:gd name="connsiteX0" fmla="*/ 55697 w 4627697"/>
                <a:gd name="connsiteY0" fmla="*/ 0 h 6858000"/>
                <a:gd name="connsiteX1" fmla="*/ 4627697 w 4627697"/>
                <a:gd name="connsiteY1" fmla="*/ 0 h 6858000"/>
                <a:gd name="connsiteX2" fmla="*/ 4627697 w 4627697"/>
                <a:gd name="connsiteY2" fmla="*/ 6858000 h 6858000"/>
                <a:gd name="connsiteX3" fmla="*/ 55697 w 4627697"/>
                <a:gd name="connsiteY3" fmla="*/ 6858000 h 6858000"/>
                <a:gd name="connsiteX4" fmla="*/ 3168159 w 4627697"/>
                <a:gd name="connsiteY4" fmla="*/ 3366219 h 6858000"/>
                <a:gd name="connsiteX5" fmla="*/ 55697 w 4627697"/>
                <a:gd name="connsiteY5" fmla="*/ 0 h 6858000"/>
                <a:gd name="connsiteX0" fmla="*/ 55697 w 4627697"/>
                <a:gd name="connsiteY0" fmla="*/ 0 h 6858000"/>
                <a:gd name="connsiteX1" fmla="*/ 4627697 w 4627697"/>
                <a:gd name="connsiteY1" fmla="*/ 0 h 6858000"/>
                <a:gd name="connsiteX2" fmla="*/ 4627697 w 4627697"/>
                <a:gd name="connsiteY2" fmla="*/ 6858000 h 6858000"/>
                <a:gd name="connsiteX3" fmla="*/ 55697 w 4627697"/>
                <a:gd name="connsiteY3" fmla="*/ 6858000 h 6858000"/>
                <a:gd name="connsiteX4" fmla="*/ 3168159 w 4627697"/>
                <a:gd name="connsiteY4" fmla="*/ 3366219 h 6858000"/>
                <a:gd name="connsiteX5" fmla="*/ 55697 w 4627697"/>
                <a:gd name="connsiteY5" fmla="*/ 0 h 6858000"/>
                <a:gd name="connsiteX0" fmla="*/ 54507 w 4626507"/>
                <a:gd name="connsiteY0" fmla="*/ 0 h 6858000"/>
                <a:gd name="connsiteX1" fmla="*/ 4626507 w 4626507"/>
                <a:gd name="connsiteY1" fmla="*/ 0 h 6858000"/>
                <a:gd name="connsiteX2" fmla="*/ 4626507 w 4626507"/>
                <a:gd name="connsiteY2" fmla="*/ 6858000 h 6858000"/>
                <a:gd name="connsiteX3" fmla="*/ 54507 w 4626507"/>
                <a:gd name="connsiteY3" fmla="*/ 6858000 h 6858000"/>
                <a:gd name="connsiteX4" fmla="*/ 3166969 w 4626507"/>
                <a:gd name="connsiteY4" fmla="*/ 3366219 h 6858000"/>
                <a:gd name="connsiteX5" fmla="*/ 54507 w 4626507"/>
                <a:gd name="connsiteY5" fmla="*/ 0 h 6858000"/>
                <a:gd name="connsiteX0" fmla="*/ 54507 w 4626507"/>
                <a:gd name="connsiteY0" fmla="*/ 0 h 6858000"/>
                <a:gd name="connsiteX1" fmla="*/ 4626507 w 4626507"/>
                <a:gd name="connsiteY1" fmla="*/ 0 h 6858000"/>
                <a:gd name="connsiteX2" fmla="*/ 4626507 w 4626507"/>
                <a:gd name="connsiteY2" fmla="*/ 6858000 h 6858000"/>
                <a:gd name="connsiteX3" fmla="*/ 54507 w 4626507"/>
                <a:gd name="connsiteY3" fmla="*/ 6858000 h 6858000"/>
                <a:gd name="connsiteX4" fmla="*/ 3166969 w 4626507"/>
                <a:gd name="connsiteY4" fmla="*/ 3366219 h 6858000"/>
                <a:gd name="connsiteX5" fmla="*/ 54507 w 4626507"/>
                <a:gd name="connsiteY5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3112462 w 4572000"/>
                <a:gd name="connsiteY4" fmla="*/ 3366219 h 6858000"/>
                <a:gd name="connsiteX5" fmla="*/ 0 w 4572000"/>
                <a:gd name="connsiteY5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3112462 w 4572000"/>
                <a:gd name="connsiteY4" fmla="*/ 3366219 h 6858000"/>
                <a:gd name="connsiteX5" fmla="*/ 0 w 4572000"/>
                <a:gd name="connsiteY5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3112462 w 4572000"/>
                <a:gd name="connsiteY4" fmla="*/ 3366219 h 6858000"/>
                <a:gd name="connsiteX5" fmla="*/ 0 w 4572000"/>
                <a:gd name="connsiteY5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3112462 w 4572000"/>
                <a:gd name="connsiteY4" fmla="*/ 3366219 h 6858000"/>
                <a:gd name="connsiteX5" fmla="*/ 0 w 4572000"/>
                <a:gd name="connsiteY5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3112462 w 4572000"/>
                <a:gd name="connsiteY4" fmla="*/ 3366219 h 6858000"/>
                <a:gd name="connsiteX5" fmla="*/ 0 w 4572000"/>
                <a:gd name="connsiteY5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4235443 w 4572000"/>
                <a:gd name="connsiteY4" fmla="*/ 3451713 h 6858000"/>
                <a:gd name="connsiteX5" fmla="*/ 0 w 4572000"/>
                <a:gd name="connsiteY5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3878686 w 4572000"/>
                <a:gd name="connsiteY4" fmla="*/ 3438885 h 6858000"/>
                <a:gd name="connsiteX5" fmla="*/ 0 w 4572000"/>
                <a:gd name="connsiteY5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2847822 w 4572000"/>
                <a:gd name="connsiteY4" fmla="*/ 3438886 h 6858000"/>
                <a:gd name="connsiteX5" fmla="*/ 0 w 4572000"/>
                <a:gd name="connsiteY5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572000" h="6858000">
                  <a:moveTo>
                    <a:pt x="0" y="0"/>
                  </a:moveTo>
                  <a:lnTo>
                    <a:pt x="4572000" y="0"/>
                  </a:lnTo>
                  <a:lnTo>
                    <a:pt x="4572000" y="6858000"/>
                  </a:lnTo>
                  <a:lnTo>
                    <a:pt x="0" y="6858000"/>
                  </a:lnTo>
                  <a:cubicBezTo>
                    <a:pt x="373830" y="6395303"/>
                    <a:pt x="1237201" y="3462610"/>
                    <a:pt x="2847822" y="3438886"/>
                  </a:cubicBezTo>
                  <a:cubicBezTo>
                    <a:pt x="1274284" y="3499144"/>
                    <a:pt x="120914" y="134150"/>
                    <a:pt x="0" y="0"/>
                  </a:cubicBezTo>
                  <a:close/>
                </a:path>
              </a:pathLst>
            </a:custGeom>
            <a:gradFill>
              <a:gsLst>
                <a:gs pos="46000">
                  <a:schemeClr val="accent6">
                    <a:lumMod val="20000"/>
                    <a:lumOff val="80000"/>
                    <a:alpha val="42000"/>
                  </a:schemeClr>
                </a:gs>
                <a:gs pos="0">
                  <a:srgbClr val="7030A0">
                    <a:lumMod val="46000"/>
                    <a:lumOff val="54000"/>
                    <a:alpha val="71000"/>
                  </a:srgbClr>
                </a:gs>
                <a:gs pos="91000">
                  <a:schemeClr val="bg2">
                    <a:lumMod val="20000"/>
                    <a:lumOff val="80000"/>
                    <a:alpha val="65000"/>
                  </a:schemeClr>
                </a:gs>
                <a:gs pos="17000">
                  <a:srgbClr val="FF99FF">
                    <a:lumMod val="42000"/>
                    <a:lumOff val="58000"/>
                    <a:alpha val="56000"/>
                  </a:srgbClr>
                </a:gs>
              </a:gsLst>
              <a:lin ang="16200000" scaled="1"/>
            </a:gradFill>
            <a:ln w="127000" cmpd="sng">
              <a:noFill/>
            </a:ln>
            <a:scene3d>
              <a:camera prst="orthographicFront"/>
              <a:lightRig rig="flat" dir="t">
                <a:rot lat="0" lon="0" rev="19200000"/>
              </a:lightRig>
            </a:scene3d>
            <a:sp3d>
              <a:bevelT w="419100" h="107950" prst="convex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pic>
          <p:nvPicPr>
            <p:cNvPr id="20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251520" y="2931790"/>
              <a:ext cx="7205663" cy="18780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1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00" y="360000"/>
              <a:ext cx="7205663" cy="18780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10" name="9 Rectángulo"/>
          <p:cNvSpPr/>
          <p:nvPr/>
        </p:nvSpPr>
        <p:spPr>
          <a:xfrm flipH="1">
            <a:off x="-2412776" y="-92546"/>
            <a:ext cx="13897544" cy="5236046"/>
          </a:xfrm>
          <a:prstGeom prst="rect">
            <a:avLst/>
          </a:prstGeom>
          <a:gradFill flip="none" rotWithShape="1">
            <a:gsLst>
              <a:gs pos="2000">
                <a:srgbClr val="FF0000">
                  <a:lumMod val="0"/>
                  <a:lumOff val="100000"/>
                </a:srgbClr>
              </a:gs>
              <a:gs pos="57000">
                <a:srgbClr val="C690F8"/>
              </a:gs>
              <a:gs pos="93000">
                <a:srgbClr val="C886F7"/>
              </a:gs>
              <a:gs pos="79000">
                <a:srgbClr val="FF99FF">
                  <a:lumMod val="28000"/>
                  <a:lumOff val="72000"/>
                </a:srgbClr>
              </a:gs>
              <a:gs pos="41000">
                <a:srgbClr val="FAB2C3">
                  <a:lumMod val="39000"/>
                  <a:lumOff val="61000"/>
                </a:srgbClr>
              </a:gs>
              <a:gs pos="23000">
                <a:srgbClr val="9933FF">
                  <a:lumMod val="58000"/>
                  <a:lumOff val="42000"/>
                </a:srgbClr>
              </a:gs>
              <a:gs pos="100000">
                <a:srgbClr val="D0129E">
                  <a:lumMod val="18000"/>
                  <a:lumOff val="82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84372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1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0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0" b="390"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1152000" y="4083918"/>
            <a:ext cx="6840760" cy="95410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12700">
              <a:extrusionClr>
                <a:schemeClr val="bg1"/>
              </a:extrusionClr>
            </a:sp3d>
          </a:bodyPr>
          <a:lstStyle/>
          <a:p>
            <a:pPr algn="ctr"/>
            <a:r>
              <a:rPr lang="es-ES" sz="2000" dirty="0" smtClean="0">
                <a:solidFill>
                  <a:schemeClr val="accent4">
                    <a:lumMod val="50000"/>
                  </a:schemeClr>
                </a:solidFill>
                <a:latin typeface="Hobo Std" pitchFamily="34" charset="0"/>
              </a:rPr>
              <a:t>A </a:t>
            </a:r>
            <a:r>
              <a:rPr lang="es-ES" sz="2000" dirty="0">
                <a:solidFill>
                  <a:schemeClr val="accent4">
                    <a:lumMod val="50000"/>
                  </a:schemeClr>
                </a:solidFill>
                <a:latin typeface="Hobo Std" pitchFamily="34" charset="0"/>
              </a:rPr>
              <a:t>los 15 años: </a:t>
            </a:r>
            <a:endParaRPr lang="es-ES" sz="2000" dirty="0" smtClean="0">
              <a:solidFill>
                <a:schemeClr val="accent4">
                  <a:lumMod val="50000"/>
                </a:schemeClr>
              </a:solidFill>
              <a:latin typeface="Hobo Std" pitchFamily="34" charset="0"/>
            </a:endParaRPr>
          </a:p>
          <a:p>
            <a:pPr algn="ctr"/>
            <a:r>
              <a:rPr lang="es-ES" sz="2000" dirty="0" smtClean="0">
                <a:solidFill>
                  <a:schemeClr val="accent4">
                    <a:lumMod val="50000"/>
                  </a:schemeClr>
                </a:solidFill>
                <a:latin typeface="Hobo Std" pitchFamily="34" charset="0"/>
              </a:rPr>
              <a:t>“¡</a:t>
            </a:r>
            <a:r>
              <a:rPr lang="es-ES" sz="2000" dirty="0">
                <a:solidFill>
                  <a:schemeClr val="accent4">
                    <a:lumMod val="50000"/>
                  </a:schemeClr>
                </a:solidFill>
                <a:latin typeface="Hobo Std" pitchFamily="34" charset="0"/>
              </a:rPr>
              <a:t>Si mamá, pesada!”.</a:t>
            </a:r>
          </a:p>
          <a:p>
            <a:pPr algn="ctr"/>
            <a:endParaRPr lang="es-ES" sz="1600" dirty="0" smtClean="0">
              <a:solidFill>
                <a:schemeClr val="accent4">
                  <a:lumMod val="50000"/>
                </a:schemeClr>
              </a:solidFill>
              <a:latin typeface="Hobo Std" pitchFamily="34" charset="0"/>
            </a:endParaRPr>
          </a:p>
        </p:txBody>
      </p:sp>
      <p:grpSp>
        <p:nvGrpSpPr>
          <p:cNvPr id="4" name="3 Grupo"/>
          <p:cNvGrpSpPr/>
          <p:nvPr/>
        </p:nvGrpSpPr>
        <p:grpSpPr>
          <a:xfrm>
            <a:off x="0" y="-29688"/>
            <a:ext cx="9144001" cy="5173188"/>
            <a:chOff x="-27044" y="-3170"/>
            <a:chExt cx="9123363" cy="5143500"/>
          </a:xfrm>
        </p:grpSpPr>
        <p:sp>
          <p:nvSpPr>
            <p:cNvPr id="5" name="4 Rectángulo"/>
            <p:cNvSpPr/>
            <p:nvPr/>
          </p:nvSpPr>
          <p:spPr bwMode="auto">
            <a:xfrm>
              <a:off x="-27044" y="-3170"/>
              <a:ext cx="9123363" cy="5143500"/>
            </a:xfrm>
            <a:prstGeom prst="rect">
              <a:avLst/>
            </a:prstGeom>
            <a:gradFill>
              <a:gsLst>
                <a:gs pos="42000">
                  <a:srgbClr val="7030A0">
                    <a:lumMod val="34000"/>
                    <a:lumOff val="66000"/>
                    <a:alpha val="59000"/>
                  </a:srgbClr>
                </a:gs>
                <a:gs pos="35000">
                  <a:srgbClr val="FF99FF">
                    <a:alpha val="60000"/>
                    <a:lumMod val="42000"/>
                    <a:lumOff val="58000"/>
                  </a:srgbClr>
                </a:gs>
                <a:gs pos="69000">
                  <a:srgbClr val="FF99FF">
                    <a:alpha val="45882"/>
                    <a:lumMod val="84000"/>
                    <a:lumOff val="16000"/>
                  </a:srgbClr>
                </a:gs>
                <a:gs pos="20000">
                  <a:srgbClr val="00B0F0">
                    <a:lumMod val="38000"/>
                    <a:lumOff val="62000"/>
                    <a:alpha val="40000"/>
                  </a:srgbClr>
                </a:gs>
                <a:gs pos="95000">
                  <a:srgbClr val="00B0F0">
                    <a:alpha val="51000"/>
                    <a:lumMod val="3000"/>
                    <a:lumOff val="97000"/>
                  </a:srgbClr>
                </a:gs>
                <a:gs pos="84000">
                  <a:schemeClr val="accent3">
                    <a:lumMod val="97000"/>
                    <a:lumOff val="3000"/>
                    <a:alpha val="9000"/>
                  </a:schemeClr>
                </a:gs>
                <a:gs pos="64580">
                  <a:srgbClr val="7030A0">
                    <a:lumMod val="52000"/>
                    <a:lumOff val="48000"/>
                    <a:alpha val="45000"/>
                  </a:srgbClr>
                </a:gs>
                <a:gs pos="52000">
                  <a:schemeClr val="tx1">
                    <a:lumMod val="95000"/>
                    <a:alpha val="91000"/>
                  </a:schemeClr>
                </a:gs>
              </a:gsLst>
              <a:lin ang="18900000" scaled="1"/>
            </a:gradFill>
            <a:ln>
              <a:noFill/>
            </a:ln>
            <a:scene3d>
              <a:camera prst="orthographicFront"/>
              <a:lightRig rig="flat" dir="t">
                <a:rot lat="0" lon="0" rev="3600000"/>
              </a:lightRig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6" name="Forma libre 19"/>
            <p:cNvSpPr/>
            <p:nvPr/>
          </p:nvSpPr>
          <p:spPr>
            <a:xfrm rot="13084370">
              <a:off x="5789940" y="2958771"/>
              <a:ext cx="804610" cy="724610"/>
            </a:xfrm>
            <a:custGeom>
              <a:avLst/>
              <a:gdLst>
                <a:gd name="connsiteX0" fmla="*/ 1541216 w 3146620"/>
                <a:gd name="connsiteY0" fmla="*/ 1657815 h 2758642"/>
                <a:gd name="connsiteX1" fmla="*/ 1772249 w 3146620"/>
                <a:gd name="connsiteY1" fmla="*/ 1396539 h 2758642"/>
                <a:gd name="connsiteX2" fmla="*/ 1587777 w 3146620"/>
                <a:gd name="connsiteY2" fmla="*/ 1140571 h 2758642"/>
                <a:gd name="connsiteX3" fmla="*/ 1576347 w 3146620"/>
                <a:gd name="connsiteY3" fmla="*/ 1138598 h 2758642"/>
                <a:gd name="connsiteX4" fmla="*/ 1593509 w 3146620"/>
                <a:gd name="connsiteY4" fmla="*/ 1137669 h 2758642"/>
                <a:gd name="connsiteX5" fmla="*/ 1764328 w 3146620"/>
                <a:gd name="connsiteY5" fmla="*/ 1203416 h 2758642"/>
                <a:gd name="connsiteX6" fmla="*/ 1777708 w 3146620"/>
                <a:gd name="connsiteY6" fmla="*/ 1216454 h 2758642"/>
                <a:gd name="connsiteX7" fmla="*/ 1771569 w 3146620"/>
                <a:gd name="connsiteY7" fmla="*/ 1206196 h 2758642"/>
                <a:gd name="connsiteX8" fmla="*/ 1596357 w 3146620"/>
                <a:gd name="connsiteY8" fmla="*/ 1102959 h 2758642"/>
                <a:gd name="connsiteX9" fmla="*/ 1352229 w 3146620"/>
                <a:gd name="connsiteY9" fmla="*/ 1364506 h 2758642"/>
                <a:gd name="connsiteX10" fmla="*/ 1523668 w 3146620"/>
                <a:gd name="connsiteY10" fmla="*/ 1628929 h 2758642"/>
                <a:gd name="connsiteX11" fmla="*/ 1534993 w 3146620"/>
                <a:gd name="connsiteY11" fmla="*/ 1631167 h 2758642"/>
                <a:gd name="connsiteX12" fmla="*/ 1517792 w 3146620"/>
                <a:gd name="connsiteY12" fmla="*/ 1631771 h 2758642"/>
                <a:gd name="connsiteX13" fmla="*/ 1391608 w 3146620"/>
                <a:gd name="connsiteY13" fmla="*/ 1593820 h 2758642"/>
                <a:gd name="connsiteX14" fmla="*/ 1385744 w 3146620"/>
                <a:gd name="connsiteY14" fmla="*/ 1589673 h 2758642"/>
                <a:gd name="connsiteX15" fmla="*/ 1388977 w 3146620"/>
                <a:gd name="connsiteY15" fmla="*/ 1593072 h 2758642"/>
                <a:gd name="connsiteX16" fmla="*/ 1541216 w 3146620"/>
                <a:gd name="connsiteY16" fmla="*/ 1657815 h 2758642"/>
                <a:gd name="connsiteX17" fmla="*/ 1593509 w 3146620"/>
                <a:gd name="connsiteY17" fmla="*/ 1713511 h 2758642"/>
                <a:gd name="connsiteX18" fmla="*/ 1371509 w 3146620"/>
                <a:gd name="connsiteY18" fmla="*/ 1587645 h 2758642"/>
                <a:gd name="connsiteX19" fmla="*/ 1361983 w 3146620"/>
                <a:gd name="connsiteY19" fmla="*/ 1571512 h 2758642"/>
                <a:gd name="connsiteX20" fmla="*/ 1350382 w 3146620"/>
                <a:gd name="connsiteY20" fmla="*/ 1561391 h 2758642"/>
                <a:gd name="connsiteX21" fmla="*/ 1263938 w 3146620"/>
                <a:gd name="connsiteY21" fmla="*/ 1333122 h 2758642"/>
                <a:gd name="connsiteX22" fmla="*/ 1546906 w 3146620"/>
                <a:gd name="connsiteY22" fmla="*/ 1045181 h 2758642"/>
                <a:gd name="connsiteX23" fmla="*/ 1779330 w 3146620"/>
                <a:gd name="connsiteY23" fmla="*/ 1212923 h 2758642"/>
                <a:gd name="connsiteX24" fmla="*/ 1781655 w 3146620"/>
                <a:gd name="connsiteY24" fmla="*/ 1220300 h 2758642"/>
                <a:gd name="connsiteX25" fmla="*/ 1783398 w 3146620"/>
                <a:gd name="connsiteY25" fmla="*/ 1221999 h 2758642"/>
                <a:gd name="connsiteX26" fmla="*/ 1858959 w 3146620"/>
                <a:gd name="connsiteY26" fmla="*/ 1381743 h 2758642"/>
                <a:gd name="connsiteX27" fmla="*/ 1862053 w 3146620"/>
                <a:gd name="connsiteY27" fmla="*/ 1425590 h 2758642"/>
                <a:gd name="connsiteX28" fmla="*/ 1593509 w 3146620"/>
                <a:gd name="connsiteY28" fmla="*/ 1713511 h 2758642"/>
                <a:gd name="connsiteX29" fmla="*/ 1594962 w 3146620"/>
                <a:gd name="connsiteY29" fmla="*/ 1878090 h 2758642"/>
                <a:gd name="connsiteX30" fmla="*/ 1902115 w 3146620"/>
                <a:gd name="connsiteY30" fmla="*/ 1762139 h 2758642"/>
                <a:gd name="connsiteX31" fmla="*/ 1908639 w 3146620"/>
                <a:gd name="connsiteY31" fmla="*/ 1756051 h 2758642"/>
                <a:gd name="connsiteX32" fmla="*/ 1896806 w 3146620"/>
                <a:gd name="connsiteY32" fmla="*/ 1763478 h 2758642"/>
                <a:gd name="connsiteX33" fmla="*/ 1642222 w 3146620"/>
                <a:gd name="connsiteY33" fmla="*/ 1831446 h 2758642"/>
                <a:gd name="connsiteX34" fmla="*/ 1607518 w 3146620"/>
                <a:gd name="connsiteY34" fmla="*/ 1830364 h 2758642"/>
                <a:gd name="connsiteX35" fmla="*/ 1630367 w 3146620"/>
                <a:gd name="connsiteY35" fmla="*/ 1826357 h 2758642"/>
                <a:gd name="connsiteX36" fmla="*/ 1976258 w 3146620"/>
                <a:gd name="connsiteY36" fmla="*/ 1352787 h 2758642"/>
                <a:gd name="connsiteX37" fmla="*/ 1483712 w 3146620"/>
                <a:gd name="connsiteY37" fmla="*/ 884370 h 2758642"/>
                <a:gd name="connsiteX38" fmla="*/ 1130210 w 3146620"/>
                <a:gd name="connsiteY38" fmla="*/ 1069263 h 2758642"/>
                <a:gd name="connsiteX39" fmla="*/ 1117824 w 3146620"/>
                <a:gd name="connsiteY39" fmla="*/ 1087635 h 2758642"/>
                <a:gd name="connsiteX40" fmla="*/ 1144818 w 3146620"/>
                <a:gd name="connsiteY40" fmla="*/ 1064285 h 2758642"/>
                <a:gd name="connsiteX41" fmla="*/ 1489458 w 3146620"/>
                <a:gd name="connsiteY41" fmla="*/ 946535 h 2758642"/>
                <a:gd name="connsiteX42" fmla="*/ 1524084 w 3146620"/>
                <a:gd name="connsiteY42" fmla="*/ 948199 h 2758642"/>
                <a:gd name="connsiteX43" fmla="*/ 1501022 w 3146620"/>
                <a:gd name="connsiteY43" fmla="*/ 951733 h 2758642"/>
                <a:gd name="connsiteX44" fmla="*/ 1128838 w 3146620"/>
                <a:gd name="connsiteY44" fmla="*/ 1410158 h 2758642"/>
                <a:gd name="connsiteX45" fmla="*/ 1594962 w 3146620"/>
                <a:gd name="connsiteY45" fmla="*/ 1878090 h 2758642"/>
                <a:gd name="connsiteX46" fmla="*/ 1489458 w 3146620"/>
                <a:gd name="connsiteY46" fmla="*/ 1977838 h 2758642"/>
                <a:gd name="connsiteX47" fmla="*/ 947651 w 3146620"/>
                <a:gd name="connsiteY47" fmla="*/ 1462187 h 2758642"/>
                <a:gd name="connsiteX48" fmla="*/ 953894 w 3146620"/>
                <a:gd name="connsiteY48" fmla="*/ 1383658 h 2758642"/>
                <a:gd name="connsiteX49" fmla="*/ 1106343 w 3146620"/>
                <a:gd name="connsiteY49" fmla="*/ 1097566 h 2758642"/>
                <a:gd name="connsiteX50" fmla="*/ 1109860 w 3146620"/>
                <a:gd name="connsiteY50" fmla="*/ 1094523 h 2758642"/>
                <a:gd name="connsiteX51" fmla="*/ 1114550 w 3146620"/>
                <a:gd name="connsiteY51" fmla="*/ 1081311 h 2758642"/>
                <a:gd name="connsiteX52" fmla="*/ 1583484 w 3146620"/>
                <a:gd name="connsiteY52" fmla="*/ 780893 h 2758642"/>
                <a:gd name="connsiteX53" fmla="*/ 2154391 w 3146620"/>
                <a:gd name="connsiteY53" fmla="*/ 1296581 h 2758642"/>
                <a:gd name="connsiteX54" fmla="*/ 1979984 w 3146620"/>
                <a:gd name="connsiteY54" fmla="*/ 1705399 h 2758642"/>
                <a:gd name="connsiteX55" fmla="*/ 1956579 w 3146620"/>
                <a:gd name="connsiteY55" fmla="*/ 1723525 h 2758642"/>
                <a:gd name="connsiteX56" fmla="*/ 1937358 w 3146620"/>
                <a:gd name="connsiteY56" fmla="*/ 1752418 h 2758642"/>
                <a:gd name="connsiteX57" fmla="*/ 1489458 w 3146620"/>
                <a:gd name="connsiteY57" fmla="*/ 1977838 h 2758642"/>
                <a:gd name="connsiteX58" fmla="*/ 1682525 w 3146620"/>
                <a:gd name="connsiteY58" fmla="*/ 2200108 h 2758642"/>
                <a:gd name="connsiteX59" fmla="*/ 2312388 w 3146620"/>
                <a:gd name="connsiteY59" fmla="*/ 1901179 h 2758642"/>
                <a:gd name="connsiteX60" fmla="*/ 2334458 w 3146620"/>
                <a:gd name="connsiteY60" fmla="*/ 1871476 h 2758642"/>
                <a:gd name="connsiteX61" fmla="*/ 2286359 w 3146620"/>
                <a:gd name="connsiteY61" fmla="*/ 1909228 h 2758642"/>
                <a:gd name="connsiteX62" fmla="*/ 1672289 w 3146620"/>
                <a:gd name="connsiteY62" fmla="*/ 2099603 h 2758642"/>
                <a:gd name="connsiteX63" fmla="*/ 1610592 w 3146620"/>
                <a:gd name="connsiteY63" fmla="*/ 2096912 h 2758642"/>
                <a:gd name="connsiteX64" fmla="*/ 1651684 w 3146620"/>
                <a:gd name="connsiteY64" fmla="*/ 2091199 h 2758642"/>
                <a:gd name="connsiteX65" fmla="*/ 2314834 w 3146620"/>
                <a:gd name="connsiteY65" fmla="*/ 1350031 h 2758642"/>
                <a:gd name="connsiteX66" fmla="*/ 1484303 w 3146620"/>
                <a:gd name="connsiteY66" fmla="*/ 593492 h 2758642"/>
                <a:gd name="connsiteX67" fmla="*/ 937025 w 3146620"/>
                <a:gd name="connsiteY67" fmla="*/ 780959 h 2758642"/>
                <a:gd name="connsiteX68" fmla="*/ 925401 w 3146620"/>
                <a:gd name="connsiteY68" fmla="*/ 790801 h 2758642"/>
                <a:gd name="connsiteX69" fmla="*/ 946483 w 3146620"/>
                <a:gd name="connsiteY69" fmla="*/ 778794 h 2758642"/>
                <a:gd name="connsiteX70" fmla="*/ 1400097 w 3146620"/>
                <a:gd name="connsiteY70" fmla="*/ 668904 h 2758642"/>
                <a:gd name="connsiteX71" fmla="*/ 1461932 w 3146620"/>
                <a:gd name="connsiteY71" fmla="*/ 670654 h 2758642"/>
                <a:gd name="connsiteX72" fmla="*/ 1421219 w 3146620"/>
                <a:gd name="connsiteY72" fmla="*/ 677133 h 2758642"/>
                <a:gd name="connsiteX73" fmla="*/ 804919 w 3146620"/>
                <a:gd name="connsiteY73" fmla="*/ 1442786 h 2758642"/>
                <a:gd name="connsiteX74" fmla="*/ 1682525 w 3146620"/>
                <a:gd name="connsiteY74" fmla="*/ 2200108 h 2758642"/>
                <a:gd name="connsiteX75" fmla="*/ 1504755 w 3146620"/>
                <a:gd name="connsiteY75" fmla="*/ 2367407 h 2758642"/>
                <a:gd name="connsiteX76" fmla="*/ 487525 w 3146620"/>
                <a:gd name="connsiteY76" fmla="*/ 1533659 h 2758642"/>
                <a:gd name="connsiteX77" fmla="*/ 798279 w 3146620"/>
                <a:gd name="connsiteY77" fmla="*/ 872693 h 2758642"/>
                <a:gd name="connsiteX78" fmla="*/ 839982 w 3146620"/>
                <a:gd name="connsiteY78" fmla="*/ 843388 h 2758642"/>
                <a:gd name="connsiteX79" fmla="*/ 874229 w 3146620"/>
                <a:gd name="connsiteY79" fmla="*/ 796675 h 2758642"/>
                <a:gd name="connsiteX80" fmla="*/ 1672289 w 3146620"/>
                <a:gd name="connsiteY80" fmla="*/ 432222 h 2758642"/>
                <a:gd name="connsiteX81" fmla="*/ 2637668 w 3146620"/>
                <a:gd name="connsiteY81" fmla="*/ 1265912 h 2758642"/>
                <a:gd name="connsiteX82" fmla="*/ 2626544 w 3146620"/>
                <a:gd name="connsiteY82" fmla="*/ 1392875 h 2758642"/>
                <a:gd name="connsiteX83" fmla="*/ 2532056 w 3146620"/>
                <a:gd name="connsiteY83" fmla="*/ 1645451 h 2758642"/>
                <a:gd name="connsiteX84" fmla="*/ 2354915 w 3146620"/>
                <a:gd name="connsiteY84" fmla="*/ 1855420 h 2758642"/>
                <a:gd name="connsiteX85" fmla="*/ 2348647 w 3146620"/>
                <a:gd name="connsiteY85" fmla="*/ 1860340 h 2758642"/>
                <a:gd name="connsiteX86" fmla="*/ 2340290 w 3146620"/>
                <a:gd name="connsiteY86" fmla="*/ 1881700 h 2758642"/>
                <a:gd name="connsiteX87" fmla="*/ 1504755 w 3146620"/>
                <a:gd name="connsiteY87" fmla="*/ 2367407 h 2758642"/>
                <a:gd name="connsiteX88" fmla="*/ 1397545 w 3146620"/>
                <a:gd name="connsiteY88" fmla="*/ 2709204 h 2758642"/>
                <a:gd name="connsiteX89" fmla="*/ 1313564 w 3146620"/>
                <a:gd name="connsiteY89" fmla="*/ 2683625 h 2758642"/>
                <a:gd name="connsiteX90" fmla="*/ 650749 w 3146620"/>
                <a:gd name="connsiteY90" fmla="*/ 2114015 h 2758642"/>
                <a:gd name="connsiteX91" fmla="*/ 614783 w 3146620"/>
                <a:gd name="connsiteY91" fmla="*/ 2038601 h 2758642"/>
                <a:gd name="connsiteX92" fmla="*/ 649272 w 3146620"/>
                <a:gd name="connsiteY92" fmla="*/ 2082574 h 2758642"/>
                <a:gd name="connsiteX93" fmla="*/ 2116901 w 3146620"/>
                <a:gd name="connsiteY93" fmla="*/ 2251331 h 2758642"/>
                <a:gd name="connsiteX94" fmla="*/ 2619314 w 3146620"/>
                <a:gd name="connsiteY94" fmla="*/ 1730569 h 2758642"/>
                <a:gd name="connsiteX95" fmla="*/ 2643909 w 3146620"/>
                <a:gd name="connsiteY95" fmla="*/ 635797 h 2758642"/>
                <a:gd name="connsiteX96" fmla="*/ 2028202 w 3146620"/>
                <a:gd name="connsiteY96" fmla="*/ 142980 h 2758642"/>
                <a:gd name="connsiteX97" fmla="*/ 2006897 w 3146620"/>
                <a:gd name="connsiteY97" fmla="*/ 137397 h 2758642"/>
                <a:gd name="connsiteX98" fmla="*/ 2037333 w 3146620"/>
                <a:gd name="connsiteY98" fmla="*/ 152393 h 2758642"/>
                <a:gd name="connsiteX99" fmla="*/ 2483804 w 3146620"/>
                <a:gd name="connsiteY99" fmla="*/ 598783 h 2758642"/>
                <a:gd name="connsiteX100" fmla="*/ 2521179 w 3146620"/>
                <a:gd name="connsiteY100" fmla="*/ 673576 h 2758642"/>
                <a:gd name="connsiteX101" fmla="*/ 2485857 w 3146620"/>
                <a:gd name="connsiteY101" fmla="*/ 630692 h 2758642"/>
                <a:gd name="connsiteX102" fmla="*/ 1014038 w 3146620"/>
                <a:gd name="connsiteY102" fmla="*/ 537905 h 2758642"/>
                <a:gd name="connsiteX103" fmla="*/ 516254 w 3146620"/>
                <a:gd name="connsiteY103" fmla="*/ 2209923 h 2758642"/>
                <a:gd name="connsiteX104" fmla="*/ 1341630 w 3146620"/>
                <a:gd name="connsiteY104" fmla="*/ 2707786 h 2758642"/>
                <a:gd name="connsiteX105" fmla="*/ 1738084 w 3146620"/>
                <a:gd name="connsiteY105" fmla="*/ 2758614 h 2758642"/>
                <a:gd name="connsiteX106" fmla="*/ 1433261 w 3146620"/>
                <a:gd name="connsiteY106" fmla="*/ 2720084 h 2758642"/>
                <a:gd name="connsiteX107" fmla="*/ 1422318 w 3146620"/>
                <a:gd name="connsiteY107" fmla="*/ 2716750 h 2758642"/>
                <a:gd name="connsiteX108" fmla="*/ 1386949 w 3146620"/>
                <a:gd name="connsiteY108" fmla="*/ 2724643 h 2758642"/>
                <a:gd name="connsiteX109" fmla="*/ 166887 w 3146620"/>
                <a:gd name="connsiteY109" fmla="*/ 2138525 h 2758642"/>
                <a:gd name="connsiteX110" fmla="*/ 682014 w 3146620"/>
                <a:gd name="connsiteY110" fmla="*/ 237219 h 2758642"/>
                <a:gd name="connsiteX111" fmla="*/ 1810049 w 3146620"/>
                <a:gd name="connsiteY111" fmla="*/ 54886 h 2758642"/>
                <a:gd name="connsiteX112" fmla="*/ 1878052 w 3146620"/>
                <a:gd name="connsiteY112" fmla="*/ 79920 h 2758642"/>
                <a:gd name="connsiteX113" fmla="*/ 1965689 w 3146620"/>
                <a:gd name="connsiteY113" fmla="*/ 81604 h 2758642"/>
                <a:gd name="connsiteX114" fmla="*/ 2991394 w 3146620"/>
                <a:gd name="connsiteY114" fmla="*/ 724335 h 2758642"/>
                <a:gd name="connsiteX115" fmla="*/ 2925735 w 3146620"/>
                <a:gd name="connsiteY115" fmla="*/ 2094710 h 2758642"/>
                <a:gd name="connsiteX116" fmla="*/ 2442947 w 3146620"/>
                <a:gd name="connsiteY116" fmla="*/ 2564098 h 2758642"/>
                <a:gd name="connsiteX117" fmla="*/ 2257553 w 3146620"/>
                <a:gd name="connsiteY117" fmla="*/ 2656723 h 2758642"/>
                <a:gd name="connsiteX118" fmla="*/ 1738084 w 3146620"/>
                <a:gd name="connsiteY118" fmla="*/ 2758614 h 2758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</a:cxnLst>
              <a:rect l="l" t="t" r="r" b="b"/>
              <a:pathLst>
                <a:path w="3146620" h="2758642">
                  <a:moveTo>
                    <a:pt x="1541216" y="1657815"/>
                  </a:moveTo>
                  <a:cubicBezTo>
                    <a:pt x="1668812" y="1657815"/>
                    <a:pt x="1772249" y="1540838"/>
                    <a:pt x="1772249" y="1396539"/>
                  </a:cubicBezTo>
                  <a:cubicBezTo>
                    <a:pt x="1772249" y="1270278"/>
                    <a:pt x="1693055" y="1164934"/>
                    <a:pt x="1587777" y="1140571"/>
                  </a:cubicBezTo>
                  <a:lnTo>
                    <a:pt x="1576347" y="1138598"/>
                  </a:lnTo>
                  <a:lnTo>
                    <a:pt x="1593509" y="1137669"/>
                  </a:lnTo>
                  <a:cubicBezTo>
                    <a:pt x="1658396" y="1137669"/>
                    <a:pt x="1717908" y="1162343"/>
                    <a:pt x="1764328" y="1203416"/>
                  </a:cubicBezTo>
                  <a:lnTo>
                    <a:pt x="1777708" y="1216454"/>
                  </a:lnTo>
                  <a:lnTo>
                    <a:pt x="1771569" y="1206196"/>
                  </a:lnTo>
                  <a:cubicBezTo>
                    <a:pt x="1732262" y="1144599"/>
                    <a:pt x="1669215" y="1104412"/>
                    <a:pt x="1596357" y="1102959"/>
                  </a:cubicBezTo>
                  <a:cubicBezTo>
                    <a:pt x="1468824" y="1100415"/>
                    <a:pt x="1359524" y="1217513"/>
                    <a:pt x="1352229" y="1364506"/>
                  </a:cubicBezTo>
                  <a:cubicBezTo>
                    <a:pt x="1345845" y="1493124"/>
                    <a:pt x="1419674" y="1602013"/>
                    <a:pt x="1523668" y="1628929"/>
                  </a:cubicBezTo>
                  <a:lnTo>
                    <a:pt x="1534993" y="1631167"/>
                  </a:lnTo>
                  <a:lnTo>
                    <a:pt x="1517792" y="1631771"/>
                  </a:lnTo>
                  <a:cubicBezTo>
                    <a:pt x="1471467" y="1630847"/>
                    <a:pt x="1428520" y="1617154"/>
                    <a:pt x="1391608" y="1593820"/>
                  </a:cubicBezTo>
                  <a:lnTo>
                    <a:pt x="1385744" y="1589673"/>
                  </a:lnTo>
                  <a:lnTo>
                    <a:pt x="1388977" y="1593072"/>
                  </a:lnTo>
                  <a:cubicBezTo>
                    <a:pt x="1429632" y="1633381"/>
                    <a:pt x="1482901" y="1657815"/>
                    <a:pt x="1541216" y="1657815"/>
                  </a:cubicBezTo>
                  <a:close/>
                  <a:moveTo>
                    <a:pt x="1593509" y="1713511"/>
                  </a:moveTo>
                  <a:cubicBezTo>
                    <a:pt x="1501248" y="1713511"/>
                    <a:pt x="1419854" y="1663628"/>
                    <a:pt x="1371509" y="1587645"/>
                  </a:cubicBezTo>
                  <a:lnTo>
                    <a:pt x="1361983" y="1571512"/>
                  </a:lnTo>
                  <a:lnTo>
                    <a:pt x="1350382" y="1561391"/>
                  </a:lnTo>
                  <a:cubicBezTo>
                    <a:pt x="1293398" y="1506407"/>
                    <a:pt x="1259416" y="1424237"/>
                    <a:pt x="1263938" y="1333122"/>
                  </a:cubicBezTo>
                  <a:cubicBezTo>
                    <a:pt x="1271977" y="1171140"/>
                    <a:pt x="1398666" y="1042224"/>
                    <a:pt x="1546906" y="1045181"/>
                  </a:cubicBezTo>
                  <a:cubicBezTo>
                    <a:pt x="1652294" y="1047283"/>
                    <a:pt x="1740203" y="1115472"/>
                    <a:pt x="1779330" y="1212923"/>
                  </a:cubicBezTo>
                  <a:lnTo>
                    <a:pt x="1781655" y="1220300"/>
                  </a:lnTo>
                  <a:lnTo>
                    <a:pt x="1783398" y="1221999"/>
                  </a:lnTo>
                  <a:cubicBezTo>
                    <a:pt x="1822883" y="1264333"/>
                    <a:pt x="1850130" y="1319789"/>
                    <a:pt x="1858959" y="1381743"/>
                  </a:cubicBezTo>
                  <a:cubicBezTo>
                    <a:pt x="1860996" y="1396040"/>
                    <a:pt x="1862053" y="1410682"/>
                    <a:pt x="1862053" y="1425590"/>
                  </a:cubicBezTo>
                  <a:cubicBezTo>
                    <a:pt x="1862053" y="1584604"/>
                    <a:pt x="1741822" y="1713511"/>
                    <a:pt x="1593509" y="1713511"/>
                  </a:cubicBezTo>
                  <a:close/>
                  <a:moveTo>
                    <a:pt x="1594962" y="1878090"/>
                  </a:moveTo>
                  <a:cubicBezTo>
                    <a:pt x="1712617" y="1878090"/>
                    <a:pt x="1820091" y="1834330"/>
                    <a:pt x="1902115" y="1762139"/>
                  </a:cubicBezTo>
                  <a:lnTo>
                    <a:pt x="1908639" y="1756051"/>
                  </a:lnTo>
                  <a:lnTo>
                    <a:pt x="1896806" y="1763478"/>
                  </a:lnTo>
                  <a:cubicBezTo>
                    <a:pt x="1822334" y="1805268"/>
                    <a:pt x="1735685" y="1829792"/>
                    <a:pt x="1642222" y="1831446"/>
                  </a:cubicBezTo>
                  <a:lnTo>
                    <a:pt x="1607518" y="1830364"/>
                  </a:lnTo>
                  <a:lnTo>
                    <a:pt x="1630367" y="1826357"/>
                  </a:lnTo>
                  <a:cubicBezTo>
                    <a:pt x="1840183" y="1778150"/>
                    <a:pt x="1989137" y="1583136"/>
                    <a:pt x="1976258" y="1352787"/>
                  </a:cubicBezTo>
                  <a:cubicBezTo>
                    <a:pt x="1961539" y="1089531"/>
                    <a:pt x="1741019" y="879814"/>
                    <a:pt x="1483712" y="884370"/>
                  </a:cubicBezTo>
                  <a:cubicBezTo>
                    <a:pt x="1336717" y="886973"/>
                    <a:pt x="1209515" y="958946"/>
                    <a:pt x="1130210" y="1069263"/>
                  </a:cubicBezTo>
                  <a:lnTo>
                    <a:pt x="1117824" y="1087635"/>
                  </a:lnTo>
                  <a:lnTo>
                    <a:pt x="1144818" y="1064285"/>
                  </a:lnTo>
                  <a:cubicBezTo>
                    <a:pt x="1238475" y="990724"/>
                    <a:pt x="1358544" y="946535"/>
                    <a:pt x="1489458" y="946535"/>
                  </a:cubicBezTo>
                  <a:lnTo>
                    <a:pt x="1524084" y="948199"/>
                  </a:lnTo>
                  <a:lnTo>
                    <a:pt x="1501022" y="951733"/>
                  </a:lnTo>
                  <a:cubicBezTo>
                    <a:pt x="1288616" y="995365"/>
                    <a:pt x="1128838" y="1184031"/>
                    <a:pt x="1128838" y="1410158"/>
                  </a:cubicBezTo>
                  <a:cubicBezTo>
                    <a:pt x="1128838" y="1668590"/>
                    <a:pt x="1337529" y="1878090"/>
                    <a:pt x="1594962" y="1878090"/>
                  </a:cubicBezTo>
                  <a:close/>
                  <a:moveTo>
                    <a:pt x="1489458" y="1977838"/>
                  </a:moveTo>
                  <a:cubicBezTo>
                    <a:pt x="1190226" y="1977838"/>
                    <a:pt x="947651" y="1746973"/>
                    <a:pt x="947651" y="1462187"/>
                  </a:cubicBezTo>
                  <a:cubicBezTo>
                    <a:pt x="947651" y="1435488"/>
                    <a:pt x="949783" y="1409263"/>
                    <a:pt x="953894" y="1383658"/>
                  </a:cubicBezTo>
                  <a:cubicBezTo>
                    <a:pt x="971708" y="1272703"/>
                    <a:pt x="1026679" y="1173384"/>
                    <a:pt x="1106343" y="1097566"/>
                  </a:cubicBezTo>
                  <a:lnTo>
                    <a:pt x="1109860" y="1094523"/>
                  </a:lnTo>
                  <a:lnTo>
                    <a:pt x="1114550" y="1081311"/>
                  </a:lnTo>
                  <a:cubicBezTo>
                    <a:pt x="1193492" y="906781"/>
                    <a:pt x="1370854" y="784658"/>
                    <a:pt x="1583484" y="780893"/>
                  </a:cubicBezTo>
                  <a:cubicBezTo>
                    <a:pt x="1882567" y="775598"/>
                    <a:pt x="2138171" y="1006479"/>
                    <a:pt x="2154391" y="1296581"/>
                  </a:cubicBezTo>
                  <a:cubicBezTo>
                    <a:pt x="2163515" y="1459763"/>
                    <a:pt x="2094953" y="1606925"/>
                    <a:pt x="1979984" y="1705399"/>
                  </a:cubicBezTo>
                  <a:lnTo>
                    <a:pt x="1956579" y="1723525"/>
                  </a:lnTo>
                  <a:lnTo>
                    <a:pt x="1937358" y="1752418"/>
                  </a:lnTo>
                  <a:cubicBezTo>
                    <a:pt x="1839819" y="1888500"/>
                    <a:pt x="1675600" y="1977838"/>
                    <a:pt x="1489458" y="1977838"/>
                  </a:cubicBezTo>
                  <a:close/>
                  <a:moveTo>
                    <a:pt x="1682525" y="2200108"/>
                  </a:moveTo>
                  <a:cubicBezTo>
                    <a:pt x="1944439" y="2195900"/>
                    <a:pt x="2171085" y="2079537"/>
                    <a:pt x="2312388" y="1901179"/>
                  </a:cubicBezTo>
                  <a:lnTo>
                    <a:pt x="2334458" y="1871476"/>
                  </a:lnTo>
                  <a:lnTo>
                    <a:pt x="2286359" y="1909228"/>
                  </a:lnTo>
                  <a:cubicBezTo>
                    <a:pt x="2119485" y="2028159"/>
                    <a:pt x="1905548" y="2099603"/>
                    <a:pt x="1672289" y="2099603"/>
                  </a:cubicBezTo>
                  <a:lnTo>
                    <a:pt x="1610592" y="2096912"/>
                  </a:lnTo>
                  <a:lnTo>
                    <a:pt x="1651684" y="2091199"/>
                  </a:lnTo>
                  <a:cubicBezTo>
                    <a:pt x="2030143" y="2020655"/>
                    <a:pt x="2314834" y="1715627"/>
                    <a:pt x="2314834" y="1350031"/>
                  </a:cubicBezTo>
                  <a:cubicBezTo>
                    <a:pt x="2314834" y="932206"/>
                    <a:pt x="1942993" y="593492"/>
                    <a:pt x="1484303" y="593492"/>
                  </a:cubicBezTo>
                  <a:cubicBezTo>
                    <a:pt x="1274668" y="593492"/>
                    <a:pt x="1083173" y="664242"/>
                    <a:pt x="937025" y="780959"/>
                  </a:cubicBezTo>
                  <a:lnTo>
                    <a:pt x="925401" y="790801"/>
                  </a:lnTo>
                  <a:lnTo>
                    <a:pt x="946483" y="778794"/>
                  </a:lnTo>
                  <a:cubicBezTo>
                    <a:pt x="1079176" y="711228"/>
                    <a:pt x="1233565" y="671580"/>
                    <a:pt x="1400097" y="668904"/>
                  </a:cubicBezTo>
                  <a:lnTo>
                    <a:pt x="1461932" y="670654"/>
                  </a:lnTo>
                  <a:lnTo>
                    <a:pt x="1421219" y="677133"/>
                  </a:lnTo>
                  <a:cubicBezTo>
                    <a:pt x="1047374" y="755072"/>
                    <a:pt x="781971" y="1070365"/>
                    <a:pt x="804919" y="1442786"/>
                  </a:cubicBezTo>
                  <a:cubicBezTo>
                    <a:pt x="831145" y="1868410"/>
                    <a:pt x="1224063" y="2207475"/>
                    <a:pt x="1682525" y="2200108"/>
                  </a:cubicBezTo>
                  <a:close/>
                  <a:moveTo>
                    <a:pt x="1504755" y="2367407"/>
                  </a:moveTo>
                  <a:cubicBezTo>
                    <a:pt x="971855" y="2375969"/>
                    <a:pt x="516425" y="2002688"/>
                    <a:pt x="487525" y="1533659"/>
                  </a:cubicBezTo>
                  <a:cubicBezTo>
                    <a:pt x="471267" y="1269830"/>
                    <a:pt x="593430" y="1031904"/>
                    <a:pt x="798279" y="872693"/>
                  </a:cubicBezTo>
                  <a:lnTo>
                    <a:pt x="839982" y="843388"/>
                  </a:lnTo>
                  <a:lnTo>
                    <a:pt x="874229" y="796675"/>
                  </a:lnTo>
                  <a:cubicBezTo>
                    <a:pt x="1048022" y="576661"/>
                    <a:pt x="1340623" y="432222"/>
                    <a:pt x="1672289" y="432222"/>
                  </a:cubicBezTo>
                  <a:cubicBezTo>
                    <a:pt x="2205452" y="432222"/>
                    <a:pt x="2637668" y="805478"/>
                    <a:pt x="2637668" y="1265912"/>
                  </a:cubicBezTo>
                  <a:cubicBezTo>
                    <a:pt x="2637668" y="1309078"/>
                    <a:pt x="2633869" y="1351477"/>
                    <a:pt x="2626544" y="1392875"/>
                  </a:cubicBezTo>
                  <a:cubicBezTo>
                    <a:pt x="2610674" y="1482570"/>
                    <a:pt x="2578252" y="1567561"/>
                    <a:pt x="2532056" y="1645451"/>
                  </a:cubicBezTo>
                  <a:cubicBezTo>
                    <a:pt x="2485859" y="1723341"/>
                    <a:pt x="2425886" y="1794130"/>
                    <a:pt x="2354915" y="1855420"/>
                  </a:cubicBezTo>
                  <a:lnTo>
                    <a:pt x="2348647" y="1860340"/>
                  </a:lnTo>
                  <a:lnTo>
                    <a:pt x="2340290" y="1881700"/>
                  </a:lnTo>
                  <a:cubicBezTo>
                    <a:pt x="2199633" y="2163876"/>
                    <a:pt x="1883614" y="2361320"/>
                    <a:pt x="1504755" y="2367407"/>
                  </a:cubicBezTo>
                  <a:close/>
                  <a:moveTo>
                    <a:pt x="1397545" y="2709204"/>
                  </a:moveTo>
                  <a:lnTo>
                    <a:pt x="1313564" y="2683625"/>
                  </a:lnTo>
                  <a:cubicBezTo>
                    <a:pt x="1039114" y="2584837"/>
                    <a:pt x="801010" y="2390656"/>
                    <a:pt x="650749" y="2114015"/>
                  </a:cubicBezTo>
                  <a:lnTo>
                    <a:pt x="614783" y="2038601"/>
                  </a:lnTo>
                  <a:lnTo>
                    <a:pt x="649272" y="2082574"/>
                  </a:lnTo>
                  <a:cubicBezTo>
                    <a:pt x="992096" y="2472625"/>
                    <a:pt x="1603682" y="2556037"/>
                    <a:pt x="2116901" y="2251331"/>
                  </a:cubicBezTo>
                  <a:cubicBezTo>
                    <a:pt x="2336852" y="2120742"/>
                    <a:pt x="2507502" y="1937409"/>
                    <a:pt x="2619314" y="1730569"/>
                  </a:cubicBezTo>
                  <a:cubicBezTo>
                    <a:pt x="2805668" y="1385834"/>
                    <a:pt x="2828583" y="975796"/>
                    <a:pt x="2643909" y="635797"/>
                  </a:cubicBezTo>
                  <a:cubicBezTo>
                    <a:pt x="2508867" y="387174"/>
                    <a:pt x="2286192" y="219031"/>
                    <a:pt x="2028202" y="142980"/>
                  </a:cubicBezTo>
                  <a:lnTo>
                    <a:pt x="2006897" y="137397"/>
                  </a:lnTo>
                  <a:lnTo>
                    <a:pt x="2037333" y="152393"/>
                  </a:lnTo>
                  <a:cubicBezTo>
                    <a:pt x="2217659" y="253452"/>
                    <a:pt x="2372771" y="403509"/>
                    <a:pt x="2483804" y="598783"/>
                  </a:cubicBezTo>
                  <a:lnTo>
                    <a:pt x="2521179" y="673576"/>
                  </a:lnTo>
                  <a:lnTo>
                    <a:pt x="2485857" y="630692"/>
                  </a:lnTo>
                  <a:cubicBezTo>
                    <a:pt x="2135626" y="252277"/>
                    <a:pt x="1522054" y="200295"/>
                    <a:pt x="1014038" y="537905"/>
                  </a:cubicBezTo>
                  <a:cubicBezTo>
                    <a:pt x="433447" y="923746"/>
                    <a:pt x="210582" y="1672333"/>
                    <a:pt x="516254" y="2209923"/>
                  </a:cubicBezTo>
                  <a:cubicBezTo>
                    <a:pt x="690881" y="2517041"/>
                    <a:pt x="1000230" y="2688855"/>
                    <a:pt x="1341630" y="2707786"/>
                  </a:cubicBezTo>
                  <a:close/>
                  <a:moveTo>
                    <a:pt x="1738084" y="2758614"/>
                  </a:moveTo>
                  <a:cubicBezTo>
                    <a:pt x="1634411" y="2757926"/>
                    <a:pt x="1532079" y="2744900"/>
                    <a:pt x="1433261" y="2720084"/>
                  </a:cubicBezTo>
                  <a:lnTo>
                    <a:pt x="1422318" y="2716750"/>
                  </a:lnTo>
                  <a:lnTo>
                    <a:pt x="1386949" y="2724643"/>
                  </a:lnTo>
                  <a:cubicBezTo>
                    <a:pt x="900227" y="2793005"/>
                    <a:pt x="419484" y="2582771"/>
                    <a:pt x="166887" y="2138525"/>
                  </a:cubicBezTo>
                  <a:cubicBezTo>
                    <a:pt x="-188415" y="1513651"/>
                    <a:pt x="42216" y="662407"/>
                    <a:pt x="682014" y="237219"/>
                  </a:cubicBezTo>
                  <a:cubicBezTo>
                    <a:pt x="1041900" y="-1950"/>
                    <a:pt x="1454592" y="-55367"/>
                    <a:pt x="1810049" y="54886"/>
                  </a:cubicBezTo>
                  <a:lnTo>
                    <a:pt x="1878052" y="79920"/>
                  </a:lnTo>
                  <a:lnTo>
                    <a:pt x="1965689" y="81604"/>
                  </a:lnTo>
                  <a:cubicBezTo>
                    <a:pt x="2386494" y="104349"/>
                    <a:pt x="2777742" y="330986"/>
                    <a:pt x="2991394" y="724335"/>
                  </a:cubicBezTo>
                  <a:cubicBezTo>
                    <a:pt x="3227517" y="1159057"/>
                    <a:pt x="3185246" y="1684230"/>
                    <a:pt x="2925735" y="2094710"/>
                  </a:cubicBezTo>
                  <a:cubicBezTo>
                    <a:pt x="2807775" y="2281291"/>
                    <a:pt x="2644932" y="2444176"/>
                    <a:pt x="2442947" y="2564098"/>
                  </a:cubicBezTo>
                  <a:cubicBezTo>
                    <a:pt x="2382352" y="2600074"/>
                    <a:pt x="2320385" y="2630907"/>
                    <a:pt x="2257553" y="2656723"/>
                  </a:cubicBezTo>
                  <a:cubicBezTo>
                    <a:pt x="2087384" y="2726641"/>
                    <a:pt x="1910872" y="2759762"/>
                    <a:pt x="1738084" y="2758614"/>
                  </a:cubicBezTo>
                  <a:close/>
                </a:path>
              </a:pathLst>
            </a:custGeom>
            <a:gradFill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18900000" scaled="0"/>
            </a:gradFill>
            <a:ln w="6350">
              <a:noFill/>
            </a:ln>
            <a:effectLst>
              <a:outerShdw blurRad="50800" dist="50800" dir="5400000" algn="ctr" rotWithShape="0">
                <a:schemeClr val="accent4">
                  <a:lumMod val="50000"/>
                  <a:alpha val="73000"/>
                </a:schemeClr>
              </a:outerShdw>
            </a:effectLst>
            <a:scene3d>
              <a:camera prst="orthographicFront"/>
              <a:lightRig rig="fla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/>
            </a:p>
          </p:txBody>
        </p:sp>
        <p:sp>
          <p:nvSpPr>
            <p:cNvPr id="7" name="Forma libre 19"/>
            <p:cNvSpPr/>
            <p:nvPr/>
          </p:nvSpPr>
          <p:spPr>
            <a:xfrm rot="13084370">
              <a:off x="7113531" y="3599902"/>
              <a:ext cx="1094963" cy="954518"/>
            </a:xfrm>
            <a:custGeom>
              <a:avLst/>
              <a:gdLst>
                <a:gd name="connsiteX0" fmla="*/ 1541216 w 3146620"/>
                <a:gd name="connsiteY0" fmla="*/ 1657815 h 2758642"/>
                <a:gd name="connsiteX1" fmla="*/ 1772249 w 3146620"/>
                <a:gd name="connsiteY1" fmla="*/ 1396539 h 2758642"/>
                <a:gd name="connsiteX2" fmla="*/ 1587777 w 3146620"/>
                <a:gd name="connsiteY2" fmla="*/ 1140571 h 2758642"/>
                <a:gd name="connsiteX3" fmla="*/ 1576347 w 3146620"/>
                <a:gd name="connsiteY3" fmla="*/ 1138598 h 2758642"/>
                <a:gd name="connsiteX4" fmla="*/ 1593509 w 3146620"/>
                <a:gd name="connsiteY4" fmla="*/ 1137669 h 2758642"/>
                <a:gd name="connsiteX5" fmla="*/ 1764328 w 3146620"/>
                <a:gd name="connsiteY5" fmla="*/ 1203416 h 2758642"/>
                <a:gd name="connsiteX6" fmla="*/ 1777708 w 3146620"/>
                <a:gd name="connsiteY6" fmla="*/ 1216454 h 2758642"/>
                <a:gd name="connsiteX7" fmla="*/ 1771569 w 3146620"/>
                <a:gd name="connsiteY7" fmla="*/ 1206196 h 2758642"/>
                <a:gd name="connsiteX8" fmla="*/ 1596357 w 3146620"/>
                <a:gd name="connsiteY8" fmla="*/ 1102959 h 2758642"/>
                <a:gd name="connsiteX9" fmla="*/ 1352229 w 3146620"/>
                <a:gd name="connsiteY9" fmla="*/ 1364506 h 2758642"/>
                <a:gd name="connsiteX10" fmla="*/ 1523668 w 3146620"/>
                <a:gd name="connsiteY10" fmla="*/ 1628929 h 2758642"/>
                <a:gd name="connsiteX11" fmla="*/ 1534993 w 3146620"/>
                <a:gd name="connsiteY11" fmla="*/ 1631167 h 2758642"/>
                <a:gd name="connsiteX12" fmla="*/ 1517792 w 3146620"/>
                <a:gd name="connsiteY12" fmla="*/ 1631771 h 2758642"/>
                <a:gd name="connsiteX13" fmla="*/ 1391608 w 3146620"/>
                <a:gd name="connsiteY13" fmla="*/ 1593820 h 2758642"/>
                <a:gd name="connsiteX14" fmla="*/ 1385744 w 3146620"/>
                <a:gd name="connsiteY14" fmla="*/ 1589673 h 2758642"/>
                <a:gd name="connsiteX15" fmla="*/ 1388977 w 3146620"/>
                <a:gd name="connsiteY15" fmla="*/ 1593072 h 2758642"/>
                <a:gd name="connsiteX16" fmla="*/ 1541216 w 3146620"/>
                <a:gd name="connsiteY16" fmla="*/ 1657815 h 2758642"/>
                <a:gd name="connsiteX17" fmla="*/ 1593509 w 3146620"/>
                <a:gd name="connsiteY17" fmla="*/ 1713511 h 2758642"/>
                <a:gd name="connsiteX18" fmla="*/ 1371509 w 3146620"/>
                <a:gd name="connsiteY18" fmla="*/ 1587645 h 2758642"/>
                <a:gd name="connsiteX19" fmla="*/ 1361983 w 3146620"/>
                <a:gd name="connsiteY19" fmla="*/ 1571512 h 2758642"/>
                <a:gd name="connsiteX20" fmla="*/ 1350382 w 3146620"/>
                <a:gd name="connsiteY20" fmla="*/ 1561391 h 2758642"/>
                <a:gd name="connsiteX21" fmla="*/ 1263938 w 3146620"/>
                <a:gd name="connsiteY21" fmla="*/ 1333122 h 2758642"/>
                <a:gd name="connsiteX22" fmla="*/ 1546906 w 3146620"/>
                <a:gd name="connsiteY22" fmla="*/ 1045181 h 2758642"/>
                <a:gd name="connsiteX23" fmla="*/ 1779330 w 3146620"/>
                <a:gd name="connsiteY23" fmla="*/ 1212923 h 2758642"/>
                <a:gd name="connsiteX24" fmla="*/ 1781655 w 3146620"/>
                <a:gd name="connsiteY24" fmla="*/ 1220300 h 2758642"/>
                <a:gd name="connsiteX25" fmla="*/ 1783398 w 3146620"/>
                <a:gd name="connsiteY25" fmla="*/ 1221999 h 2758642"/>
                <a:gd name="connsiteX26" fmla="*/ 1858959 w 3146620"/>
                <a:gd name="connsiteY26" fmla="*/ 1381743 h 2758642"/>
                <a:gd name="connsiteX27" fmla="*/ 1862053 w 3146620"/>
                <a:gd name="connsiteY27" fmla="*/ 1425590 h 2758642"/>
                <a:gd name="connsiteX28" fmla="*/ 1593509 w 3146620"/>
                <a:gd name="connsiteY28" fmla="*/ 1713511 h 2758642"/>
                <a:gd name="connsiteX29" fmla="*/ 1594962 w 3146620"/>
                <a:gd name="connsiteY29" fmla="*/ 1878090 h 2758642"/>
                <a:gd name="connsiteX30" fmla="*/ 1902115 w 3146620"/>
                <a:gd name="connsiteY30" fmla="*/ 1762139 h 2758642"/>
                <a:gd name="connsiteX31" fmla="*/ 1908639 w 3146620"/>
                <a:gd name="connsiteY31" fmla="*/ 1756051 h 2758642"/>
                <a:gd name="connsiteX32" fmla="*/ 1896806 w 3146620"/>
                <a:gd name="connsiteY32" fmla="*/ 1763478 h 2758642"/>
                <a:gd name="connsiteX33" fmla="*/ 1642222 w 3146620"/>
                <a:gd name="connsiteY33" fmla="*/ 1831446 h 2758642"/>
                <a:gd name="connsiteX34" fmla="*/ 1607518 w 3146620"/>
                <a:gd name="connsiteY34" fmla="*/ 1830364 h 2758642"/>
                <a:gd name="connsiteX35" fmla="*/ 1630367 w 3146620"/>
                <a:gd name="connsiteY35" fmla="*/ 1826357 h 2758642"/>
                <a:gd name="connsiteX36" fmla="*/ 1976258 w 3146620"/>
                <a:gd name="connsiteY36" fmla="*/ 1352787 h 2758642"/>
                <a:gd name="connsiteX37" fmla="*/ 1483712 w 3146620"/>
                <a:gd name="connsiteY37" fmla="*/ 884370 h 2758642"/>
                <a:gd name="connsiteX38" fmla="*/ 1130210 w 3146620"/>
                <a:gd name="connsiteY38" fmla="*/ 1069263 h 2758642"/>
                <a:gd name="connsiteX39" fmla="*/ 1117824 w 3146620"/>
                <a:gd name="connsiteY39" fmla="*/ 1087635 h 2758642"/>
                <a:gd name="connsiteX40" fmla="*/ 1144818 w 3146620"/>
                <a:gd name="connsiteY40" fmla="*/ 1064285 h 2758642"/>
                <a:gd name="connsiteX41" fmla="*/ 1489458 w 3146620"/>
                <a:gd name="connsiteY41" fmla="*/ 946535 h 2758642"/>
                <a:gd name="connsiteX42" fmla="*/ 1524084 w 3146620"/>
                <a:gd name="connsiteY42" fmla="*/ 948199 h 2758642"/>
                <a:gd name="connsiteX43" fmla="*/ 1501022 w 3146620"/>
                <a:gd name="connsiteY43" fmla="*/ 951733 h 2758642"/>
                <a:gd name="connsiteX44" fmla="*/ 1128838 w 3146620"/>
                <a:gd name="connsiteY44" fmla="*/ 1410158 h 2758642"/>
                <a:gd name="connsiteX45" fmla="*/ 1594962 w 3146620"/>
                <a:gd name="connsiteY45" fmla="*/ 1878090 h 2758642"/>
                <a:gd name="connsiteX46" fmla="*/ 1489458 w 3146620"/>
                <a:gd name="connsiteY46" fmla="*/ 1977838 h 2758642"/>
                <a:gd name="connsiteX47" fmla="*/ 947651 w 3146620"/>
                <a:gd name="connsiteY47" fmla="*/ 1462187 h 2758642"/>
                <a:gd name="connsiteX48" fmla="*/ 953894 w 3146620"/>
                <a:gd name="connsiteY48" fmla="*/ 1383658 h 2758642"/>
                <a:gd name="connsiteX49" fmla="*/ 1106343 w 3146620"/>
                <a:gd name="connsiteY49" fmla="*/ 1097566 h 2758642"/>
                <a:gd name="connsiteX50" fmla="*/ 1109860 w 3146620"/>
                <a:gd name="connsiteY50" fmla="*/ 1094523 h 2758642"/>
                <a:gd name="connsiteX51" fmla="*/ 1114550 w 3146620"/>
                <a:gd name="connsiteY51" fmla="*/ 1081311 h 2758642"/>
                <a:gd name="connsiteX52" fmla="*/ 1583484 w 3146620"/>
                <a:gd name="connsiteY52" fmla="*/ 780893 h 2758642"/>
                <a:gd name="connsiteX53" fmla="*/ 2154391 w 3146620"/>
                <a:gd name="connsiteY53" fmla="*/ 1296581 h 2758642"/>
                <a:gd name="connsiteX54" fmla="*/ 1979984 w 3146620"/>
                <a:gd name="connsiteY54" fmla="*/ 1705399 h 2758642"/>
                <a:gd name="connsiteX55" fmla="*/ 1956579 w 3146620"/>
                <a:gd name="connsiteY55" fmla="*/ 1723525 h 2758642"/>
                <a:gd name="connsiteX56" fmla="*/ 1937358 w 3146620"/>
                <a:gd name="connsiteY56" fmla="*/ 1752418 h 2758642"/>
                <a:gd name="connsiteX57" fmla="*/ 1489458 w 3146620"/>
                <a:gd name="connsiteY57" fmla="*/ 1977838 h 2758642"/>
                <a:gd name="connsiteX58" fmla="*/ 1682525 w 3146620"/>
                <a:gd name="connsiteY58" fmla="*/ 2200108 h 2758642"/>
                <a:gd name="connsiteX59" fmla="*/ 2312388 w 3146620"/>
                <a:gd name="connsiteY59" fmla="*/ 1901179 h 2758642"/>
                <a:gd name="connsiteX60" fmla="*/ 2334458 w 3146620"/>
                <a:gd name="connsiteY60" fmla="*/ 1871476 h 2758642"/>
                <a:gd name="connsiteX61" fmla="*/ 2286359 w 3146620"/>
                <a:gd name="connsiteY61" fmla="*/ 1909228 h 2758642"/>
                <a:gd name="connsiteX62" fmla="*/ 1672289 w 3146620"/>
                <a:gd name="connsiteY62" fmla="*/ 2099603 h 2758642"/>
                <a:gd name="connsiteX63" fmla="*/ 1610592 w 3146620"/>
                <a:gd name="connsiteY63" fmla="*/ 2096912 h 2758642"/>
                <a:gd name="connsiteX64" fmla="*/ 1651684 w 3146620"/>
                <a:gd name="connsiteY64" fmla="*/ 2091199 h 2758642"/>
                <a:gd name="connsiteX65" fmla="*/ 2314834 w 3146620"/>
                <a:gd name="connsiteY65" fmla="*/ 1350031 h 2758642"/>
                <a:gd name="connsiteX66" fmla="*/ 1484303 w 3146620"/>
                <a:gd name="connsiteY66" fmla="*/ 593492 h 2758642"/>
                <a:gd name="connsiteX67" fmla="*/ 937025 w 3146620"/>
                <a:gd name="connsiteY67" fmla="*/ 780959 h 2758642"/>
                <a:gd name="connsiteX68" fmla="*/ 925401 w 3146620"/>
                <a:gd name="connsiteY68" fmla="*/ 790801 h 2758642"/>
                <a:gd name="connsiteX69" fmla="*/ 946483 w 3146620"/>
                <a:gd name="connsiteY69" fmla="*/ 778794 h 2758642"/>
                <a:gd name="connsiteX70" fmla="*/ 1400097 w 3146620"/>
                <a:gd name="connsiteY70" fmla="*/ 668904 h 2758642"/>
                <a:gd name="connsiteX71" fmla="*/ 1461932 w 3146620"/>
                <a:gd name="connsiteY71" fmla="*/ 670654 h 2758642"/>
                <a:gd name="connsiteX72" fmla="*/ 1421219 w 3146620"/>
                <a:gd name="connsiteY72" fmla="*/ 677133 h 2758642"/>
                <a:gd name="connsiteX73" fmla="*/ 804919 w 3146620"/>
                <a:gd name="connsiteY73" fmla="*/ 1442786 h 2758642"/>
                <a:gd name="connsiteX74" fmla="*/ 1682525 w 3146620"/>
                <a:gd name="connsiteY74" fmla="*/ 2200108 h 2758642"/>
                <a:gd name="connsiteX75" fmla="*/ 1504755 w 3146620"/>
                <a:gd name="connsiteY75" fmla="*/ 2367407 h 2758642"/>
                <a:gd name="connsiteX76" fmla="*/ 487525 w 3146620"/>
                <a:gd name="connsiteY76" fmla="*/ 1533659 h 2758642"/>
                <a:gd name="connsiteX77" fmla="*/ 798279 w 3146620"/>
                <a:gd name="connsiteY77" fmla="*/ 872693 h 2758642"/>
                <a:gd name="connsiteX78" fmla="*/ 839982 w 3146620"/>
                <a:gd name="connsiteY78" fmla="*/ 843388 h 2758642"/>
                <a:gd name="connsiteX79" fmla="*/ 874229 w 3146620"/>
                <a:gd name="connsiteY79" fmla="*/ 796675 h 2758642"/>
                <a:gd name="connsiteX80" fmla="*/ 1672289 w 3146620"/>
                <a:gd name="connsiteY80" fmla="*/ 432222 h 2758642"/>
                <a:gd name="connsiteX81" fmla="*/ 2637668 w 3146620"/>
                <a:gd name="connsiteY81" fmla="*/ 1265912 h 2758642"/>
                <a:gd name="connsiteX82" fmla="*/ 2626544 w 3146620"/>
                <a:gd name="connsiteY82" fmla="*/ 1392875 h 2758642"/>
                <a:gd name="connsiteX83" fmla="*/ 2532056 w 3146620"/>
                <a:gd name="connsiteY83" fmla="*/ 1645451 h 2758642"/>
                <a:gd name="connsiteX84" fmla="*/ 2354915 w 3146620"/>
                <a:gd name="connsiteY84" fmla="*/ 1855420 h 2758642"/>
                <a:gd name="connsiteX85" fmla="*/ 2348647 w 3146620"/>
                <a:gd name="connsiteY85" fmla="*/ 1860340 h 2758642"/>
                <a:gd name="connsiteX86" fmla="*/ 2340290 w 3146620"/>
                <a:gd name="connsiteY86" fmla="*/ 1881700 h 2758642"/>
                <a:gd name="connsiteX87" fmla="*/ 1504755 w 3146620"/>
                <a:gd name="connsiteY87" fmla="*/ 2367407 h 2758642"/>
                <a:gd name="connsiteX88" fmla="*/ 1397545 w 3146620"/>
                <a:gd name="connsiteY88" fmla="*/ 2709204 h 2758642"/>
                <a:gd name="connsiteX89" fmla="*/ 1313564 w 3146620"/>
                <a:gd name="connsiteY89" fmla="*/ 2683625 h 2758642"/>
                <a:gd name="connsiteX90" fmla="*/ 650749 w 3146620"/>
                <a:gd name="connsiteY90" fmla="*/ 2114015 h 2758642"/>
                <a:gd name="connsiteX91" fmla="*/ 614783 w 3146620"/>
                <a:gd name="connsiteY91" fmla="*/ 2038601 h 2758642"/>
                <a:gd name="connsiteX92" fmla="*/ 649272 w 3146620"/>
                <a:gd name="connsiteY92" fmla="*/ 2082574 h 2758642"/>
                <a:gd name="connsiteX93" fmla="*/ 2116901 w 3146620"/>
                <a:gd name="connsiteY93" fmla="*/ 2251331 h 2758642"/>
                <a:gd name="connsiteX94" fmla="*/ 2619314 w 3146620"/>
                <a:gd name="connsiteY94" fmla="*/ 1730569 h 2758642"/>
                <a:gd name="connsiteX95" fmla="*/ 2643909 w 3146620"/>
                <a:gd name="connsiteY95" fmla="*/ 635797 h 2758642"/>
                <a:gd name="connsiteX96" fmla="*/ 2028202 w 3146620"/>
                <a:gd name="connsiteY96" fmla="*/ 142980 h 2758642"/>
                <a:gd name="connsiteX97" fmla="*/ 2006897 w 3146620"/>
                <a:gd name="connsiteY97" fmla="*/ 137397 h 2758642"/>
                <a:gd name="connsiteX98" fmla="*/ 2037333 w 3146620"/>
                <a:gd name="connsiteY98" fmla="*/ 152393 h 2758642"/>
                <a:gd name="connsiteX99" fmla="*/ 2483804 w 3146620"/>
                <a:gd name="connsiteY99" fmla="*/ 598783 h 2758642"/>
                <a:gd name="connsiteX100" fmla="*/ 2521179 w 3146620"/>
                <a:gd name="connsiteY100" fmla="*/ 673576 h 2758642"/>
                <a:gd name="connsiteX101" fmla="*/ 2485857 w 3146620"/>
                <a:gd name="connsiteY101" fmla="*/ 630692 h 2758642"/>
                <a:gd name="connsiteX102" fmla="*/ 1014038 w 3146620"/>
                <a:gd name="connsiteY102" fmla="*/ 537905 h 2758642"/>
                <a:gd name="connsiteX103" fmla="*/ 516254 w 3146620"/>
                <a:gd name="connsiteY103" fmla="*/ 2209923 h 2758642"/>
                <a:gd name="connsiteX104" fmla="*/ 1341630 w 3146620"/>
                <a:gd name="connsiteY104" fmla="*/ 2707786 h 2758642"/>
                <a:gd name="connsiteX105" fmla="*/ 1738084 w 3146620"/>
                <a:gd name="connsiteY105" fmla="*/ 2758614 h 2758642"/>
                <a:gd name="connsiteX106" fmla="*/ 1433261 w 3146620"/>
                <a:gd name="connsiteY106" fmla="*/ 2720084 h 2758642"/>
                <a:gd name="connsiteX107" fmla="*/ 1422318 w 3146620"/>
                <a:gd name="connsiteY107" fmla="*/ 2716750 h 2758642"/>
                <a:gd name="connsiteX108" fmla="*/ 1386949 w 3146620"/>
                <a:gd name="connsiteY108" fmla="*/ 2724643 h 2758642"/>
                <a:gd name="connsiteX109" fmla="*/ 166887 w 3146620"/>
                <a:gd name="connsiteY109" fmla="*/ 2138525 h 2758642"/>
                <a:gd name="connsiteX110" fmla="*/ 682014 w 3146620"/>
                <a:gd name="connsiteY110" fmla="*/ 237219 h 2758642"/>
                <a:gd name="connsiteX111" fmla="*/ 1810049 w 3146620"/>
                <a:gd name="connsiteY111" fmla="*/ 54886 h 2758642"/>
                <a:gd name="connsiteX112" fmla="*/ 1878052 w 3146620"/>
                <a:gd name="connsiteY112" fmla="*/ 79920 h 2758642"/>
                <a:gd name="connsiteX113" fmla="*/ 1965689 w 3146620"/>
                <a:gd name="connsiteY113" fmla="*/ 81604 h 2758642"/>
                <a:gd name="connsiteX114" fmla="*/ 2991394 w 3146620"/>
                <a:gd name="connsiteY114" fmla="*/ 724335 h 2758642"/>
                <a:gd name="connsiteX115" fmla="*/ 2925735 w 3146620"/>
                <a:gd name="connsiteY115" fmla="*/ 2094710 h 2758642"/>
                <a:gd name="connsiteX116" fmla="*/ 2442947 w 3146620"/>
                <a:gd name="connsiteY116" fmla="*/ 2564098 h 2758642"/>
                <a:gd name="connsiteX117" fmla="*/ 2257553 w 3146620"/>
                <a:gd name="connsiteY117" fmla="*/ 2656723 h 2758642"/>
                <a:gd name="connsiteX118" fmla="*/ 1738084 w 3146620"/>
                <a:gd name="connsiteY118" fmla="*/ 2758614 h 2758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</a:cxnLst>
              <a:rect l="l" t="t" r="r" b="b"/>
              <a:pathLst>
                <a:path w="3146620" h="2758642">
                  <a:moveTo>
                    <a:pt x="1541216" y="1657815"/>
                  </a:moveTo>
                  <a:cubicBezTo>
                    <a:pt x="1668812" y="1657815"/>
                    <a:pt x="1772249" y="1540838"/>
                    <a:pt x="1772249" y="1396539"/>
                  </a:cubicBezTo>
                  <a:cubicBezTo>
                    <a:pt x="1772249" y="1270278"/>
                    <a:pt x="1693055" y="1164934"/>
                    <a:pt x="1587777" y="1140571"/>
                  </a:cubicBezTo>
                  <a:lnTo>
                    <a:pt x="1576347" y="1138598"/>
                  </a:lnTo>
                  <a:lnTo>
                    <a:pt x="1593509" y="1137669"/>
                  </a:lnTo>
                  <a:cubicBezTo>
                    <a:pt x="1658396" y="1137669"/>
                    <a:pt x="1717908" y="1162343"/>
                    <a:pt x="1764328" y="1203416"/>
                  </a:cubicBezTo>
                  <a:lnTo>
                    <a:pt x="1777708" y="1216454"/>
                  </a:lnTo>
                  <a:lnTo>
                    <a:pt x="1771569" y="1206196"/>
                  </a:lnTo>
                  <a:cubicBezTo>
                    <a:pt x="1732262" y="1144599"/>
                    <a:pt x="1669215" y="1104412"/>
                    <a:pt x="1596357" y="1102959"/>
                  </a:cubicBezTo>
                  <a:cubicBezTo>
                    <a:pt x="1468824" y="1100415"/>
                    <a:pt x="1359524" y="1217513"/>
                    <a:pt x="1352229" y="1364506"/>
                  </a:cubicBezTo>
                  <a:cubicBezTo>
                    <a:pt x="1345845" y="1493124"/>
                    <a:pt x="1419674" y="1602013"/>
                    <a:pt x="1523668" y="1628929"/>
                  </a:cubicBezTo>
                  <a:lnTo>
                    <a:pt x="1534993" y="1631167"/>
                  </a:lnTo>
                  <a:lnTo>
                    <a:pt x="1517792" y="1631771"/>
                  </a:lnTo>
                  <a:cubicBezTo>
                    <a:pt x="1471467" y="1630847"/>
                    <a:pt x="1428520" y="1617154"/>
                    <a:pt x="1391608" y="1593820"/>
                  </a:cubicBezTo>
                  <a:lnTo>
                    <a:pt x="1385744" y="1589673"/>
                  </a:lnTo>
                  <a:lnTo>
                    <a:pt x="1388977" y="1593072"/>
                  </a:lnTo>
                  <a:cubicBezTo>
                    <a:pt x="1429632" y="1633381"/>
                    <a:pt x="1482901" y="1657815"/>
                    <a:pt x="1541216" y="1657815"/>
                  </a:cubicBezTo>
                  <a:close/>
                  <a:moveTo>
                    <a:pt x="1593509" y="1713511"/>
                  </a:moveTo>
                  <a:cubicBezTo>
                    <a:pt x="1501248" y="1713511"/>
                    <a:pt x="1419854" y="1663628"/>
                    <a:pt x="1371509" y="1587645"/>
                  </a:cubicBezTo>
                  <a:lnTo>
                    <a:pt x="1361983" y="1571512"/>
                  </a:lnTo>
                  <a:lnTo>
                    <a:pt x="1350382" y="1561391"/>
                  </a:lnTo>
                  <a:cubicBezTo>
                    <a:pt x="1293398" y="1506407"/>
                    <a:pt x="1259416" y="1424237"/>
                    <a:pt x="1263938" y="1333122"/>
                  </a:cubicBezTo>
                  <a:cubicBezTo>
                    <a:pt x="1271977" y="1171140"/>
                    <a:pt x="1398666" y="1042224"/>
                    <a:pt x="1546906" y="1045181"/>
                  </a:cubicBezTo>
                  <a:cubicBezTo>
                    <a:pt x="1652294" y="1047283"/>
                    <a:pt x="1740203" y="1115472"/>
                    <a:pt x="1779330" y="1212923"/>
                  </a:cubicBezTo>
                  <a:lnTo>
                    <a:pt x="1781655" y="1220300"/>
                  </a:lnTo>
                  <a:lnTo>
                    <a:pt x="1783398" y="1221999"/>
                  </a:lnTo>
                  <a:cubicBezTo>
                    <a:pt x="1822883" y="1264333"/>
                    <a:pt x="1850130" y="1319789"/>
                    <a:pt x="1858959" y="1381743"/>
                  </a:cubicBezTo>
                  <a:cubicBezTo>
                    <a:pt x="1860996" y="1396040"/>
                    <a:pt x="1862053" y="1410682"/>
                    <a:pt x="1862053" y="1425590"/>
                  </a:cubicBezTo>
                  <a:cubicBezTo>
                    <a:pt x="1862053" y="1584604"/>
                    <a:pt x="1741822" y="1713511"/>
                    <a:pt x="1593509" y="1713511"/>
                  </a:cubicBezTo>
                  <a:close/>
                  <a:moveTo>
                    <a:pt x="1594962" y="1878090"/>
                  </a:moveTo>
                  <a:cubicBezTo>
                    <a:pt x="1712617" y="1878090"/>
                    <a:pt x="1820091" y="1834330"/>
                    <a:pt x="1902115" y="1762139"/>
                  </a:cubicBezTo>
                  <a:lnTo>
                    <a:pt x="1908639" y="1756051"/>
                  </a:lnTo>
                  <a:lnTo>
                    <a:pt x="1896806" y="1763478"/>
                  </a:lnTo>
                  <a:cubicBezTo>
                    <a:pt x="1822334" y="1805268"/>
                    <a:pt x="1735685" y="1829792"/>
                    <a:pt x="1642222" y="1831446"/>
                  </a:cubicBezTo>
                  <a:lnTo>
                    <a:pt x="1607518" y="1830364"/>
                  </a:lnTo>
                  <a:lnTo>
                    <a:pt x="1630367" y="1826357"/>
                  </a:lnTo>
                  <a:cubicBezTo>
                    <a:pt x="1840183" y="1778150"/>
                    <a:pt x="1989137" y="1583136"/>
                    <a:pt x="1976258" y="1352787"/>
                  </a:cubicBezTo>
                  <a:cubicBezTo>
                    <a:pt x="1961539" y="1089531"/>
                    <a:pt x="1741019" y="879814"/>
                    <a:pt x="1483712" y="884370"/>
                  </a:cubicBezTo>
                  <a:cubicBezTo>
                    <a:pt x="1336717" y="886973"/>
                    <a:pt x="1209515" y="958946"/>
                    <a:pt x="1130210" y="1069263"/>
                  </a:cubicBezTo>
                  <a:lnTo>
                    <a:pt x="1117824" y="1087635"/>
                  </a:lnTo>
                  <a:lnTo>
                    <a:pt x="1144818" y="1064285"/>
                  </a:lnTo>
                  <a:cubicBezTo>
                    <a:pt x="1238475" y="990724"/>
                    <a:pt x="1358544" y="946535"/>
                    <a:pt x="1489458" y="946535"/>
                  </a:cubicBezTo>
                  <a:lnTo>
                    <a:pt x="1524084" y="948199"/>
                  </a:lnTo>
                  <a:lnTo>
                    <a:pt x="1501022" y="951733"/>
                  </a:lnTo>
                  <a:cubicBezTo>
                    <a:pt x="1288616" y="995365"/>
                    <a:pt x="1128838" y="1184031"/>
                    <a:pt x="1128838" y="1410158"/>
                  </a:cubicBezTo>
                  <a:cubicBezTo>
                    <a:pt x="1128838" y="1668590"/>
                    <a:pt x="1337529" y="1878090"/>
                    <a:pt x="1594962" y="1878090"/>
                  </a:cubicBezTo>
                  <a:close/>
                  <a:moveTo>
                    <a:pt x="1489458" y="1977838"/>
                  </a:moveTo>
                  <a:cubicBezTo>
                    <a:pt x="1190226" y="1977838"/>
                    <a:pt x="947651" y="1746973"/>
                    <a:pt x="947651" y="1462187"/>
                  </a:cubicBezTo>
                  <a:cubicBezTo>
                    <a:pt x="947651" y="1435488"/>
                    <a:pt x="949783" y="1409263"/>
                    <a:pt x="953894" y="1383658"/>
                  </a:cubicBezTo>
                  <a:cubicBezTo>
                    <a:pt x="971708" y="1272703"/>
                    <a:pt x="1026679" y="1173384"/>
                    <a:pt x="1106343" y="1097566"/>
                  </a:cubicBezTo>
                  <a:lnTo>
                    <a:pt x="1109860" y="1094523"/>
                  </a:lnTo>
                  <a:lnTo>
                    <a:pt x="1114550" y="1081311"/>
                  </a:lnTo>
                  <a:cubicBezTo>
                    <a:pt x="1193492" y="906781"/>
                    <a:pt x="1370854" y="784658"/>
                    <a:pt x="1583484" y="780893"/>
                  </a:cubicBezTo>
                  <a:cubicBezTo>
                    <a:pt x="1882567" y="775598"/>
                    <a:pt x="2138171" y="1006479"/>
                    <a:pt x="2154391" y="1296581"/>
                  </a:cubicBezTo>
                  <a:cubicBezTo>
                    <a:pt x="2163515" y="1459763"/>
                    <a:pt x="2094953" y="1606925"/>
                    <a:pt x="1979984" y="1705399"/>
                  </a:cubicBezTo>
                  <a:lnTo>
                    <a:pt x="1956579" y="1723525"/>
                  </a:lnTo>
                  <a:lnTo>
                    <a:pt x="1937358" y="1752418"/>
                  </a:lnTo>
                  <a:cubicBezTo>
                    <a:pt x="1839819" y="1888500"/>
                    <a:pt x="1675600" y="1977838"/>
                    <a:pt x="1489458" y="1977838"/>
                  </a:cubicBezTo>
                  <a:close/>
                  <a:moveTo>
                    <a:pt x="1682525" y="2200108"/>
                  </a:moveTo>
                  <a:cubicBezTo>
                    <a:pt x="1944439" y="2195900"/>
                    <a:pt x="2171085" y="2079537"/>
                    <a:pt x="2312388" y="1901179"/>
                  </a:cubicBezTo>
                  <a:lnTo>
                    <a:pt x="2334458" y="1871476"/>
                  </a:lnTo>
                  <a:lnTo>
                    <a:pt x="2286359" y="1909228"/>
                  </a:lnTo>
                  <a:cubicBezTo>
                    <a:pt x="2119485" y="2028159"/>
                    <a:pt x="1905548" y="2099603"/>
                    <a:pt x="1672289" y="2099603"/>
                  </a:cubicBezTo>
                  <a:lnTo>
                    <a:pt x="1610592" y="2096912"/>
                  </a:lnTo>
                  <a:lnTo>
                    <a:pt x="1651684" y="2091199"/>
                  </a:lnTo>
                  <a:cubicBezTo>
                    <a:pt x="2030143" y="2020655"/>
                    <a:pt x="2314834" y="1715627"/>
                    <a:pt x="2314834" y="1350031"/>
                  </a:cubicBezTo>
                  <a:cubicBezTo>
                    <a:pt x="2314834" y="932206"/>
                    <a:pt x="1942993" y="593492"/>
                    <a:pt x="1484303" y="593492"/>
                  </a:cubicBezTo>
                  <a:cubicBezTo>
                    <a:pt x="1274668" y="593492"/>
                    <a:pt x="1083173" y="664242"/>
                    <a:pt x="937025" y="780959"/>
                  </a:cubicBezTo>
                  <a:lnTo>
                    <a:pt x="925401" y="790801"/>
                  </a:lnTo>
                  <a:lnTo>
                    <a:pt x="946483" y="778794"/>
                  </a:lnTo>
                  <a:cubicBezTo>
                    <a:pt x="1079176" y="711228"/>
                    <a:pt x="1233565" y="671580"/>
                    <a:pt x="1400097" y="668904"/>
                  </a:cubicBezTo>
                  <a:lnTo>
                    <a:pt x="1461932" y="670654"/>
                  </a:lnTo>
                  <a:lnTo>
                    <a:pt x="1421219" y="677133"/>
                  </a:lnTo>
                  <a:cubicBezTo>
                    <a:pt x="1047374" y="755072"/>
                    <a:pt x="781971" y="1070365"/>
                    <a:pt x="804919" y="1442786"/>
                  </a:cubicBezTo>
                  <a:cubicBezTo>
                    <a:pt x="831145" y="1868410"/>
                    <a:pt x="1224063" y="2207475"/>
                    <a:pt x="1682525" y="2200108"/>
                  </a:cubicBezTo>
                  <a:close/>
                  <a:moveTo>
                    <a:pt x="1504755" y="2367407"/>
                  </a:moveTo>
                  <a:cubicBezTo>
                    <a:pt x="971855" y="2375969"/>
                    <a:pt x="516425" y="2002688"/>
                    <a:pt x="487525" y="1533659"/>
                  </a:cubicBezTo>
                  <a:cubicBezTo>
                    <a:pt x="471267" y="1269830"/>
                    <a:pt x="593430" y="1031904"/>
                    <a:pt x="798279" y="872693"/>
                  </a:cubicBezTo>
                  <a:lnTo>
                    <a:pt x="839982" y="843388"/>
                  </a:lnTo>
                  <a:lnTo>
                    <a:pt x="874229" y="796675"/>
                  </a:lnTo>
                  <a:cubicBezTo>
                    <a:pt x="1048022" y="576661"/>
                    <a:pt x="1340623" y="432222"/>
                    <a:pt x="1672289" y="432222"/>
                  </a:cubicBezTo>
                  <a:cubicBezTo>
                    <a:pt x="2205452" y="432222"/>
                    <a:pt x="2637668" y="805478"/>
                    <a:pt x="2637668" y="1265912"/>
                  </a:cubicBezTo>
                  <a:cubicBezTo>
                    <a:pt x="2637668" y="1309078"/>
                    <a:pt x="2633869" y="1351477"/>
                    <a:pt x="2626544" y="1392875"/>
                  </a:cubicBezTo>
                  <a:cubicBezTo>
                    <a:pt x="2610674" y="1482570"/>
                    <a:pt x="2578252" y="1567561"/>
                    <a:pt x="2532056" y="1645451"/>
                  </a:cubicBezTo>
                  <a:cubicBezTo>
                    <a:pt x="2485859" y="1723341"/>
                    <a:pt x="2425886" y="1794130"/>
                    <a:pt x="2354915" y="1855420"/>
                  </a:cubicBezTo>
                  <a:lnTo>
                    <a:pt x="2348647" y="1860340"/>
                  </a:lnTo>
                  <a:lnTo>
                    <a:pt x="2340290" y="1881700"/>
                  </a:lnTo>
                  <a:cubicBezTo>
                    <a:pt x="2199633" y="2163876"/>
                    <a:pt x="1883614" y="2361320"/>
                    <a:pt x="1504755" y="2367407"/>
                  </a:cubicBezTo>
                  <a:close/>
                  <a:moveTo>
                    <a:pt x="1397545" y="2709204"/>
                  </a:moveTo>
                  <a:lnTo>
                    <a:pt x="1313564" y="2683625"/>
                  </a:lnTo>
                  <a:cubicBezTo>
                    <a:pt x="1039114" y="2584837"/>
                    <a:pt x="801010" y="2390656"/>
                    <a:pt x="650749" y="2114015"/>
                  </a:cubicBezTo>
                  <a:lnTo>
                    <a:pt x="614783" y="2038601"/>
                  </a:lnTo>
                  <a:lnTo>
                    <a:pt x="649272" y="2082574"/>
                  </a:lnTo>
                  <a:cubicBezTo>
                    <a:pt x="992096" y="2472625"/>
                    <a:pt x="1603682" y="2556037"/>
                    <a:pt x="2116901" y="2251331"/>
                  </a:cubicBezTo>
                  <a:cubicBezTo>
                    <a:pt x="2336852" y="2120742"/>
                    <a:pt x="2507502" y="1937409"/>
                    <a:pt x="2619314" y="1730569"/>
                  </a:cubicBezTo>
                  <a:cubicBezTo>
                    <a:pt x="2805668" y="1385834"/>
                    <a:pt x="2828583" y="975796"/>
                    <a:pt x="2643909" y="635797"/>
                  </a:cubicBezTo>
                  <a:cubicBezTo>
                    <a:pt x="2508867" y="387174"/>
                    <a:pt x="2286192" y="219031"/>
                    <a:pt x="2028202" y="142980"/>
                  </a:cubicBezTo>
                  <a:lnTo>
                    <a:pt x="2006897" y="137397"/>
                  </a:lnTo>
                  <a:lnTo>
                    <a:pt x="2037333" y="152393"/>
                  </a:lnTo>
                  <a:cubicBezTo>
                    <a:pt x="2217659" y="253452"/>
                    <a:pt x="2372771" y="403509"/>
                    <a:pt x="2483804" y="598783"/>
                  </a:cubicBezTo>
                  <a:lnTo>
                    <a:pt x="2521179" y="673576"/>
                  </a:lnTo>
                  <a:lnTo>
                    <a:pt x="2485857" y="630692"/>
                  </a:lnTo>
                  <a:cubicBezTo>
                    <a:pt x="2135626" y="252277"/>
                    <a:pt x="1522054" y="200295"/>
                    <a:pt x="1014038" y="537905"/>
                  </a:cubicBezTo>
                  <a:cubicBezTo>
                    <a:pt x="433447" y="923746"/>
                    <a:pt x="210582" y="1672333"/>
                    <a:pt x="516254" y="2209923"/>
                  </a:cubicBezTo>
                  <a:cubicBezTo>
                    <a:pt x="690881" y="2517041"/>
                    <a:pt x="1000230" y="2688855"/>
                    <a:pt x="1341630" y="2707786"/>
                  </a:cubicBezTo>
                  <a:close/>
                  <a:moveTo>
                    <a:pt x="1738084" y="2758614"/>
                  </a:moveTo>
                  <a:cubicBezTo>
                    <a:pt x="1634411" y="2757926"/>
                    <a:pt x="1532079" y="2744900"/>
                    <a:pt x="1433261" y="2720084"/>
                  </a:cubicBezTo>
                  <a:lnTo>
                    <a:pt x="1422318" y="2716750"/>
                  </a:lnTo>
                  <a:lnTo>
                    <a:pt x="1386949" y="2724643"/>
                  </a:lnTo>
                  <a:cubicBezTo>
                    <a:pt x="900227" y="2793005"/>
                    <a:pt x="419484" y="2582771"/>
                    <a:pt x="166887" y="2138525"/>
                  </a:cubicBezTo>
                  <a:cubicBezTo>
                    <a:pt x="-188415" y="1513651"/>
                    <a:pt x="42216" y="662407"/>
                    <a:pt x="682014" y="237219"/>
                  </a:cubicBezTo>
                  <a:cubicBezTo>
                    <a:pt x="1041900" y="-1950"/>
                    <a:pt x="1454592" y="-55367"/>
                    <a:pt x="1810049" y="54886"/>
                  </a:cubicBezTo>
                  <a:lnTo>
                    <a:pt x="1878052" y="79920"/>
                  </a:lnTo>
                  <a:lnTo>
                    <a:pt x="1965689" y="81604"/>
                  </a:lnTo>
                  <a:cubicBezTo>
                    <a:pt x="2386494" y="104349"/>
                    <a:pt x="2777742" y="330986"/>
                    <a:pt x="2991394" y="724335"/>
                  </a:cubicBezTo>
                  <a:cubicBezTo>
                    <a:pt x="3227517" y="1159057"/>
                    <a:pt x="3185246" y="1684230"/>
                    <a:pt x="2925735" y="2094710"/>
                  </a:cubicBezTo>
                  <a:cubicBezTo>
                    <a:pt x="2807775" y="2281291"/>
                    <a:pt x="2644932" y="2444176"/>
                    <a:pt x="2442947" y="2564098"/>
                  </a:cubicBezTo>
                  <a:cubicBezTo>
                    <a:pt x="2382352" y="2600074"/>
                    <a:pt x="2320385" y="2630907"/>
                    <a:pt x="2257553" y="2656723"/>
                  </a:cubicBezTo>
                  <a:cubicBezTo>
                    <a:pt x="2087384" y="2726641"/>
                    <a:pt x="1910872" y="2759762"/>
                    <a:pt x="1738084" y="2758614"/>
                  </a:cubicBezTo>
                  <a:close/>
                </a:path>
              </a:pathLst>
            </a:custGeom>
            <a:gradFill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18900000" scaled="0"/>
            </a:gradFill>
            <a:ln w="6350">
              <a:noFill/>
            </a:ln>
            <a:effectLst>
              <a:outerShdw blurRad="50800" dist="50800" dir="5400000" algn="ctr" rotWithShape="0">
                <a:schemeClr val="accent4">
                  <a:lumMod val="50000"/>
                  <a:alpha val="73000"/>
                </a:schemeClr>
              </a:outerShdw>
            </a:effectLst>
            <a:scene3d>
              <a:camera prst="orthographicFront"/>
              <a:lightRig rig="fla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/>
            </a:p>
          </p:txBody>
        </p:sp>
        <p:sp>
          <p:nvSpPr>
            <p:cNvPr id="8" name="Forma libre 19"/>
            <p:cNvSpPr/>
            <p:nvPr/>
          </p:nvSpPr>
          <p:spPr>
            <a:xfrm rot="13084370">
              <a:off x="4545641" y="2271473"/>
              <a:ext cx="634584" cy="600551"/>
            </a:xfrm>
            <a:custGeom>
              <a:avLst/>
              <a:gdLst>
                <a:gd name="connsiteX0" fmla="*/ 1541216 w 3146620"/>
                <a:gd name="connsiteY0" fmla="*/ 1657815 h 2758642"/>
                <a:gd name="connsiteX1" fmla="*/ 1772249 w 3146620"/>
                <a:gd name="connsiteY1" fmla="*/ 1396539 h 2758642"/>
                <a:gd name="connsiteX2" fmla="*/ 1587777 w 3146620"/>
                <a:gd name="connsiteY2" fmla="*/ 1140571 h 2758642"/>
                <a:gd name="connsiteX3" fmla="*/ 1576347 w 3146620"/>
                <a:gd name="connsiteY3" fmla="*/ 1138598 h 2758642"/>
                <a:gd name="connsiteX4" fmla="*/ 1593509 w 3146620"/>
                <a:gd name="connsiteY4" fmla="*/ 1137669 h 2758642"/>
                <a:gd name="connsiteX5" fmla="*/ 1764328 w 3146620"/>
                <a:gd name="connsiteY5" fmla="*/ 1203416 h 2758642"/>
                <a:gd name="connsiteX6" fmla="*/ 1777708 w 3146620"/>
                <a:gd name="connsiteY6" fmla="*/ 1216454 h 2758642"/>
                <a:gd name="connsiteX7" fmla="*/ 1771569 w 3146620"/>
                <a:gd name="connsiteY7" fmla="*/ 1206196 h 2758642"/>
                <a:gd name="connsiteX8" fmla="*/ 1596357 w 3146620"/>
                <a:gd name="connsiteY8" fmla="*/ 1102959 h 2758642"/>
                <a:gd name="connsiteX9" fmla="*/ 1352229 w 3146620"/>
                <a:gd name="connsiteY9" fmla="*/ 1364506 h 2758642"/>
                <a:gd name="connsiteX10" fmla="*/ 1523668 w 3146620"/>
                <a:gd name="connsiteY10" fmla="*/ 1628929 h 2758642"/>
                <a:gd name="connsiteX11" fmla="*/ 1534993 w 3146620"/>
                <a:gd name="connsiteY11" fmla="*/ 1631167 h 2758642"/>
                <a:gd name="connsiteX12" fmla="*/ 1517792 w 3146620"/>
                <a:gd name="connsiteY12" fmla="*/ 1631771 h 2758642"/>
                <a:gd name="connsiteX13" fmla="*/ 1391608 w 3146620"/>
                <a:gd name="connsiteY13" fmla="*/ 1593820 h 2758642"/>
                <a:gd name="connsiteX14" fmla="*/ 1385744 w 3146620"/>
                <a:gd name="connsiteY14" fmla="*/ 1589673 h 2758642"/>
                <a:gd name="connsiteX15" fmla="*/ 1388977 w 3146620"/>
                <a:gd name="connsiteY15" fmla="*/ 1593072 h 2758642"/>
                <a:gd name="connsiteX16" fmla="*/ 1541216 w 3146620"/>
                <a:gd name="connsiteY16" fmla="*/ 1657815 h 2758642"/>
                <a:gd name="connsiteX17" fmla="*/ 1593509 w 3146620"/>
                <a:gd name="connsiteY17" fmla="*/ 1713511 h 2758642"/>
                <a:gd name="connsiteX18" fmla="*/ 1371509 w 3146620"/>
                <a:gd name="connsiteY18" fmla="*/ 1587645 h 2758642"/>
                <a:gd name="connsiteX19" fmla="*/ 1361983 w 3146620"/>
                <a:gd name="connsiteY19" fmla="*/ 1571512 h 2758642"/>
                <a:gd name="connsiteX20" fmla="*/ 1350382 w 3146620"/>
                <a:gd name="connsiteY20" fmla="*/ 1561391 h 2758642"/>
                <a:gd name="connsiteX21" fmla="*/ 1263938 w 3146620"/>
                <a:gd name="connsiteY21" fmla="*/ 1333122 h 2758642"/>
                <a:gd name="connsiteX22" fmla="*/ 1546906 w 3146620"/>
                <a:gd name="connsiteY22" fmla="*/ 1045181 h 2758642"/>
                <a:gd name="connsiteX23" fmla="*/ 1779330 w 3146620"/>
                <a:gd name="connsiteY23" fmla="*/ 1212923 h 2758642"/>
                <a:gd name="connsiteX24" fmla="*/ 1781655 w 3146620"/>
                <a:gd name="connsiteY24" fmla="*/ 1220300 h 2758642"/>
                <a:gd name="connsiteX25" fmla="*/ 1783398 w 3146620"/>
                <a:gd name="connsiteY25" fmla="*/ 1221999 h 2758642"/>
                <a:gd name="connsiteX26" fmla="*/ 1858959 w 3146620"/>
                <a:gd name="connsiteY26" fmla="*/ 1381743 h 2758642"/>
                <a:gd name="connsiteX27" fmla="*/ 1862053 w 3146620"/>
                <a:gd name="connsiteY27" fmla="*/ 1425590 h 2758642"/>
                <a:gd name="connsiteX28" fmla="*/ 1593509 w 3146620"/>
                <a:gd name="connsiteY28" fmla="*/ 1713511 h 2758642"/>
                <a:gd name="connsiteX29" fmla="*/ 1594962 w 3146620"/>
                <a:gd name="connsiteY29" fmla="*/ 1878090 h 2758642"/>
                <a:gd name="connsiteX30" fmla="*/ 1902115 w 3146620"/>
                <a:gd name="connsiteY30" fmla="*/ 1762139 h 2758642"/>
                <a:gd name="connsiteX31" fmla="*/ 1908639 w 3146620"/>
                <a:gd name="connsiteY31" fmla="*/ 1756051 h 2758642"/>
                <a:gd name="connsiteX32" fmla="*/ 1896806 w 3146620"/>
                <a:gd name="connsiteY32" fmla="*/ 1763478 h 2758642"/>
                <a:gd name="connsiteX33" fmla="*/ 1642222 w 3146620"/>
                <a:gd name="connsiteY33" fmla="*/ 1831446 h 2758642"/>
                <a:gd name="connsiteX34" fmla="*/ 1607518 w 3146620"/>
                <a:gd name="connsiteY34" fmla="*/ 1830364 h 2758642"/>
                <a:gd name="connsiteX35" fmla="*/ 1630367 w 3146620"/>
                <a:gd name="connsiteY35" fmla="*/ 1826357 h 2758642"/>
                <a:gd name="connsiteX36" fmla="*/ 1976258 w 3146620"/>
                <a:gd name="connsiteY36" fmla="*/ 1352787 h 2758642"/>
                <a:gd name="connsiteX37" fmla="*/ 1483712 w 3146620"/>
                <a:gd name="connsiteY37" fmla="*/ 884370 h 2758642"/>
                <a:gd name="connsiteX38" fmla="*/ 1130210 w 3146620"/>
                <a:gd name="connsiteY38" fmla="*/ 1069263 h 2758642"/>
                <a:gd name="connsiteX39" fmla="*/ 1117824 w 3146620"/>
                <a:gd name="connsiteY39" fmla="*/ 1087635 h 2758642"/>
                <a:gd name="connsiteX40" fmla="*/ 1144818 w 3146620"/>
                <a:gd name="connsiteY40" fmla="*/ 1064285 h 2758642"/>
                <a:gd name="connsiteX41" fmla="*/ 1489458 w 3146620"/>
                <a:gd name="connsiteY41" fmla="*/ 946535 h 2758642"/>
                <a:gd name="connsiteX42" fmla="*/ 1524084 w 3146620"/>
                <a:gd name="connsiteY42" fmla="*/ 948199 h 2758642"/>
                <a:gd name="connsiteX43" fmla="*/ 1501022 w 3146620"/>
                <a:gd name="connsiteY43" fmla="*/ 951733 h 2758642"/>
                <a:gd name="connsiteX44" fmla="*/ 1128838 w 3146620"/>
                <a:gd name="connsiteY44" fmla="*/ 1410158 h 2758642"/>
                <a:gd name="connsiteX45" fmla="*/ 1594962 w 3146620"/>
                <a:gd name="connsiteY45" fmla="*/ 1878090 h 2758642"/>
                <a:gd name="connsiteX46" fmla="*/ 1489458 w 3146620"/>
                <a:gd name="connsiteY46" fmla="*/ 1977838 h 2758642"/>
                <a:gd name="connsiteX47" fmla="*/ 947651 w 3146620"/>
                <a:gd name="connsiteY47" fmla="*/ 1462187 h 2758642"/>
                <a:gd name="connsiteX48" fmla="*/ 953894 w 3146620"/>
                <a:gd name="connsiteY48" fmla="*/ 1383658 h 2758642"/>
                <a:gd name="connsiteX49" fmla="*/ 1106343 w 3146620"/>
                <a:gd name="connsiteY49" fmla="*/ 1097566 h 2758642"/>
                <a:gd name="connsiteX50" fmla="*/ 1109860 w 3146620"/>
                <a:gd name="connsiteY50" fmla="*/ 1094523 h 2758642"/>
                <a:gd name="connsiteX51" fmla="*/ 1114550 w 3146620"/>
                <a:gd name="connsiteY51" fmla="*/ 1081311 h 2758642"/>
                <a:gd name="connsiteX52" fmla="*/ 1583484 w 3146620"/>
                <a:gd name="connsiteY52" fmla="*/ 780893 h 2758642"/>
                <a:gd name="connsiteX53" fmla="*/ 2154391 w 3146620"/>
                <a:gd name="connsiteY53" fmla="*/ 1296581 h 2758642"/>
                <a:gd name="connsiteX54" fmla="*/ 1979984 w 3146620"/>
                <a:gd name="connsiteY54" fmla="*/ 1705399 h 2758642"/>
                <a:gd name="connsiteX55" fmla="*/ 1956579 w 3146620"/>
                <a:gd name="connsiteY55" fmla="*/ 1723525 h 2758642"/>
                <a:gd name="connsiteX56" fmla="*/ 1937358 w 3146620"/>
                <a:gd name="connsiteY56" fmla="*/ 1752418 h 2758642"/>
                <a:gd name="connsiteX57" fmla="*/ 1489458 w 3146620"/>
                <a:gd name="connsiteY57" fmla="*/ 1977838 h 2758642"/>
                <a:gd name="connsiteX58" fmla="*/ 1682525 w 3146620"/>
                <a:gd name="connsiteY58" fmla="*/ 2200108 h 2758642"/>
                <a:gd name="connsiteX59" fmla="*/ 2312388 w 3146620"/>
                <a:gd name="connsiteY59" fmla="*/ 1901179 h 2758642"/>
                <a:gd name="connsiteX60" fmla="*/ 2334458 w 3146620"/>
                <a:gd name="connsiteY60" fmla="*/ 1871476 h 2758642"/>
                <a:gd name="connsiteX61" fmla="*/ 2286359 w 3146620"/>
                <a:gd name="connsiteY61" fmla="*/ 1909228 h 2758642"/>
                <a:gd name="connsiteX62" fmla="*/ 1672289 w 3146620"/>
                <a:gd name="connsiteY62" fmla="*/ 2099603 h 2758642"/>
                <a:gd name="connsiteX63" fmla="*/ 1610592 w 3146620"/>
                <a:gd name="connsiteY63" fmla="*/ 2096912 h 2758642"/>
                <a:gd name="connsiteX64" fmla="*/ 1651684 w 3146620"/>
                <a:gd name="connsiteY64" fmla="*/ 2091199 h 2758642"/>
                <a:gd name="connsiteX65" fmla="*/ 2314834 w 3146620"/>
                <a:gd name="connsiteY65" fmla="*/ 1350031 h 2758642"/>
                <a:gd name="connsiteX66" fmla="*/ 1484303 w 3146620"/>
                <a:gd name="connsiteY66" fmla="*/ 593492 h 2758642"/>
                <a:gd name="connsiteX67" fmla="*/ 937025 w 3146620"/>
                <a:gd name="connsiteY67" fmla="*/ 780959 h 2758642"/>
                <a:gd name="connsiteX68" fmla="*/ 925401 w 3146620"/>
                <a:gd name="connsiteY68" fmla="*/ 790801 h 2758642"/>
                <a:gd name="connsiteX69" fmla="*/ 946483 w 3146620"/>
                <a:gd name="connsiteY69" fmla="*/ 778794 h 2758642"/>
                <a:gd name="connsiteX70" fmla="*/ 1400097 w 3146620"/>
                <a:gd name="connsiteY70" fmla="*/ 668904 h 2758642"/>
                <a:gd name="connsiteX71" fmla="*/ 1461932 w 3146620"/>
                <a:gd name="connsiteY71" fmla="*/ 670654 h 2758642"/>
                <a:gd name="connsiteX72" fmla="*/ 1421219 w 3146620"/>
                <a:gd name="connsiteY72" fmla="*/ 677133 h 2758642"/>
                <a:gd name="connsiteX73" fmla="*/ 804919 w 3146620"/>
                <a:gd name="connsiteY73" fmla="*/ 1442786 h 2758642"/>
                <a:gd name="connsiteX74" fmla="*/ 1682525 w 3146620"/>
                <a:gd name="connsiteY74" fmla="*/ 2200108 h 2758642"/>
                <a:gd name="connsiteX75" fmla="*/ 1504755 w 3146620"/>
                <a:gd name="connsiteY75" fmla="*/ 2367407 h 2758642"/>
                <a:gd name="connsiteX76" fmla="*/ 487525 w 3146620"/>
                <a:gd name="connsiteY76" fmla="*/ 1533659 h 2758642"/>
                <a:gd name="connsiteX77" fmla="*/ 798279 w 3146620"/>
                <a:gd name="connsiteY77" fmla="*/ 872693 h 2758642"/>
                <a:gd name="connsiteX78" fmla="*/ 839982 w 3146620"/>
                <a:gd name="connsiteY78" fmla="*/ 843388 h 2758642"/>
                <a:gd name="connsiteX79" fmla="*/ 874229 w 3146620"/>
                <a:gd name="connsiteY79" fmla="*/ 796675 h 2758642"/>
                <a:gd name="connsiteX80" fmla="*/ 1672289 w 3146620"/>
                <a:gd name="connsiteY80" fmla="*/ 432222 h 2758642"/>
                <a:gd name="connsiteX81" fmla="*/ 2637668 w 3146620"/>
                <a:gd name="connsiteY81" fmla="*/ 1265912 h 2758642"/>
                <a:gd name="connsiteX82" fmla="*/ 2626544 w 3146620"/>
                <a:gd name="connsiteY82" fmla="*/ 1392875 h 2758642"/>
                <a:gd name="connsiteX83" fmla="*/ 2532056 w 3146620"/>
                <a:gd name="connsiteY83" fmla="*/ 1645451 h 2758642"/>
                <a:gd name="connsiteX84" fmla="*/ 2354915 w 3146620"/>
                <a:gd name="connsiteY84" fmla="*/ 1855420 h 2758642"/>
                <a:gd name="connsiteX85" fmla="*/ 2348647 w 3146620"/>
                <a:gd name="connsiteY85" fmla="*/ 1860340 h 2758642"/>
                <a:gd name="connsiteX86" fmla="*/ 2340290 w 3146620"/>
                <a:gd name="connsiteY86" fmla="*/ 1881700 h 2758642"/>
                <a:gd name="connsiteX87" fmla="*/ 1504755 w 3146620"/>
                <a:gd name="connsiteY87" fmla="*/ 2367407 h 2758642"/>
                <a:gd name="connsiteX88" fmla="*/ 1397545 w 3146620"/>
                <a:gd name="connsiteY88" fmla="*/ 2709204 h 2758642"/>
                <a:gd name="connsiteX89" fmla="*/ 1313564 w 3146620"/>
                <a:gd name="connsiteY89" fmla="*/ 2683625 h 2758642"/>
                <a:gd name="connsiteX90" fmla="*/ 650749 w 3146620"/>
                <a:gd name="connsiteY90" fmla="*/ 2114015 h 2758642"/>
                <a:gd name="connsiteX91" fmla="*/ 614783 w 3146620"/>
                <a:gd name="connsiteY91" fmla="*/ 2038601 h 2758642"/>
                <a:gd name="connsiteX92" fmla="*/ 649272 w 3146620"/>
                <a:gd name="connsiteY92" fmla="*/ 2082574 h 2758642"/>
                <a:gd name="connsiteX93" fmla="*/ 2116901 w 3146620"/>
                <a:gd name="connsiteY93" fmla="*/ 2251331 h 2758642"/>
                <a:gd name="connsiteX94" fmla="*/ 2619314 w 3146620"/>
                <a:gd name="connsiteY94" fmla="*/ 1730569 h 2758642"/>
                <a:gd name="connsiteX95" fmla="*/ 2643909 w 3146620"/>
                <a:gd name="connsiteY95" fmla="*/ 635797 h 2758642"/>
                <a:gd name="connsiteX96" fmla="*/ 2028202 w 3146620"/>
                <a:gd name="connsiteY96" fmla="*/ 142980 h 2758642"/>
                <a:gd name="connsiteX97" fmla="*/ 2006897 w 3146620"/>
                <a:gd name="connsiteY97" fmla="*/ 137397 h 2758642"/>
                <a:gd name="connsiteX98" fmla="*/ 2037333 w 3146620"/>
                <a:gd name="connsiteY98" fmla="*/ 152393 h 2758642"/>
                <a:gd name="connsiteX99" fmla="*/ 2483804 w 3146620"/>
                <a:gd name="connsiteY99" fmla="*/ 598783 h 2758642"/>
                <a:gd name="connsiteX100" fmla="*/ 2521179 w 3146620"/>
                <a:gd name="connsiteY100" fmla="*/ 673576 h 2758642"/>
                <a:gd name="connsiteX101" fmla="*/ 2485857 w 3146620"/>
                <a:gd name="connsiteY101" fmla="*/ 630692 h 2758642"/>
                <a:gd name="connsiteX102" fmla="*/ 1014038 w 3146620"/>
                <a:gd name="connsiteY102" fmla="*/ 537905 h 2758642"/>
                <a:gd name="connsiteX103" fmla="*/ 516254 w 3146620"/>
                <a:gd name="connsiteY103" fmla="*/ 2209923 h 2758642"/>
                <a:gd name="connsiteX104" fmla="*/ 1341630 w 3146620"/>
                <a:gd name="connsiteY104" fmla="*/ 2707786 h 2758642"/>
                <a:gd name="connsiteX105" fmla="*/ 1738084 w 3146620"/>
                <a:gd name="connsiteY105" fmla="*/ 2758614 h 2758642"/>
                <a:gd name="connsiteX106" fmla="*/ 1433261 w 3146620"/>
                <a:gd name="connsiteY106" fmla="*/ 2720084 h 2758642"/>
                <a:gd name="connsiteX107" fmla="*/ 1422318 w 3146620"/>
                <a:gd name="connsiteY107" fmla="*/ 2716750 h 2758642"/>
                <a:gd name="connsiteX108" fmla="*/ 1386949 w 3146620"/>
                <a:gd name="connsiteY108" fmla="*/ 2724643 h 2758642"/>
                <a:gd name="connsiteX109" fmla="*/ 166887 w 3146620"/>
                <a:gd name="connsiteY109" fmla="*/ 2138525 h 2758642"/>
                <a:gd name="connsiteX110" fmla="*/ 682014 w 3146620"/>
                <a:gd name="connsiteY110" fmla="*/ 237219 h 2758642"/>
                <a:gd name="connsiteX111" fmla="*/ 1810049 w 3146620"/>
                <a:gd name="connsiteY111" fmla="*/ 54886 h 2758642"/>
                <a:gd name="connsiteX112" fmla="*/ 1878052 w 3146620"/>
                <a:gd name="connsiteY112" fmla="*/ 79920 h 2758642"/>
                <a:gd name="connsiteX113" fmla="*/ 1965689 w 3146620"/>
                <a:gd name="connsiteY113" fmla="*/ 81604 h 2758642"/>
                <a:gd name="connsiteX114" fmla="*/ 2991394 w 3146620"/>
                <a:gd name="connsiteY114" fmla="*/ 724335 h 2758642"/>
                <a:gd name="connsiteX115" fmla="*/ 2925735 w 3146620"/>
                <a:gd name="connsiteY115" fmla="*/ 2094710 h 2758642"/>
                <a:gd name="connsiteX116" fmla="*/ 2442947 w 3146620"/>
                <a:gd name="connsiteY116" fmla="*/ 2564098 h 2758642"/>
                <a:gd name="connsiteX117" fmla="*/ 2257553 w 3146620"/>
                <a:gd name="connsiteY117" fmla="*/ 2656723 h 2758642"/>
                <a:gd name="connsiteX118" fmla="*/ 1738084 w 3146620"/>
                <a:gd name="connsiteY118" fmla="*/ 2758614 h 2758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</a:cxnLst>
              <a:rect l="l" t="t" r="r" b="b"/>
              <a:pathLst>
                <a:path w="3146620" h="2758642">
                  <a:moveTo>
                    <a:pt x="1541216" y="1657815"/>
                  </a:moveTo>
                  <a:cubicBezTo>
                    <a:pt x="1668812" y="1657815"/>
                    <a:pt x="1772249" y="1540838"/>
                    <a:pt x="1772249" y="1396539"/>
                  </a:cubicBezTo>
                  <a:cubicBezTo>
                    <a:pt x="1772249" y="1270278"/>
                    <a:pt x="1693055" y="1164934"/>
                    <a:pt x="1587777" y="1140571"/>
                  </a:cubicBezTo>
                  <a:lnTo>
                    <a:pt x="1576347" y="1138598"/>
                  </a:lnTo>
                  <a:lnTo>
                    <a:pt x="1593509" y="1137669"/>
                  </a:lnTo>
                  <a:cubicBezTo>
                    <a:pt x="1658396" y="1137669"/>
                    <a:pt x="1717908" y="1162343"/>
                    <a:pt x="1764328" y="1203416"/>
                  </a:cubicBezTo>
                  <a:lnTo>
                    <a:pt x="1777708" y="1216454"/>
                  </a:lnTo>
                  <a:lnTo>
                    <a:pt x="1771569" y="1206196"/>
                  </a:lnTo>
                  <a:cubicBezTo>
                    <a:pt x="1732262" y="1144599"/>
                    <a:pt x="1669215" y="1104412"/>
                    <a:pt x="1596357" y="1102959"/>
                  </a:cubicBezTo>
                  <a:cubicBezTo>
                    <a:pt x="1468824" y="1100415"/>
                    <a:pt x="1359524" y="1217513"/>
                    <a:pt x="1352229" y="1364506"/>
                  </a:cubicBezTo>
                  <a:cubicBezTo>
                    <a:pt x="1345845" y="1493124"/>
                    <a:pt x="1419674" y="1602013"/>
                    <a:pt x="1523668" y="1628929"/>
                  </a:cubicBezTo>
                  <a:lnTo>
                    <a:pt x="1534993" y="1631167"/>
                  </a:lnTo>
                  <a:lnTo>
                    <a:pt x="1517792" y="1631771"/>
                  </a:lnTo>
                  <a:cubicBezTo>
                    <a:pt x="1471467" y="1630847"/>
                    <a:pt x="1428520" y="1617154"/>
                    <a:pt x="1391608" y="1593820"/>
                  </a:cubicBezTo>
                  <a:lnTo>
                    <a:pt x="1385744" y="1589673"/>
                  </a:lnTo>
                  <a:lnTo>
                    <a:pt x="1388977" y="1593072"/>
                  </a:lnTo>
                  <a:cubicBezTo>
                    <a:pt x="1429632" y="1633381"/>
                    <a:pt x="1482901" y="1657815"/>
                    <a:pt x="1541216" y="1657815"/>
                  </a:cubicBezTo>
                  <a:close/>
                  <a:moveTo>
                    <a:pt x="1593509" y="1713511"/>
                  </a:moveTo>
                  <a:cubicBezTo>
                    <a:pt x="1501248" y="1713511"/>
                    <a:pt x="1419854" y="1663628"/>
                    <a:pt x="1371509" y="1587645"/>
                  </a:cubicBezTo>
                  <a:lnTo>
                    <a:pt x="1361983" y="1571512"/>
                  </a:lnTo>
                  <a:lnTo>
                    <a:pt x="1350382" y="1561391"/>
                  </a:lnTo>
                  <a:cubicBezTo>
                    <a:pt x="1293398" y="1506407"/>
                    <a:pt x="1259416" y="1424237"/>
                    <a:pt x="1263938" y="1333122"/>
                  </a:cubicBezTo>
                  <a:cubicBezTo>
                    <a:pt x="1271977" y="1171140"/>
                    <a:pt x="1398666" y="1042224"/>
                    <a:pt x="1546906" y="1045181"/>
                  </a:cubicBezTo>
                  <a:cubicBezTo>
                    <a:pt x="1652294" y="1047283"/>
                    <a:pt x="1740203" y="1115472"/>
                    <a:pt x="1779330" y="1212923"/>
                  </a:cubicBezTo>
                  <a:lnTo>
                    <a:pt x="1781655" y="1220300"/>
                  </a:lnTo>
                  <a:lnTo>
                    <a:pt x="1783398" y="1221999"/>
                  </a:lnTo>
                  <a:cubicBezTo>
                    <a:pt x="1822883" y="1264333"/>
                    <a:pt x="1850130" y="1319789"/>
                    <a:pt x="1858959" y="1381743"/>
                  </a:cubicBezTo>
                  <a:cubicBezTo>
                    <a:pt x="1860996" y="1396040"/>
                    <a:pt x="1862053" y="1410682"/>
                    <a:pt x="1862053" y="1425590"/>
                  </a:cubicBezTo>
                  <a:cubicBezTo>
                    <a:pt x="1862053" y="1584604"/>
                    <a:pt x="1741822" y="1713511"/>
                    <a:pt x="1593509" y="1713511"/>
                  </a:cubicBezTo>
                  <a:close/>
                  <a:moveTo>
                    <a:pt x="1594962" y="1878090"/>
                  </a:moveTo>
                  <a:cubicBezTo>
                    <a:pt x="1712617" y="1878090"/>
                    <a:pt x="1820091" y="1834330"/>
                    <a:pt x="1902115" y="1762139"/>
                  </a:cubicBezTo>
                  <a:lnTo>
                    <a:pt x="1908639" y="1756051"/>
                  </a:lnTo>
                  <a:lnTo>
                    <a:pt x="1896806" y="1763478"/>
                  </a:lnTo>
                  <a:cubicBezTo>
                    <a:pt x="1822334" y="1805268"/>
                    <a:pt x="1735685" y="1829792"/>
                    <a:pt x="1642222" y="1831446"/>
                  </a:cubicBezTo>
                  <a:lnTo>
                    <a:pt x="1607518" y="1830364"/>
                  </a:lnTo>
                  <a:lnTo>
                    <a:pt x="1630367" y="1826357"/>
                  </a:lnTo>
                  <a:cubicBezTo>
                    <a:pt x="1840183" y="1778150"/>
                    <a:pt x="1989137" y="1583136"/>
                    <a:pt x="1976258" y="1352787"/>
                  </a:cubicBezTo>
                  <a:cubicBezTo>
                    <a:pt x="1961539" y="1089531"/>
                    <a:pt x="1741019" y="879814"/>
                    <a:pt x="1483712" y="884370"/>
                  </a:cubicBezTo>
                  <a:cubicBezTo>
                    <a:pt x="1336717" y="886973"/>
                    <a:pt x="1209515" y="958946"/>
                    <a:pt x="1130210" y="1069263"/>
                  </a:cubicBezTo>
                  <a:lnTo>
                    <a:pt x="1117824" y="1087635"/>
                  </a:lnTo>
                  <a:lnTo>
                    <a:pt x="1144818" y="1064285"/>
                  </a:lnTo>
                  <a:cubicBezTo>
                    <a:pt x="1238475" y="990724"/>
                    <a:pt x="1358544" y="946535"/>
                    <a:pt x="1489458" y="946535"/>
                  </a:cubicBezTo>
                  <a:lnTo>
                    <a:pt x="1524084" y="948199"/>
                  </a:lnTo>
                  <a:lnTo>
                    <a:pt x="1501022" y="951733"/>
                  </a:lnTo>
                  <a:cubicBezTo>
                    <a:pt x="1288616" y="995365"/>
                    <a:pt x="1128838" y="1184031"/>
                    <a:pt x="1128838" y="1410158"/>
                  </a:cubicBezTo>
                  <a:cubicBezTo>
                    <a:pt x="1128838" y="1668590"/>
                    <a:pt x="1337529" y="1878090"/>
                    <a:pt x="1594962" y="1878090"/>
                  </a:cubicBezTo>
                  <a:close/>
                  <a:moveTo>
                    <a:pt x="1489458" y="1977838"/>
                  </a:moveTo>
                  <a:cubicBezTo>
                    <a:pt x="1190226" y="1977838"/>
                    <a:pt x="947651" y="1746973"/>
                    <a:pt x="947651" y="1462187"/>
                  </a:cubicBezTo>
                  <a:cubicBezTo>
                    <a:pt x="947651" y="1435488"/>
                    <a:pt x="949783" y="1409263"/>
                    <a:pt x="953894" y="1383658"/>
                  </a:cubicBezTo>
                  <a:cubicBezTo>
                    <a:pt x="971708" y="1272703"/>
                    <a:pt x="1026679" y="1173384"/>
                    <a:pt x="1106343" y="1097566"/>
                  </a:cubicBezTo>
                  <a:lnTo>
                    <a:pt x="1109860" y="1094523"/>
                  </a:lnTo>
                  <a:lnTo>
                    <a:pt x="1114550" y="1081311"/>
                  </a:lnTo>
                  <a:cubicBezTo>
                    <a:pt x="1193492" y="906781"/>
                    <a:pt x="1370854" y="784658"/>
                    <a:pt x="1583484" y="780893"/>
                  </a:cubicBezTo>
                  <a:cubicBezTo>
                    <a:pt x="1882567" y="775598"/>
                    <a:pt x="2138171" y="1006479"/>
                    <a:pt x="2154391" y="1296581"/>
                  </a:cubicBezTo>
                  <a:cubicBezTo>
                    <a:pt x="2163515" y="1459763"/>
                    <a:pt x="2094953" y="1606925"/>
                    <a:pt x="1979984" y="1705399"/>
                  </a:cubicBezTo>
                  <a:lnTo>
                    <a:pt x="1956579" y="1723525"/>
                  </a:lnTo>
                  <a:lnTo>
                    <a:pt x="1937358" y="1752418"/>
                  </a:lnTo>
                  <a:cubicBezTo>
                    <a:pt x="1839819" y="1888500"/>
                    <a:pt x="1675600" y="1977838"/>
                    <a:pt x="1489458" y="1977838"/>
                  </a:cubicBezTo>
                  <a:close/>
                  <a:moveTo>
                    <a:pt x="1682525" y="2200108"/>
                  </a:moveTo>
                  <a:cubicBezTo>
                    <a:pt x="1944439" y="2195900"/>
                    <a:pt x="2171085" y="2079537"/>
                    <a:pt x="2312388" y="1901179"/>
                  </a:cubicBezTo>
                  <a:lnTo>
                    <a:pt x="2334458" y="1871476"/>
                  </a:lnTo>
                  <a:lnTo>
                    <a:pt x="2286359" y="1909228"/>
                  </a:lnTo>
                  <a:cubicBezTo>
                    <a:pt x="2119485" y="2028159"/>
                    <a:pt x="1905548" y="2099603"/>
                    <a:pt x="1672289" y="2099603"/>
                  </a:cubicBezTo>
                  <a:lnTo>
                    <a:pt x="1610592" y="2096912"/>
                  </a:lnTo>
                  <a:lnTo>
                    <a:pt x="1651684" y="2091199"/>
                  </a:lnTo>
                  <a:cubicBezTo>
                    <a:pt x="2030143" y="2020655"/>
                    <a:pt x="2314834" y="1715627"/>
                    <a:pt x="2314834" y="1350031"/>
                  </a:cubicBezTo>
                  <a:cubicBezTo>
                    <a:pt x="2314834" y="932206"/>
                    <a:pt x="1942993" y="593492"/>
                    <a:pt x="1484303" y="593492"/>
                  </a:cubicBezTo>
                  <a:cubicBezTo>
                    <a:pt x="1274668" y="593492"/>
                    <a:pt x="1083173" y="664242"/>
                    <a:pt x="937025" y="780959"/>
                  </a:cubicBezTo>
                  <a:lnTo>
                    <a:pt x="925401" y="790801"/>
                  </a:lnTo>
                  <a:lnTo>
                    <a:pt x="946483" y="778794"/>
                  </a:lnTo>
                  <a:cubicBezTo>
                    <a:pt x="1079176" y="711228"/>
                    <a:pt x="1233565" y="671580"/>
                    <a:pt x="1400097" y="668904"/>
                  </a:cubicBezTo>
                  <a:lnTo>
                    <a:pt x="1461932" y="670654"/>
                  </a:lnTo>
                  <a:lnTo>
                    <a:pt x="1421219" y="677133"/>
                  </a:lnTo>
                  <a:cubicBezTo>
                    <a:pt x="1047374" y="755072"/>
                    <a:pt x="781971" y="1070365"/>
                    <a:pt x="804919" y="1442786"/>
                  </a:cubicBezTo>
                  <a:cubicBezTo>
                    <a:pt x="831145" y="1868410"/>
                    <a:pt x="1224063" y="2207475"/>
                    <a:pt x="1682525" y="2200108"/>
                  </a:cubicBezTo>
                  <a:close/>
                  <a:moveTo>
                    <a:pt x="1504755" y="2367407"/>
                  </a:moveTo>
                  <a:cubicBezTo>
                    <a:pt x="971855" y="2375969"/>
                    <a:pt x="516425" y="2002688"/>
                    <a:pt x="487525" y="1533659"/>
                  </a:cubicBezTo>
                  <a:cubicBezTo>
                    <a:pt x="471267" y="1269830"/>
                    <a:pt x="593430" y="1031904"/>
                    <a:pt x="798279" y="872693"/>
                  </a:cubicBezTo>
                  <a:lnTo>
                    <a:pt x="839982" y="843388"/>
                  </a:lnTo>
                  <a:lnTo>
                    <a:pt x="874229" y="796675"/>
                  </a:lnTo>
                  <a:cubicBezTo>
                    <a:pt x="1048022" y="576661"/>
                    <a:pt x="1340623" y="432222"/>
                    <a:pt x="1672289" y="432222"/>
                  </a:cubicBezTo>
                  <a:cubicBezTo>
                    <a:pt x="2205452" y="432222"/>
                    <a:pt x="2637668" y="805478"/>
                    <a:pt x="2637668" y="1265912"/>
                  </a:cubicBezTo>
                  <a:cubicBezTo>
                    <a:pt x="2637668" y="1309078"/>
                    <a:pt x="2633869" y="1351477"/>
                    <a:pt x="2626544" y="1392875"/>
                  </a:cubicBezTo>
                  <a:cubicBezTo>
                    <a:pt x="2610674" y="1482570"/>
                    <a:pt x="2578252" y="1567561"/>
                    <a:pt x="2532056" y="1645451"/>
                  </a:cubicBezTo>
                  <a:cubicBezTo>
                    <a:pt x="2485859" y="1723341"/>
                    <a:pt x="2425886" y="1794130"/>
                    <a:pt x="2354915" y="1855420"/>
                  </a:cubicBezTo>
                  <a:lnTo>
                    <a:pt x="2348647" y="1860340"/>
                  </a:lnTo>
                  <a:lnTo>
                    <a:pt x="2340290" y="1881700"/>
                  </a:lnTo>
                  <a:cubicBezTo>
                    <a:pt x="2199633" y="2163876"/>
                    <a:pt x="1883614" y="2361320"/>
                    <a:pt x="1504755" y="2367407"/>
                  </a:cubicBezTo>
                  <a:close/>
                  <a:moveTo>
                    <a:pt x="1397545" y="2709204"/>
                  </a:moveTo>
                  <a:lnTo>
                    <a:pt x="1313564" y="2683625"/>
                  </a:lnTo>
                  <a:cubicBezTo>
                    <a:pt x="1039114" y="2584837"/>
                    <a:pt x="801010" y="2390656"/>
                    <a:pt x="650749" y="2114015"/>
                  </a:cubicBezTo>
                  <a:lnTo>
                    <a:pt x="614783" y="2038601"/>
                  </a:lnTo>
                  <a:lnTo>
                    <a:pt x="649272" y="2082574"/>
                  </a:lnTo>
                  <a:cubicBezTo>
                    <a:pt x="992096" y="2472625"/>
                    <a:pt x="1603682" y="2556037"/>
                    <a:pt x="2116901" y="2251331"/>
                  </a:cubicBezTo>
                  <a:cubicBezTo>
                    <a:pt x="2336852" y="2120742"/>
                    <a:pt x="2507502" y="1937409"/>
                    <a:pt x="2619314" y="1730569"/>
                  </a:cubicBezTo>
                  <a:cubicBezTo>
                    <a:pt x="2805668" y="1385834"/>
                    <a:pt x="2828583" y="975796"/>
                    <a:pt x="2643909" y="635797"/>
                  </a:cubicBezTo>
                  <a:cubicBezTo>
                    <a:pt x="2508867" y="387174"/>
                    <a:pt x="2286192" y="219031"/>
                    <a:pt x="2028202" y="142980"/>
                  </a:cubicBezTo>
                  <a:lnTo>
                    <a:pt x="2006897" y="137397"/>
                  </a:lnTo>
                  <a:lnTo>
                    <a:pt x="2037333" y="152393"/>
                  </a:lnTo>
                  <a:cubicBezTo>
                    <a:pt x="2217659" y="253452"/>
                    <a:pt x="2372771" y="403509"/>
                    <a:pt x="2483804" y="598783"/>
                  </a:cubicBezTo>
                  <a:lnTo>
                    <a:pt x="2521179" y="673576"/>
                  </a:lnTo>
                  <a:lnTo>
                    <a:pt x="2485857" y="630692"/>
                  </a:lnTo>
                  <a:cubicBezTo>
                    <a:pt x="2135626" y="252277"/>
                    <a:pt x="1522054" y="200295"/>
                    <a:pt x="1014038" y="537905"/>
                  </a:cubicBezTo>
                  <a:cubicBezTo>
                    <a:pt x="433447" y="923746"/>
                    <a:pt x="210582" y="1672333"/>
                    <a:pt x="516254" y="2209923"/>
                  </a:cubicBezTo>
                  <a:cubicBezTo>
                    <a:pt x="690881" y="2517041"/>
                    <a:pt x="1000230" y="2688855"/>
                    <a:pt x="1341630" y="2707786"/>
                  </a:cubicBezTo>
                  <a:close/>
                  <a:moveTo>
                    <a:pt x="1738084" y="2758614"/>
                  </a:moveTo>
                  <a:cubicBezTo>
                    <a:pt x="1634411" y="2757926"/>
                    <a:pt x="1532079" y="2744900"/>
                    <a:pt x="1433261" y="2720084"/>
                  </a:cubicBezTo>
                  <a:lnTo>
                    <a:pt x="1422318" y="2716750"/>
                  </a:lnTo>
                  <a:lnTo>
                    <a:pt x="1386949" y="2724643"/>
                  </a:lnTo>
                  <a:cubicBezTo>
                    <a:pt x="900227" y="2793005"/>
                    <a:pt x="419484" y="2582771"/>
                    <a:pt x="166887" y="2138525"/>
                  </a:cubicBezTo>
                  <a:cubicBezTo>
                    <a:pt x="-188415" y="1513651"/>
                    <a:pt x="42216" y="662407"/>
                    <a:pt x="682014" y="237219"/>
                  </a:cubicBezTo>
                  <a:cubicBezTo>
                    <a:pt x="1041900" y="-1950"/>
                    <a:pt x="1454592" y="-55367"/>
                    <a:pt x="1810049" y="54886"/>
                  </a:cubicBezTo>
                  <a:lnTo>
                    <a:pt x="1878052" y="79920"/>
                  </a:lnTo>
                  <a:lnTo>
                    <a:pt x="1965689" y="81604"/>
                  </a:lnTo>
                  <a:cubicBezTo>
                    <a:pt x="2386494" y="104349"/>
                    <a:pt x="2777742" y="330986"/>
                    <a:pt x="2991394" y="724335"/>
                  </a:cubicBezTo>
                  <a:cubicBezTo>
                    <a:pt x="3227517" y="1159057"/>
                    <a:pt x="3185246" y="1684230"/>
                    <a:pt x="2925735" y="2094710"/>
                  </a:cubicBezTo>
                  <a:cubicBezTo>
                    <a:pt x="2807775" y="2281291"/>
                    <a:pt x="2644932" y="2444176"/>
                    <a:pt x="2442947" y="2564098"/>
                  </a:cubicBezTo>
                  <a:cubicBezTo>
                    <a:pt x="2382352" y="2600074"/>
                    <a:pt x="2320385" y="2630907"/>
                    <a:pt x="2257553" y="2656723"/>
                  </a:cubicBezTo>
                  <a:cubicBezTo>
                    <a:pt x="2087384" y="2726641"/>
                    <a:pt x="1910872" y="2759762"/>
                    <a:pt x="1738084" y="2758614"/>
                  </a:cubicBezTo>
                  <a:close/>
                </a:path>
              </a:pathLst>
            </a:custGeom>
            <a:gradFill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18900000" scaled="0"/>
            </a:gradFill>
            <a:ln w="6350">
              <a:noFill/>
            </a:ln>
            <a:effectLst>
              <a:outerShdw blurRad="50800" dist="50800" dir="5400000" algn="ctr" rotWithShape="0">
                <a:schemeClr val="accent4">
                  <a:lumMod val="50000"/>
                  <a:alpha val="73000"/>
                </a:schemeClr>
              </a:outerShdw>
            </a:effectLst>
            <a:scene3d>
              <a:camera prst="orthographicFront"/>
              <a:lightRig rig="fla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/>
            </a:p>
          </p:txBody>
        </p:sp>
        <p:sp>
          <p:nvSpPr>
            <p:cNvPr id="9" name="Forma libre 19"/>
            <p:cNvSpPr/>
            <p:nvPr/>
          </p:nvSpPr>
          <p:spPr>
            <a:xfrm rot="13084370">
              <a:off x="3498224" y="1670412"/>
              <a:ext cx="492626" cy="424089"/>
            </a:xfrm>
            <a:custGeom>
              <a:avLst/>
              <a:gdLst>
                <a:gd name="connsiteX0" fmla="*/ 1541216 w 3146620"/>
                <a:gd name="connsiteY0" fmla="*/ 1657815 h 2758642"/>
                <a:gd name="connsiteX1" fmla="*/ 1772249 w 3146620"/>
                <a:gd name="connsiteY1" fmla="*/ 1396539 h 2758642"/>
                <a:gd name="connsiteX2" fmla="*/ 1587777 w 3146620"/>
                <a:gd name="connsiteY2" fmla="*/ 1140571 h 2758642"/>
                <a:gd name="connsiteX3" fmla="*/ 1576347 w 3146620"/>
                <a:gd name="connsiteY3" fmla="*/ 1138598 h 2758642"/>
                <a:gd name="connsiteX4" fmla="*/ 1593509 w 3146620"/>
                <a:gd name="connsiteY4" fmla="*/ 1137669 h 2758642"/>
                <a:gd name="connsiteX5" fmla="*/ 1764328 w 3146620"/>
                <a:gd name="connsiteY5" fmla="*/ 1203416 h 2758642"/>
                <a:gd name="connsiteX6" fmla="*/ 1777708 w 3146620"/>
                <a:gd name="connsiteY6" fmla="*/ 1216454 h 2758642"/>
                <a:gd name="connsiteX7" fmla="*/ 1771569 w 3146620"/>
                <a:gd name="connsiteY7" fmla="*/ 1206196 h 2758642"/>
                <a:gd name="connsiteX8" fmla="*/ 1596357 w 3146620"/>
                <a:gd name="connsiteY8" fmla="*/ 1102959 h 2758642"/>
                <a:gd name="connsiteX9" fmla="*/ 1352229 w 3146620"/>
                <a:gd name="connsiteY9" fmla="*/ 1364506 h 2758642"/>
                <a:gd name="connsiteX10" fmla="*/ 1523668 w 3146620"/>
                <a:gd name="connsiteY10" fmla="*/ 1628929 h 2758642"/>
                <a:gd name="connsiteX11" fmla="*/ 1534993 w 3146620"/>
                <a:gd name="connsiteY11" fmla="*/ 1631167 h 2758642"/>
                <a:gd name="connsiteX12" fmla="*/ 1517792 w 3146620"/>
                <a:gd name="connsiteY12" fmla="*/ 1631771 h 2758642"/>
                <a:gd name="connsiteX13" fmla="*/ 1391608 w 3146620"/>
                <a:gd name="connsiteY13" fmla="*/ 1593820 h 2758642"/>
                <a:gd name="connsiteX14" fmla="*/ 1385744 w 3146620"/>
                <a:gd name="connsiteY14" fmla="*/ 1589673 h 2758642"/>
                <a:gd name="connsiteX15" fmla="*/ 1388977 w 3146620"/>
                <a:gd name="connsiteY15" fmla="*/ 1593072 h 2758642"/>
                <a:gd name="connsiteX16" fmla="*/ 1541216 w 3146620"/>
                <a:gd name="connsiteY16" fmla="*/ 1657815 h 2758642"/>
                <a:gd name="connsiteX17" fmla="*/ 1593509 w 3146620"/>
                <a:gd name="connsiteY17" fmla="*/ 1713511 h 2758642"/>
                <a:gd name="connsiteX18" fmla="*/ 1371509 w 3146620"/>
                <a:gd name="connsiteY18" fmla="*/ 1587645 h 2758642"/>
                <a:gd name="connsiteX19" fmla="*/ 1361983 w 3146620"/>
                <a:gd name="connsiteY19" fmla="*/ 1571512 h 2758642"/>
                <a:gd name="connsiteX20" fmla="*/ 1350382 w 3146620"/>
                <a:gd name="connsiteY20" fmla="*/ 1561391 h 2758642"/>
                <a:gd name="connsiteX21" fmla="*/ 1263938 w 3146620"/>
                <a:gd name="connsiteY21" fmla="*/ 1333122 h 2758642"/>
                <a:gd name="connsiteX22" fmla="*/ 1546906 w 3146620"/>
                <a:gd name="connsiteY22" fmla="*/ 1045181 h 2758642"/>
                <a:gd name="connsiteX23" fmla="*/ 1779330 w 3146620"/>
                <a:gd name="connsiteY23" fmla="*/ 1212923 h 2758642"/>
                <a:gd name="connsiteX24" fmla="*/ 1781655 w 3146620"/>
                <a:gd name="connsiteY24" fmla="*/ 1220300 h 2758642"/>
                <a:gd name="connsiteX25" fmla="*/ 1783398 w 3146620"/>
                <a:gd name="connsiteY25" fmla="*/ 1221999 h 2758642"/>
                <a:gd name="connsiteX26" fmla="*/ 1858959 w 3146620"/>
                <a:gd name="connsiteY26" fmla="*/ 1381743 h 2758642"/>
                <a:gd name="connsiteX27" fmla="*/ 1862053 w 3146620"/>
                <a:gd name="connsiteY27" fmla="*/ 1425590 h 2758642"/>
                <a:gd name="connsiteX28" fmla="*/ 1593509 w 3146620"/>
                <a:gd name="connsiteY28" fmla="*/ 1713511 h 2758642"/>
                <a:gd name="connsiteX29" fmla="*/ 1594962 w 3146620"/>
                <a:gd name="connsiteY29" fmla="*/ 1878090 h 2758642"/>
                <a:gd name="connsiteX30" fmla="*/ 1902115 w 3146620"/>
                <a:gd name="connsiteY30" fmla="*/ 1762139 h 2758642"/>
                <a:gd name="connsiteX31" fmla="*/ 1908639 w 3146620"/>
                <a:gd name="connsiteY31" fmla="*/ 1756051 h 2758642"/>
                <a:gd name="connsiteX32" fmla="*/ 1896806 w 3146620"/>
                <a:gd name="connsiteY32" fmla="*/ 1763478 h 2758642"/>
                <a:gd name="connsiteX33" fmla="*/ 1642222 w 3146620"/>
                <a:gd name="connsiteY33" fmla="*/ 1831446 h 2758642"/>
                <a:gd name="connsiteX34" fmla="*/ 1607518 w 3146620"/>
                <a:gd name="connsiteY34" fmla="*/ 1830364 h 2758642"/>
                <a:gd name="connsiteX35" fmla="*/ 1630367 w 3146620"/>
                <a:gd name="connsiteY35" fmla="*/ 1826357 h 2758642"/>
                <a:gd name="connsiteX36" fmla="*/ 1976258 w 3146620"/>
                <a:gd name="connsiteY36" fmla="*/ 1352787 h 2758642"/>
                <a:gd name="connsiteX37" fmla="*/ 1483712 w 3146620"/>
                <a:gd name="connsiteY37" fmla="*/ 884370 h 2758642"/>
                <a:gd name="connsiteX38" fmla="*/ 1130210 w 3146620"/>
                <a:gd name="connsiteY38" fmla="*/ 1069263 h 2758642"/>
                <a:gd name="connsiteX39" fmla="*/ 1117824 w 3146620"/>
                <a:gd name="connsiteY39" fmla="*/ 1087635 h 2758642"/>
                <a:gd name="connsiteX40" fmla="*/ 1144818 w 3146620"/>
                <a:gd name="connsiteY40" fmla="*/ 1064285 h 2758642"/>
                <a:gd name="connsiteX41" fmla="*/ 1489458 w 3146620"/>
                <a:gd name="connsiteY41" fmla="*/ 946535 h 2758642"/>
                <a:gd name="connsiteX42" fmla="*/ 1524084 w 3146620"/>
                <a:gd name="connsiteY42" fmla="*/ 948199 h 2758642"/>
                <a:gd name="connsiteX43" fmla="*/ 1501022 w 3146620"/>
                <a:gd name="connsiteY43" fmla="*/ 951733 h 2758642"/>
                <a:gd name="connsiteX44" fmla="*/ 1128838 w 3146620"/>
                <a:gd name="connsiteY44" fmla="*/ 1410158 h 2758642"/>
                <a:gd name="connsiteX45" fmla="*/ 1594962 w 3146620"/>
                <a:gd name="connsiteY45" fmla="*/ 1878090 h 2758642"/>
                <a:gd name="connsiteX46" fmla="*/ 1489458 w 3146620"/>
                <a:gd name="connsiteY46" fmla="*/ 1977838 h 2758642"/>
                <a:gd name="connsiteX47" fmla="*/ 947651 w 3146620"/>
                <a:gd name="connsiteY47" fmla="*/ 1462187 h 2758642"/>
                <a:gd name="connsiteX48" fmla="*/ 953894 w 3146620"/>
                <a:gd name="connsiteY48" fmla="*/ 1383658 h 2758642"/>
                <a:gd name="connsiteX49" fmla="*/ 1106343 w 3146620"/>
                <a:gd name="connsiteY49" fmla="*/ 1097566 h 2758642"/>
                <a:gd name="connsiteX50" fmla="*/ 1109860 w 3146620"/>
                <a:gd name="connsiteY50" fmla="*/ 1094523 h 2758642"/>
                <a:gd name="connsiteX51" fmla="*/ 1114550 w 3146620"/>
                <a:gd name="connsiteY51" fmla="*/ 1081311 h 2758642"/>
                <a:gd name="connsiteX52" fmla="*/ 1583484 w 3146620"/>
                <a:gd name="connsiteY52" fmla="*/ 780893 h 2758642"/>
                <a:gd name="connsiteX53" fmla="*/ 2154391 w 3146620"/>
                <a:gd name="connsiteY53" fmla="*/ 1296581 h 2758642"/>
                <a:gd name="connsiteX54" fmla="*/ 1979984 w 3146620"/>
                <a:gd name="connsiteY54" fmla="*/ 1705399 h 2758642"/>
                <a:gd name="connsiteX55" fmla="*/ 1956579 w 3146620"/>
                <a:gd name="connsiteY55" fmla="*/ 1723525 h 2758642"/>
                <a:gd name="connsiteX56" fmla="*/ 1937358 w 3146620"/>
                <a:gd name="connsiteY56" fmla="*/ 1752418 h 2758642"/>
                <a:gd name="connsiteX57" fmla="*/ 1489458 w 3146620"/>
                <a:gd name="connsiteY57" fmla="*/ 1977838 h 2758642"/>
                <a:gd name="connsiteX58" fmla="*/ 1682525 w 3146620"/>
                <a:gd name="connsiteY58" fmla="*/ 2200108 h 2758642"/>
                <a:gd name="connsiteX59" fmla="*/ 2312388 w 3146620"/>
                <a:gd name="connsiteY59" fmla="*/ 1901179 h 2758642"/>
                <a:gd name="connsiteX60" fmla="*/ 2334458 w 3146620"/>
                <a:gd name="connsiteY60" fmla="*/ 1871476 h 2758642"/>
                <a:gd name="connsiteX61" fmla="*/ 2286359 w 3146620"/>
                <a:gd name="connsiteY61" fmla="*/ 1909228 h 2758642"/>
                <a:gd name="connsiteX62" fmla="*/ 1672289 w 3146620"/>
                <a:gd name="connsiteY62" fmla="*/ 2099603 h 2758642"/>
                <a:gd name="connsiteX63" fmla="*/ 1610592 w 3146620"/>
                <a:gd name="connsiteY63" fmla="*/ 2096912 h 2758642"/>
                <a:gd name="connsiteX64" fmla="*/ 1651684 w 3146620"/>
                <a:gd name="connsiteY64" fmla="*/ 2091199 h 2758642"/>
                <a:gd name="connsiteX65" fmla="*/ 2314834 w 3146620"/>
                <a:gd name="connsiteY65" fmla="*/ 1350031 h 2758642"/>
                <a:gd name="connsiteX66" fmla="*/ 1484303 w 3146620"/>
                <a:gd name="connsiteY66" fmla="*/ 593492 h 2758642"/>
                <a:gd name="connsiteX67" fmla="*/ 937025 w 3146620"/>
                <a:gd name="connsiteY67" fmla="*/ 780959 h 2758642"/>
                <a:gd name="connsiteX68" fmla="*/ 925401 w 3146620"/>
                <a:gd name="connsiteY68" fmla="*/ 790801 h 2758642"/>
                <a:gd name="connsiteX69" fmla="*/ 946483 w 3146620"/>
                <a:gd name="connsiteY69" fmla="*/ 778794 h 2758642"/>
                <a:gd name="connsiteX70" fmla="*/ 1400097 w 3146620"/>
                <a:gd name="connsiteY70" fmla="*/ 668904 h 2758642"/>
                <a:gd name="connsiteX71" fmla="*/ 1461932 w 3146620"/>
                <a:gd name="connsiteY71" fmla="*/ 670654 h 2758642"/>
                <a:gd name="connsiteX72" fmla="*/ 1421219 w 3146620"/>
                <a:gd name="connsiteY72" fmla="*/ 677133 h 2758642"/>
                <a:gd name="connsiteX73" fmla="*/ 804919 w 3146620"/>
                <a:gd name="connsiteY73" fmla="*/ 1442786 h 2758642"/>
                <a:gd name="connsiteX74" fmla="*/ 1682525 w 3146620"/>
                <a:gd name="connsiteY74" fmla="*/ 2200108 h 2758642"/>
                <a:gd name="connsiteX75" fmla="*/ 1504755 w 3146620"/>
                <a:gd name="connsiteY75" fmla="*/ 2367407 h 2758642"/>
                <a:gd name="connsiteX76" fmla="*/ 487525 w 3146620"/>
                <a:gd name="connsiteY76" fmla="*/ 1533659 h 2758642"/>
                <a:gd name="connsiteX77" fmla="*/ 798279 w 3146620"/>
                <a:gd name="connsiteY77" fmla="*/ 872693 h 2758642"/>
                <a:gd name="connsiteX78" fmla="*/ 839982 w 3146620"/>
                <a:gd name="connsiteY78" fmla="*/ 843388 h 2758642"/>
                <a:gd name="connsiteX79" fmla="*/ 874229 w 3146620"/>
                <a:gd name="connsiteY79" fmla="*/ 796675 h 2758642"/>
                <a:gd name="connsiteX80" fmla="*/ 1672289 w 3146620"/>
                <a:gd name="connsiteY80" fmla="*/ 432222 h 2758642"/>
                <a:gd name="connsiteX81" fmla="*/ 2637668 w 3146620"/>
                <a:gd name="connsiteY81" fmla="*/ 1265912 h 2758642"/>
                <a:gd name="connsiteX82" fmla="*/ 2626544 w 3146620"/>
                <a:gd name="connsiteY82" fmla="*/ 1392875 h 2758642"/>
                <a:gd name="connsiteX83" fmla="*/ 2532056 w 3146620"/>
                <a:gd name="connsiteY83" fmla="*/ 1645451 h 2758642"/>
                <a:gd name="connsiteX84" fmla="*/ 2354915 w 3146620"/>
                <a:gd name="connsiteY84" fmla="*/ 1855420 h 2758642"/>
                <a:gd name="connsiteX85" fmla="*/ 2348647 w 3146620"/>
                <a:gd name="connsiteY85" fmla="*/ 1860340 h 2758642"/>
                <a:gd name="connsiteX86" fmla="*/ 2340290 w 3146620"/>
                <a:gd name="connsiteY86" fmla="*/ 1881700 h 2758642"/>
                <a:gd name="connsiteX87" fmla="*/ 1504755 w 3146620"/>
                <a:gd name="connsiteY87" fmla="*/ 2367407 h 2758642"/>
                <a:gd name="connsiteX88" fmla="*/ 1397545 w 3146620"/>
                <a:gd name="connsiteY88" fmla="*/ 2709204 h 2758642"/>
                <a:gd name="connsiteX89" fmla="*/ 1313564 w 3146620"/>
                <a:gd name="connsiteY89" fmla="*/ 2683625 h 2758642"/>
                <a:gd name="connsiteX90" fmla="*/ 650749 w 3146620"/>
                <a:gd name="connsiteY90" fmla="*/ 2114015 h 2758642"/>
                <a:gd name="connsiteX91" fmla="*/ 614783 w 3146620"/>
                <a:gd name="connsiteY91" fmla="*/ 2038601 h 2758642"/>
                <a:gd name="connsiteX92" fmla="*/ 649272 w 3146620"/>
                <a:gd name="connsiteY92" fmla="*/ 2082574 h 2758642"/>
                <a:gd name="connsiteX93" fmla="*/ 2116901 w 3146620"/>
                <a:gd name="connsiteY93" fmla="*/ 2251331 h 2758642"/>
                <a:gd name="connsiteX94" fmla="*/ 2619314 w 3146620"/>
                <a:gd name="connsiteY94" fmla="*/ 1730569 h 2758642"/>
                <a:gd name="connsiteX95" fmla="*/ 2643909 w 3146620"/>
                <a:gd name="connsiteY95" fmla="*/ 635797 h 2758642"/>
                <a:gd name="connsiteX96" fmla="*/ 2028202 w 3146620"/>
                <a:gd name="connsiteY96" fmla="*/ 142980 h 2758642"/>
                <a:gd name="connsiteX97" fmla="*/ 2006897 w 3146620"/>
                <a:gd name="connsiteY97" fmla="*/ 137397 h 2758642"/>
                <a:gd name="connsiteX98" fmla="*/ 2037333 w 3146620"/>
                <a:gd name="connsiteY98" fmla="*/ 152393 h 2758642"/>
                <a:gd name="connsiteX99" fmla="*/ 2483804 w 3146620"/>
                <a:gd name="connsiteY99" fmla="*/ 598783 h 2758642"/>
                <a:gd name="connsiteX100" fmla="*/ 2521179 w 3146620"/>
                <a:gd name="connsiteY100" fmla="*/ 673576 h 2758642"/>
                <a:gd name="connsiteX101" fmla="*/ 2485857 w 3146620"/>
                <a:gd name="connsiteY101" fmla="*/ 630692 h 2758642"/>
                <a:gd name="connsiteX102" fmla="*/ 1014038 w 3146620"/>
                <a:gd name="connsiteY102" fmla="*/ 537905 h 2758642"/>
                <a:gd name="connsiteX103" fmla="*/ 516254 w 3146620"/>
                <a:gd name="connsiteY103" fmla="*/ 2209923 h 2758642"/>
                <a:gd name="connsiteX104" fmla="*/ 1341630 w 3146620"/>
                <a:gd name="connsiteY104" fmla="*/ 2707786 h 2758642"/>
                <a:gd name="connsiteX105" fmla="*/ 1738084 w 3146620"/>
                <a:gd name="connsiteY105" fmla="*/ 2758614 h 2758642"/>
                <a:gd name="connsiteX106" fmla="*/ 1433261 w 3146620"/>
                <a:gd name="connsiteY106" fmla="*/ 2720084 h 2758642"/>
                <a:gd name="connsiteX107" fmla="*/ 1422318 w 3146620"/>
                <a:gd name="connsiteY107" fmla="*/ 2716750 h 2758642"/>
                <a:gd name="connsiteX108" fmla="*/ 1386949 w 3146620"/>
                <a:gd name="connsiteY108" fmla="*/ 2724643 h 2758642"/>
                <a:gd name="connsiteX109" fmla="*/ 166887 w 3146620"/>
                <a:gd name="connsiteY109" fmla="*/ 2138525 h 2758642"/>
                <a:gd name="connsiteX110" fmla="*/ 682014 w 3146620"/>
                <a:gd name="connsiteY110" fmla="*/ 237219 h 2758642"/>
                <a:gd name="connsiteX111" fmla="*/ 1810049 w 3146620"/>
                <a:gd name="connsiteY111" fmla="*/ 54886 h 2758642"/>
                <a:gd name="connsiteX112" fmla="*/ 1878052 w 3146620"/>
                <a:gd name="connsiteY112" fmla="*/ 79920 h 2758642"/>
                <a:gd name="connsiteX113" fmla="*/ 1965689 w 3146620"/>
                <a:gd name="connsiteY113" fmla="*/ 81604 h 2758642"/>
                <a:gd name="connsiteX114" fmla="*/ 2991394 w 3146620"/>
                <a:gd name="connsiteY114" fmla="*/ 724335 h 2758642"/>
                <a:gd name="connsiteX115" fmla="*/ 2925735 w 3146620"/>
                <a:gd name="connsiteY115" fmla="*/ 2094710 h 2758642"/>
                <a:gd name="connsiteX116" fmla="*/ 2442947 w 3146620"/>
                <a:gd name="connsiteY116" fmla="*/ 2564098 h 2758642"/>
                <a:gd name="connsiteX117" fmla="*/ 2257553 w 3146620"/>
                <a:gd name="connsiteY117" fmla="*/ 2656723 h 2758642"/>
                <a:gd name="connsiteX118" fmla="*/ 1738084 w 3146620"/>
                <a:gd name="connsiteY118" fmla="*/ 2758614 h 2758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</a:cxnLst>
              <a:rect l="l" t="t" r="r" b="b"/>
              <a:pathLst>
                <a:path w="3146620" h="2758642">
                  <a:moveTo>
                    <a:pt x="1541216" y="1657815"/>
                  </a:moveTo>
                  <a:cubicBezTo>
                    <a:pt x="1668812" y="1657815"/>
                    <a:pt x="1772249" y="1540838"/>
                    <a:pt x="1772249" y="1396539"/>
                  </a:cubicBezTo>
                  <a:cubicBezTo>
                    <a:pt x="1772249" y="1270278"/>
                    <a:pt x="1693055" y="1164934"/>
                    <a:pt x="1587777" y="1140571"/>
                  </a:cubicBezTo>
                  <a:lnTo>
                    <a:pt x="1576347" y="1138598"/>
                  </a:lnTo>
                  <a:lnTo>
                    <a:pt x="1593509" y="1137669"/>
                  </a:lnTo>
                  <a:cubicBezTo>
                    <a:pt x="1658396" y="1137669"/>
                    <a:pt x="1717908" y="1162343"/>
                    <a:pt x="1764328" y="1203416"/>
                  </a:cubicBezTo>
                  <a:lnTo>
                    <a:pt x="1777708" y="1216454"/>
                  </a:lnTo>
                  <a:lnTo>
                    <a:pt x="1771569" y="1206196"/>
                  </a:lnTo>
                  <a:cubicBezTo>
                    <a:pt x="1732262" y="1144599"/>
                    <a:pt x="1669215" y="1104412"/>
                    <a:pt x="1596357" y="1102959"/>
                  </a:cubicBezTo>
                  <a:cubicBezTo>
                    <a:pt x="1468824" y="1100415"/>
                    <a:pt x="1359524" y="1217513"/>
                    <a:pt x="1352229" y="1364506"/>
                  </a:cubicBezTo>
                  <a:cubicBezTo>
                    <a:pt x="1345845" y="1493124"/>
                    <a:pt x="1419674" y="1602013"/>
                    <a:pt x="1523668" y="1628929"/>
                  </a:cubicBezTo>
                  <a:lnTo>
                    <a:pt x="1534993" y="1631167"/>
                  </a:lnTo>
                  <a:lnTo>
                    <a:pt x="1517792" y="1631771"/>
                  </a:lnTo>
                  <a:cubicBezTo>
                    <a:pt x="1471467" y="1630847"/>
                    <a:pt x="1428520" y="1617154"/>
                    <a:pt x="1391608" y="1593820"/>
                  </a:cubicBezTo>
                  <a:lnTo>
                    <a:pt x="1385744" y="1589673"/>
                  </a:lnTo>
                  <a:lnTo>
                    <a:pt x="1388977" y="1593072"/>
                  </a:lnTo>
                  <a:cubicBezTo>
                    <a:pt x="1429632" y="1633381"/>
                    <a:pt x="1482901" y="1657815"/>
                    <a:pt x="1541216" y="1657815"/>
                  </a:cubicBezTo>
                  <a:close/>
                  <a:moveTo>
                    <a:pt x="1593509" y="1713511"/>
                  </a:moveTo>
                  <a:cubicBezTo>
                    <a:pt x="1501248" y="1713511"/>
                    <a:pt x="1419854" y="1663628"/>
                    <a:pt x="1371509" y="1587645"/>
                  </a:cubicBezTo>
                  <a:lnTo>
                    <a:pt x="1361983" y="1571512"/>
                  </a:lnTo>
                  <a:lnTo>
                    <a:pt x="1350382" y="1561391"/>
                  </a:lnTo>
                  <a:cubicBezTo>
                    <a:pt x="1293398" y="1506407"/>
                    <a:pt x="1259416" y="1424237"/>
                    <a:pt x="1263938" y="1333122"/>
                  </a:cubicBezTo>
                  <a:cubicBezTo>
                    <a:pt x="1271977" y="1171140"/>
                    <a:pt x="1398666" y="1042224"/>
                    <a:pt x="1546906" y="1045181"/>
                  </a:cubicBezTo>
                  <a:cubicBezTo>
                    <a:pt x="1652294" y="1047283"/>
                    <a:pt x="1740203" y="1115472"/>
                    <a:pt x="1779330" y="1212923"/>
                  </a:cubicBezTo>
                  <a:lnTo>
                    <a:pt x="1781655" y="1220300"/>
                  </a:lnTo>
                  <a:lnTo>
                    <a:pt x="1783398" y="1221999"/>
                  </a:lnTo>
                  <a:cubicBezTo>
                    <a:pt x="1822883" y="1264333"/>
                    <a:pt x="1850130" y="1319789"/>
                    <a:pt x="1858959" y="1381743"/>
                  </a:cubicBezTo>
                  <a:cubicBezTo>
                    <a:pt x="1860996" y="1396040"/>
                    <a:pt x="1862053" y="1410682"/>
                    <a:pt x="1862053" y="1425590"/>
                  </a:cubicBezTo>
                  <a:cubicBezTo>
                    <a:pt x="1862053" y="1584604"/>
                    <a:pt x="1741822" y="1713511"/>
                    <a:pt x="1593509" y="1713511"/>
                  </a:cubicBezTo>
                  <a:close/>
                  <a:moveTo>
                    <a:pt x="1594962" y="1878090"/>
                  </a:moveTo>
                  <a:cubicBezTo>
                    <a:pt x="1712617" y="1878090"/>
                    <a:pt x="1820091" y="1834330"/>
                    <a:pt x="1902115" y="1762139"/>
                  </a:cubicBezTo>
                  <a:lnTo>
                    <a:pt x="1908639" y="1756051"/>
                  </a:lnTo>
                  <a:lnTo>
                    <a:pt x="1896806" y="1763478"/>
                  </a:lnTo>
                  <a:cubicBezTo>
                    <a:pt x="1822334" y="1805268"/>
                    <a:pt x="1735685" y="1829792"/>
                    <a:pt x="1642222" y="1831446"/>
                  </a:cubicBezTo>
                  <a:lnTo>
                    <a:pt x="1607518" y="1830364"/>
                  </a:lnTo>
                  <a:lnTo>
                    <a:pt x="1630367" y="1826357"/>
                  </a:lnTo>
                  <a:cubicBezTo>
                    <a:pt x="1840183" y="1778150"/>
                    <a:pt x="1989137" y="1583136"/>
                    <a:pt x="1976258" y="1352787"/>
                  </a:cubicBezTo>
                  <a:cubicBezTo>
                    <a:pt x="1961539" y="1089531"/>
                    <a:pt x="1741019" y="879814"/>
                    <a:pt x="1483712" y="884370"/>
                  </a:cubicBezTo>
                  <a:cubicBezTo>
                    <a:pt x="1336717" y="886973"/>
                    <a:pt x="1209515" y="958946"/>
                    <a:pt x="1130210" y="1069263"/>
                  </a:cubicBezTo>
                  <a:lnTo>
                    <a:pt x="1117824" y="1087635"/>
                  </a:lnTo>
                  <a:lnTo>
                    <a:pt x="1144818" y="1064285"/>
                  </a:lnTo>
                  <a:cubicBezTo>
                    <a:pt x="1238475" y="990724"/>
                    <a:pt x="1358544" y="946535"/>
                    <a:pt x="1489458" y="946535"/>
                  </a:cubicBezTo>
                  <a:lnTo>
                    <a:pt x="1524084" y="948199"/>
                  </a:lnTo>
                  <a:lnTo>
                    <a:pt x="1501022" y="951733"/>
                  </a:lnTo>
                  <a:cubicBezTo>
                    <a:pt x="1288616" y="995365"/>
                    <a:pt x="1128838" y="1184031"/>
                    <a:pt x="1128838" y="1410158"/>
                  </a:cubicBezTo>
                  <a:cubicBezTo>
                    <a:pt x="1128838" y="1668590"/>
                    <a:pt x="1337529" y="1878090"/>
                    <a:pt x="1594962" y="1878090"/>
                  </a:cubicBezTo>
                  <a:close/>
                  <a:moveTo>
                    <a:pt x="1489458" y="1977838"/>
                  </a:moveTo>
                  <a:cubicBezTo>
                    <a:pt x="1190226" y="1977838"/>
                    <a:pt x="947651" y="1746973"/>
                    <a:pt x="947651" y="1462187"/>
                  </a:cubicBezTo>
                  <a:cubicBezTo>
                    <a:pt x="947651" y="1435488"/>
                    <a:pt x="949783" y="1409263"/>
                    <a:pt x="953894" y="1383658"/>
                  </a:cubicBezTo>
                  <a:cubicBezTo>
                    <a:pt x="971708" y="1272703"/>
                    <a:pt x="1026679" y="1173384"/>
                    <a:pt x="1106343" y="1097566"/>
                  </a:cubicBezTo>
                  <a:lnTo>
                    <a:pt x="1109860" y="1094523"/>
                  </a:lnTo>
                  <a:lnTo>
                    <a:pt x="1114550" y="1081311"/>
                  </a:lnTo>
                  <a:cubicBezTo>
                    <a:pt x="1193492" y="906781"/>
                    <a:pt x="1370854" y="784658"/>
                    <a:pt x="1583484" y="780893"/>
                  </a:cubicBezTo>
                  <a:cubicBezTo>
                    <a:pt x="1882567" y="775598"/>
                    <a:pt x="2138171" y="1006479"/>
                    <a:pt x="2154391" y="1296581"/>
                  </a:cubicBezTo>
                  <a:cubicBezTo>
                    <a:pt x="2163515" y="1459763"/>
                    <a:pt x="2094953" y="1606925"/>
                    <a:pt x="1979984" y="1705399"/>
                  </a:cubicBezTo>
                  <a:lnTo>
                    <a:pt x="1956579" y="1723525"/>
                  </a:lnTo>
                  <a:lnTo>
                    <a:pt x="1937358" y="1752418"/>
                  </a:lnTo>
                  <a:cubicBezTo>
                    <a:pt x="1839819" y="1888500"/>
                    <a:pt x="1675600" y="1977838"/>
                    <a:pt x="1489458" y="1977838"/>
                  </a:cubicBezTo>
                  <a:close/>
                  <a:moveTo>
                    <a:pt x="1682525" y="2200108"/>
                  </a:moveTo>
                  <a:cubicBezTo>
                    <a:pt x="1944439" y="2195900"/>
                    <a:pt x="2171085" y="2079537"/>
                    <a:pt x="2312388" y="1901179"/>
                  </a:cubicBezTo>
                  <a:lnTo>
                    <a:pt x="2334458" y="1871476"/>
                  </a:lnTo>
                  <a:lnTo>
                    <a:pt x="2286359" y="1909228"/>
                  </a:lnTo>
                  <a:cubicBezTo>
                    <a:pt x="2119485" y="2028159"/>
                    <a:pt x="1905548" y="2099603"/>
                    <a:pt x="1672289" y="2099603"/>
                  </a:cubicBezTo>
                  <a:lnTo>
                    <a:pt x="1610592" y="2096912"/>
                  </a:lnTo>
                  <a:lnTo>
                    <a:pt x="1651684" y="2091199"/>
                  </a:lnTo>
                  <a:cubicBezTo>
                    <a:pt x="2030143" y="2020655"/>
                    <a:pt x="2314834" y="1715627"/>
                    <a:pt x="2314834" y="1350031"/>
                  </a:cubicBezTo>
                  <a:cubicBezTo>
                    <a:pt x="2314834" y="932206"/>
                    <a:pt x="1942993" y="593492"/>
                    <a:pt x="1484303" y="593492"/>
                  </a:cubicBezTo>
                  <a:cubicBezTo>
                    <a:pt x="1274668" y="593492"/>
                    <a:pt x="1083173" y="664242"/>
                    <a:pt x="937025" y="780959"/>
                  </a:cubicBezTo>
                  <a:lnTo>
                    <a:pt x="925401" y="790801"/>
                  </a:lnTo>
                  <a:lnTo>
                    <a:pt x="946483" y="778794"/>
                  </a:lnTo>
                  <a:cubicBezTo>
                    <a:pt x="1079176" y="711228"/>
                    <a:pt x="1233565" y="671580"/>
                    <a:pt x="1400097" y="668904"/>
                  </a:cubicBezTo>
                  <a:lnTo>
                    <a:pt x="1461932" y="670654"/>
                  </a:lnTo>
                  <a:lnTo>
                    <a:pt x="1421219" y="677133"/>
                  </a:lnTo>
                  <a:cubicBezTo>
                    <a:pt x="1047374" y="755072"/>
                    <a:pt x="781971" y="1070365"/>
                    <a:pt x="804919" y="1442786"/>
                  </a:cubicBezTo>
                  <a:cubicBezTo>
                    <a:pt x="831145" y="1868410"/>
                    <a:pt x="1224063" y="2207475"/>
                    <a:pt x="1682525" y="2200108"/>
                  </a:cubicBezTo>
                  <a:close/>
                  <a:moveTo>
                    <a:pt x="1504755" y="2367407"/>
                  </a:moveTo>
                  <a:cubicBezTo>
                    <a:pt x="971855" y="2375969"/>
                    <a:pt x="516425" y="2002688"/>
                    <a:pt x="487525" y="1533659"/>
                  </a:cubicBezTo>
                  <a:cubicBezTo>
                    <a:pt x="471267" y="1269830"/>
                    <a:pt x="593430" y="1031904"/>
                    <a:pt x="798279" y="872693"/>
                  </a:cubicBezTo>
                  <a:lnTo>
                    <a:pt x="839982" y="843388"/>
                  </a:lnTo>
                  <a:lnTo>
                    <a:pt x="874229" y="796675"/>
                  </a:lnTo>
                  <a:cubicBezTo>
                    <a:pt x="1048022" y="576661"/>
                    <a:pt x="1340623" y="432222"/>
                    <a:pt x="1672289" y="432222"/>
                  </a:cubicBezTo>
                  <a:cubicBezTo>
                    <a:pt x="2205452" y="432222"/>
                    <a:pt x="2637668" y="805478"/>
                    <a:pt x="2637668" y="1265912"/>
                  </a:cubicBezTo>
                  <a:cubicBezTo>
                    <a:pt x="2637668" y="1309078"/>
                    <a:pt x="2633869" y="1351477"/>
                    <a:pt x="2626544" y="1392875"/>
                  </a:cubicBezTo>
                  <a:cubicBezTo>
                    <a:pt x="2610674" y="1482570"/>
                    <a:pt x="2578252" y="1567561"/>
                    <a:pt x="2532056" y="1645451"/>
                  </a:cubicBezTo>
                  <a:cubicBezTo>
                    <a:pt x="2485859" y="1723341"/>
                    <a:pt x="2425886" y="1794130"/>
                    <a:pt x="2354915" y="1855420"/>
                  </a:cubicBezTo>
                  <a:lnTo>
                    <a:pt x="2348647" y="1860340"/>
                  </a:lnTo>
                  <a:lnTo>
                    <a:pt x="2340290" y="1881700"/>
                  </a:lnTo>
                  <a:cubicBezTo>
                    <a:pt x="2199633" y="2163876"/>
                    <a:pt x="1883614" y="2361320"/>
                    <a:pt x="1504755" y="2367407"/>
                  </a:cubicBezTo>
                  <a:close/>
                  <a:moveTo>
                    <a:pt x="1397545" y="2709204"/>
                  </a:moveTo>
                  <a:lnTo>
                    <a:pt x="1313564" y="2683625"/>
                  </a:lnTo>
                  <a:cubicBezTo>
                    <a:pt x="1039114" y="2584837"/>
                    <a:pt x="801010" y="2390656"/>
                    <a:pt x="650749" y="2114015"/>
                  </a:cubicBezTo>
                  <a:lnTo>
                    <a:pt x="614783" y="2038601"/>
                  </a:lnTo>
                  <a:lnTo>
                    <a:pt x="649272" y="2082574"/>
                  </a:lnTo>
                  <a:cubicBezTo>
                    <a:pt x="992096" y="2472625"/>
                    <a:pt x="1603682" y="2556037"/>
                    <a:pt x="2116901" y="2251331"/>
                  </a:cubicBezTo>
                  <a:cubicBezTo>
                    <a:pt x="2336852" y="2120742"/>
                    <a:pt x="2507502" y="1937409"/>
                    <a:pt x="2619314" y="1730569"/>
                  </a:cubicBezTo>
                  <a:cubicBezTo>
                    <a:pt x="2805668" y="1385834"/>
                    <a:pt x="2828583" y="975796"/>
                    <a:pt x="2643909" y="635797"/>
                  </a:cubicBezTo>
                  <a:cubicBezTo>
                    <a:pt x="2508867" y="387174"/>
                    <a:pt x="2286192" y="219031"/>
                    <a:pt x="2028202" y="142980"/>
                  </a:cubicBezTo>
                  <a:lnTo>
                    <a:pt x="2006897" y="137397"/>
                  </a:lnTo>
                  <a:lnTo>
                    <a:pt x="2037333" y="152393"/>
                  </a:lnTo>
                  <a:cubicBezTo>
                    <a:pt x="2217659" y="253452"/>
                    <a:pt x="2372771" y="403509"/>
                    <a:pt x="2483804" y="598783"/>
                  </a:cubicBezTo>
                  <a:lnTo>
                    <a:pt x="2521179" y="673576"/>
                  </a:lnTo>
                  <a:lnTo>
                    <a:pt x="2485857" y="630692"/>
                  </a:lnTo>
                  <a:cubicBezTo>
                    <a:pt x="2135626" y="252277"/>
                    <a:pt x="1522054" y="200295"/>
                    <a:pt x="1014038" y="537905"/>
                  </a:cubicBezTo>
                  <a:cubicBezTo>
                    <a:pt x="433447" y="923746"/>
                    <a:pt x="210582" y="1672333"/>
                    <a:pt x="516254" y="2209923"/>
                  </a:cubicBezTo>
                  <a:cubicBezTo>
                    <a:pt x="690881" y="2517041"/>
                    <a:pt x="1000230" y="2688855"/>
                    <a:pt x="1341630" y="2707786"/>
                  </a:cubicBezTo>
                  <a:close/>
                  <a:moveTo>
                    <a:pt x="1738084" y="2758614"/>
                  </a:moveTo>
                  <a:cubicBezTo>
                    <a:pt x="1634411" y="2757926"/>
                    <a:pt x="1532079" y="2744900"/>
                    <a:pt x="1433261" y="2720084"/>
                  </a:cubicBezTo>
                  <a:lnTo>
                    <a:pt x="1422318" y="2716750"/>
                  </a:lnTo>
                  <a:lnTo>
                    <a:pt x="1386949" y="2724643"/>
                  </a:lnTo>
                  <a:cubicBezTo>
                    <a:pt x="900227" y="2793005"/>
                    <a:pt x="419484" y="2582771"/>
                    <a:pt x="166887" y="2138525"/>
                  </a:cubicBezTo>
                  <a:cubicBezTo>
                    <a:pt x="-188415" y="1513651"/>
                    <a:pt x="42216" y="662407"/>
                    <a:pt x="682014" y="237219"/>
                  </a:cubicBezTo>
                  <a:cubicBezTo>
                    <a:pt x="1041900" y="-1950"/>
                    <a:pt x="1454592" y="-55367"/>
                    <a:pt x="1810049" y="54886"/>
                  </a:cubicBezTo>
                  <a:lnTo>
                    <a:pt x="1878052" y="79920"/>
                  </a:lnTo>
                  <a:lnTo>
                    <a:pt x="1965689" y="81604"/>
                  </a:lnTo>
                  <a:cubicBezTo>
                    <a:pt x="2386494" y="104349"/>
                    <a:pt x="2777742" y="330986"/>
                    <a:pt x="2991394" y="724335"/>
                  </a:cubicBezTo>
                  <a:cubicBezTo>
                    <a:pt x="3227517" y="1159057"/>
                    <a:pt x="3185246" y="1684230"/>
                    <a:pt x="2925735" y="2094710"/>
                  </a:cubicBezTo>
                  <a:cubicBezTo>
                    <a:pt x="2807775" y="2281291"/>
                    <a:pt x="2644932" y="2444176"/>
                    <a:pt x="2442947" y="2564098"/>
                  </a:cubicBezTo>
                  <a:cubicBezTo>
                    <a:pt x="2382352" y="2600074"/>
                    <a:pt x="2320385" y="2630907"/>
                    <a:pt x="2257553" y="2656723"/>
                  </a:cubicBezTo>
                  <a:cubicBezTo>
                    <a:pt x="2087384" y="2726641"/>
                    <a:pt x="1910872" y="2759762"/>
                    <a:pt x="1738084" y="2758614"/>
                  </a:cubicBezTo>
                  <a:close/>
                </a:path>
              </a:pathLst>
            </a:custGeom>
            <a:gradFill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18900000" scaled="0"/>
            </a:gradFill>
            <a:ln w="6350">
              <a:noFill/>
            </a:ln>
            <a:effectLst>
              <a:outerShdw blurRad="50800" dist="50800" dir="5400000" algn="ctr" rotWithShape="0">
                <a:schemeClr val="accent4">
                  <a:lumMod val="50000"/>
                  <a:alpha val="73000"/>
                </a:schemeClr>
              </a:outerShdw>
            </a:effectLst>
            <a:scene3d>
              <a:camera prst="orthographicFront"/>
              <a:lightRig rig="fla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/>
            </a:p>
          </p:txBody>
        </p:sp>
      </p:grpSp>
      <p:grpSp>
        <p:nvGrpSpPr>
          <p:cNvPr id="10" name="9 Grupo"/>
          <p:cNvGrpSpPr/>
          <p:nvPr/>
        </p:nvGrpSpPr>
        <p:grpSpPr>
          <a:xfrm flipH="1">
            <a:off x="2387" y="0"/>
            <a:ext cx="9141612" cy="5143500"/>
            <a:chOff x="-27044" y="-3170"/>
            <a:chExt cx="9123363" cy="5143500"/>
          </a:xfrm>
        </p:grpSpPr>
        <p:sp>
          <p:nvSpPr>
            <p:cNvPr id="11" name="10 Rectángulo"/>
            <p:cNvSpPr/>
            <p:nvPr/>
          </p:nvSpPr>
          <p:spPr bwMode="auto">
            <a:xfrm>
              <a:off x="-27044" y="-3170"/>
              <a:ext cx="9123363" cy="5143500"/>
            </a:xfrm>
            <a:prstGeom prst="rect">
              <a:avLst/>
            </a:prstGeom>
            <a:gradFill>
              <a:gsLst>
                <a:gs pos="42000">
                  <a:srgbClr val="7030A0">
                    <a:lumMod val="34000"/>
                    <a:lumOff val="66000"/>
                    <a:alpha val="59000"/>
                  </a:srgbClr>
                </a:gs>
                <a:gs pos="35000">
                  <a:srgbClr val="FF99FF">
                    <a:alpha val="60000"/>
                    <a:lumMod val="42000"/>
                    <a:lumOff val="58000"/>
                  </a:srgbClr>
                </a:gs>
                <a:gs pos="69000">
                  <a:srgbClr val="FF99FF">
                    <a:alpha val="45882"/>
                    <a:lumMod val="84000"/>
                    <a:lumOff val="16000"/>
                  </a:srgbClr>
                </a:gs>
                <a:gs pos="20000">
                  <a:srgbClr val="00B0F0">
                    <a:lumMod val="38000"/>
                    <a:lumOff val="62000"/>
                    <a:alpha val="40000"/>
                  </a:srgbClr>
                </a:gs>
                <a:gs pos="95000">
                  <a:srgbClr val="00B0F0">
                    <a:alpha val="51000"/>
                    <a:lumMod val="3000"/>
                    <a:lumOff val="97000"/>
                  </a:srgbClr>
                </a:gs>
                <a:gs pos="84000">
                  <a:schemeClr val="accent3">
                    <a:lumMod val="97000"/>
                    <a:lumOff val="3000"/>
                    <a:alpha val="9000"/>
                  </a:schemeClr>
                </a:gs>
                <a:gs pos="64580">
                  <a:srgbClr val="7030A0">
                    <a:lumMod val="52000"/>
                    <a:lumOff val="48000"/>
                    <a:alpha val="45000"/>
                  </a:srgbClr>
                </a:gs>
                <a:gs pos="52000">
                  <a:schemeClr val="tx1">
                    <a:lumMod val="95000"/>
                    <a:alpha val="91000"/>
                  </a:schemeClr>
                </a:gs>
              </a:gsLst>
              <a:lin ang="18900000" scaled="1"/>
            </a:gradFill>
            <a:ln>
              <a:noFill/>
            </a:ln>
            <a:scene3d>
              <a:camera prst="orthographicFront"/>
              <a:lightRig rig="flat" dir="t">
                <a:rot lat="0" lon="0" rev="3600000"/>
              </a:lightRig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12" name="Forma libre 19"/>
            <p:cNvSpPr/>
            <p:nvPr/>
          </p:nvSpPr>
          <p:spPr>
            <a:xfrm rot="13084370">
              <a:off x="5789940" y="2958771"/>
              <a:ext cx="804610" cy="724610"/>
            </a:xfrm>
            <a:custGeom>
              <a:avLst/>
              <a:gdLst>
                <a:gd name="connsiteX0" fmla="*/ 1541216 w 3146620"/>
                <a:gd name="connsiteY0" fmla="*/ 1657815 h 2758642"/>
                <a:gd name="connsiteX1" fmla="*/ 1772249 w 3146620"/>
                <a:gd name="connsiteY1" fmla="*/ 1396539 h 2758642"/>
                <a:gd name="connsiteX2" fmla="*/ 1587777 w 3146620"/>
                <a:gd name="connsiteY2" fmla="*/ 1140571 h 2758642"/>
                <a:gd name="connsiteX3" fmla="*/ 1576347 w 3146620"/>
                <a:gd name="connsiteY3" fmla="*/ 1138598 h 2758642"/>
                <a:gd name="connsiteX4" fmla="*/ 1593509 w 3146620"/>
                <a:gd name="connsiteY4" fmla="*/ 1137669 h 2758642"/>
                <a:gd name="connsiteX5" fmla="*/ 1764328 w 3146620"/>
                <a:gd name="connsiteY5" fmla="*/ 1203416 h 2758642"/>
                <a:gd name="connsiteX6" fmla="*/ 1777708 w 3146620"/>
                <a:gd name="connsiteY6" fmla="*/ 1216454 h 2758642"/>
                <a:gd name="connsiteX7" fmla="*/ 1771569 w 3146620"/>
                <a:gd name="connsiteY7" fmla="*/ 1206196 h 2758642"/>
                <a:gd name="connsiteX8" fmla="*/ 1596357 w 3146620"/>
                <a:gd name="connsiteY8" fmla="*/ 1102959 h 2758642"/>
                <a:gd name="connsiteX9" fmla="*/ 1352229 w 3146620"/>
                <a:gd name="connsiteY9" fmla="*/ 1364506 h 2758642"/>
                <a:gd name="connsiteX10" fmla="*/ 1523668 w 3146620"/>
                <a:gd name="connsiteY10" fmla="*/ 1628929 h 2758642"/>
                <a:gd name="connsiteX11" fmla="*/ 1534993 w 3146620"/>
                <a:gd name="connsiteY11" fmla="*/ 1631167 h 2758642"/>
                <a:gd name="connsiteX12" fmla="*/ 1517792 w 3146620"/>
                <a:gd name="connsiteY12" fmla="*/ 1631771 h 2758642"/>
                <a:gd name="connsiteX13" fmla="*/ 1391608 w 3146620"/>
                <a:gd name="connsiteY13" fmla="*/ 1593820 h 2758642"/>
                <a:gd name="connsiteX14" fmla="*/ 1385744 w 3146620"/>
                <a:gd name="connsiteY14" fmla="*/ 1589673 h 2758642"/>
                <a:gd name="connsiteX15" fmla="*/ 1388977 w 3146620"/>
                <a:gd name="connsiteY15" fmla="*/ 1593072 h 2758642"/>
                <a:gd name="connsiteX16" fmla="*/ 1541216 w 3146620"/>
                <a:gd name="connsiteY16" fmla="*/ 1657815 h 2758642"/>
                <a:gd name="connsiteX17" fmla="*/ 1593509 w 3146620"/>
                <a:gd name="connsiteY17" fmla="*/ 1713511 h 2758642"/>
                <a:gd name="connsiteX18" fmla="*/ 1371509 w 3146620"/>
                <a:gd name="connsiteY18" fmla="*/ 1587645 h 2758642"/>
                <a:gd name="connsiteX19" fmla="*/ 1361983 w 3146620"/>
                <a:gd name="connsiteY19" fmla="*/ 1571512 h 2758642"/>
                <a:gd name="connsiteX20" fmla="*/ 1350382 w 3146620"/>
                <a:gd name="connsiteY20" fmla="*/ 1561391 h 2758642"/>
                <a:gd name="connsiteX21" fmla="*/ 1263938 w 3146620"/>
                <a:gd name="connsiteY21" fmla="*/ 1333122 h 2758642"/>
                <a:gd name="connsiteX22" fmla="*/ 1546906 w 3146620"/>
                <a:gd name="connsiteY22" fmla="*/ 1045181 h 2758642"/>
                <a:gd name="connsiteX23" fmla="*/ 1779330 w 3146620"/>
                <a:gd name="connsiteY23" fmla="*/ 1212923 h 2758642"/>
                <a:gd name="connsiteX24" fmla="*/ 1781655 w 3146620"/>
                <a:gd name="connsiteY24" fmla="*/ 1220300 h 2758642"/>
                <a:gd name="connsiteX25" fmla="*/ 1783398 w 3146620"/>
                <a:gd name="connsiteY25" fmla="*/ 1221999 h 2758642"/>
                <a:gd name="connsiteX26" fmla="*/ 1858959 w 3146620"/>
                <a:gd name="connsiteY26" fmla="*/ 1381743 h 2758642"/>
                <a:gd name="connsiteX27" fmla="*/ 1862053 w 3146620"/>
                <a:gd name="connsiteY27" fmla="*/ 1425590 h 2758642"/>
                <a:gd name="connsiteX28" fmla="*/ 1593509 w 3146620"/>
                <a:gd name="connsiteY28" fmla="*/ 1713511 h 2758642"/>
                <a:gd name="connsiteX29" fmla="*/ 1594962 w 3146620"/>
                <a:gd name="connsiteY29" fmla="*/ 1878090 h 2758642"/>
                <a:gd name="connsiteX30" fmla="*/ 1902115 w 3146620"/>
                <a:gd name="connsiteY30" fmla="*/ 1762139 h 2758642"/>
                <a:gd name="connsiteX31" fmla="*/ 1908639 w 3146620"/>
                <a:gd name="connsiteY31" fmla="*/ 1756051 h 2758642"/>
                <a:gd name="connsiteX32" fmla="*/ 1896806 w 3146620"/>
                <a:gd name="connsiteY32" fmla="*/ 1763478 h 2758642"/>
                <a:gd name="connsiteX33" fmla="*/ 1642222 w 3146620"/>
                <a:gd name="connsiteY33" fmla="*/ 1831446 h 2758642"/>
                <a:gd name="connsiteX34" fmla="*/ 1607518 w 3146620"/>
                <a:gd name="connsiteY34" fmla="*/ 1830364 h 2758642"/>
                <a:gd name="connsiteX35" fmla="*/ 1630367 w 3146620"/>
                <a:gd name="connsiteY35" fmla="*/ 1826357 h 2758642"/>
                <a:gd name="connsiteX36" fmla="*/ 1976258 w 3146620"/>
                <a:gd name="connsiteY36" fmla="*/ 1352787 h 2758642"/>
                <a:gd name="connsiteX37" fmla="*/ 1483712 w 3146620"/>
                <a:gd name="connsiteY37" fmla="*/ 884370 h 2758642"/>
                <a:gd name="connsiteX38" fmla="*/ 1130210 w 3146620"/>
                <a:gd name="connsiteY38" fmla="*/ 1069263 h 2758642"/>
                <a:gd name="connsiteX39" fmla="*/ 1117824 w 3146620"/>
                <a:gd name="connsiteY39" fmla="*/ 1087635 h 2758642"/>
                <a:gd name="connsiteX40" fmla="*/ 1144818 w 3146620"/>
                <a:gd name="connsiteY40" fmla="*/ 1064285 h 2758642"/>
                <a:gd name="connsiteX41" fmla="*/ 1489458 w 3146620"/>
                <a:gd name="connsiteY41" fmla="*/ 946535 h 2758642"/>
                <a:gd name="connsiteX42" fmla="*/ 1524084 w 3146620"/>
                <a:gd name="connsiteY42" fmla="*/ 948199 h 2758642"/>
                <a:gd name="connsiteX43" fmla="*/ 1501022 w 3146620"/>
                <a:gd name="connsiteY43" fmla="*/ 951733 h 2758642"/>
                <a:gd name="connsiteX44" fmla="*/ 1128838 w 3146620"/>
                <a:gd name="connsiteY44" fmla="*/ 1410158 h 2758642"/>
                <a:gd name="connsiteX45" fmla="*/ 1594962 w 3146620"/>
                <a:gd name="connsiteY45" fmla="*/ 1878090 h 2758642"/>
                <a:gd name="connsiteX46" fmla="*/ 1489458 w 3146620"/>
                <a:gd name="connsiteY46" fmla="*/ 1977838 h 2758642"/>
                <a:gd name="connsiteX47" fmla="*/ 947651 w 3146620"/>
                <a:gd name="connsiteY47" fmla="*/ 1462187 h 2758642"/>
                <a:gd name="connsiteX48" fmla="*/ 953894 w 3146620"/>
                <a:gd name="connsiteY48" fmla="*/ 1383658 h 2758642"/>
                <a:gd name="connsiteX49" fmla="*/ 1106343 w 3146620"/>
                <a:gd name="connsiteY49" fmla="*/ 1097566 h 2758642"/>
                <a:gd name="connsiteX50" fmla="*/ 1109860 w 3146620"/>
                <a:gd name="connsiteY50" fmla="*/ 1094523 h 2758642"/>
                <a:gd name="connsiteX51" fmla="*/ 1114550 w 3146620"/>
                <a:gd name="connsiteY51" fmla="*/ 1081311 h 2758642"/>
                <a:gd name="connsiteX52" fmla="*/ 1583484 w 3146620"/>
                <a:gd name="connsiteY52" fmla="*/ 780893 h 2758642"/>
                <a:gd name="connsiteX53" fmla="*/ 2154391 w 3146620"/>
                <a:gd name="connsiteY53" fmla="*/ 1296581 h 2758642"/>
                <a:gd name="connsiteX54" fmla="*/ 1979984 w 3146620"/>
                <a:gd name="connsiteY54" fmla="*/ 1705399 h 2758642"/>
                <a:gd name="connsiteX55" fmla="*/ 1956579 w 3146620"/>
                <a:gd name="connsiteY55" fmla="*/ 1723525 h 2758642"/>
                <a:gd name="connsiteX56" fmla="*/ 1937358 w 3146620"/>
                <a:gd name="connsiteY56" fmla="*/ 1752418 h 2758642"/>
                <a:gd name="connsiteX57" fmla="*/ 1489458 w 3146620"/>
                <a:gd name="connsiteY57" fmla="*/ 1977838 h 2758642"/>
                <a:gd name="connsiteX58" fmla="*/ 1682525 w 3146620"/>
                <a:gd name="connsiteY58" fmla="*/ 2200108 h 2758642"/>
                <a:gd name="connsiteX59" fmla="*/ 2312388 w 3146620"/>
                <a:gd name="connsiteY59" fmla="*/ 1901179 h 2758642"/>
                <a:gd name="connsiteX60" fmla="*/ 2334458 w 3146620"/>
                <a:gd name="connsiteY60" fmla="*/ 1871476 h 2758642"/>
                <a:gd name="connsiteX61" fmla="*/ 2286359 w 3146620"/>
                <a:gd name="connsiteY61" fmla="*/ 1909228 h 2758642"/>
                <a:gd name="connsiteX62" fmla="*/ 1672289 w 3146620"/>
                <a:gd name="connsiteY62" fmla="*/ 2099603 h 2758642"/>
                <a:gd name="connsiteX63" fmla="*/ 1610592 w 3146620"/>
                <a:gd name="connsiteY63" fmla="*/ 2096912 h 2758642"/>
                <a:gd name="connsiteX64" fmla="*/ 1651684 w 3146620"/>
                <a:gd name="connsiteY64" fmla="*/ 2091199 h 2758642"/>
                <a:gd name="connsiteX65" fmla="*/ 2314834 w 3146620"/>
                <a:gd name="connsiteY65" fmla="*/ 1350031 h 2758642"/>
                <a:gd name="connsiteX66" fmla="*/ 1484303 w 3146620"/>
                <a:gd name="connsiteY66" fmla="*/ 593492 h 2758642"/>
                <a:gd name="connsiteX67" fmla="*/ 937025 w 3146620"/>
                <a:gd name="connsiteY67" fmla="*/ 780959 h 2758642"/>
                <a:gd name="connsiteX68" fmla="*/ 925401 w 3146620"/>
                <a:gd name="connsiteY68" fmla="*/ 790801 h 2758642"/>
                <a:gd name="connsiteX69" fmla="*/ 946483 w 3146620"/>
                <a:gd name="connsiteY69" fmla="*/ 778794 h 2758642"/>
                <a:gd name="connsiteX70" fmla="*/ 1400097 w 3146620"/>
                <a:gd name="connsiteY70" fmla="*/ 668904 h 2758642"/>
                <a:gd name="connsiteX71" fmla="*/ 1461932 w 3146620"/>
                <a:gd name="connsiteY71" fmla="*/ 670654 h 2758642"/>
                <a:gd name="connsiteX72" fmla="*/ 1421219 w 3146620"/>
                <a:gd name="connsiteY72" fmla="*/ 677133 h 2758642"/>
                <a:gd name="connsiteX73" fmla="*/ 804919 w 3146620"/>
                <a:gd name="connsiteY73" fmla="*/ 1442786 h 2758642"/>
                <a:gd name="connsiteX74" fmla="*/ 1682525 w 3146620"/>
                <a:gd name="connsiteY74" fmla="*/ 2200108 h 2758642"/>
                <a:gd name="connsiteX75" fmla="*/ 1504755 w 3146620"/>
                <a:gd name="connsiteY75" fmla="*/ 2367407 h 2758642"/>
                <a:gd name="connsiteX76" fmla="*/ 487525 w 3146620"/>
                <a:gd name="connsiteY76" fmla="*/ 1533659 h 2758642"/>
                <a:gd name="connsiteX77" fmla="*/ 798279 w 3146620"/>
                <a:gd name="connsiteY77" fmla="*/ 872693 h 2758642"/>
                <a:gd name="connsiteX78" fmla="*/ 839982 w 3146620"/>
                <a:gd name="connsiteY78" fmla="*/ 843388 h 2758642"/>
                <a:gd name="connsiteX79" fmla="*/ 874229 w 3146620"/>
                <a:gd name="connsiteY79" fmla="*/ 796675 h 2758642"/>
                <a:gd name="connsiteX80" fmla="*/ 1672289 w 3146620"/>
                <a:gd name="connsiteY80" fmla="*/ 432222 h 2758642"/>
                <a:gd name="connsiteX81" fmla="*/ 2637668 w 3146620"/>
                <a:gd name="connsiteY81" fmla="*/ 1265912 h 2758642"/>
                <a:gd name="connsiteX82" fmla="*/ 2626544 w 3146620"/>
                <a:gd name="connsiteY82" fmla="*/ 1392875 h 2758642"/>
                <a:gd name="connsiteX83" fmla="*/ 2532056 w 3146620"/>
                <a:gd name="connsiteY83" fmla="*/ 1645451 h 2758642"/>
                <a:gd name="connsiteX84" fmla="*/ 2354915 w 3146620"/>
                <a:gd name="connsiteY84" fmla="*/ 1855420 h 2758642"/>
                <a:gd name="connsiteX85" fmla="*/ 2348647 w 3146620"/>
                <a:gd name="connsiteY85" fmla="*/ 1860340 h 2758642"/>
                <a:gd name="connsiteX86" fmla="*/ 2340290 w 3146620"/>
                <a:gd name="connsiteY86" fmla="*/ 1881700 h 2758642"/>
                <a:gd name="connsiteX87" fmla="*/ 1504755 w 3146620"/>
                <a:gd name="connsiteY87" fmla="*/ 2367407 h 2758642"/>
                <a:gd name="connsiteX88" fmla="*/ 1397545 w 3146620"/>
                <a:gd name="connsiteY88" fmla="*/ 2709204 h 2758642"/>
                <a:gd name="connsiteX89" fmla="*/ 1313564 w 3146620"/>
                <a:gd name="connsiteY89" fmla="*/ 2683625 h 2758642"/>
                <a:gd name="connsiteX90" fmla="*/ 650749 w 3146620"/>
                <a:gd name="connsiteY90" fmla="*/ 2114015 h 2758642"/>
                <a:gd name="connsiteX91" fmla="*/ 614783 w 3146620"/>
                <a:gd name="connsiteY91" fmla="*/ 2038601 h 2758642"/>
                <a:gd name="connsiteX92" fmla="*/ 649272 w 3146620"/>
                <a:gd name="connsiteY92" fmla="*/ 2082574 h 2758642"/>
                <a:gd name="connsiteX93" fmla="*/ 2116901 w 3146620"/>
                <a:gd name="connsiteY93" fmla="*/ 2251331 h 2758642"/>
                <a:gd name="connsiteX94" fmla="*/ 2619314 w 3146620"/>
                <a:gd name="connsiteY94" fmla="*/ 1730569 h 2758642"/>
                <a:gd name="connsiteX95" fmla="*/ 2643909 w 3146620"/>
                <a:gd name="connsiteY95" fmla="*/ 635797 h 2758642"/>
                <a:gd name="connsiteX96" fmla="*/ 2028202 w 3146620"/>
                <a:gd name="connsiteY96" fmla="*/ 142980 h 2758642"/>
                <a:gd name="connsiteX97" fmla="*/ 2006897 w 3146620"/>
                <a:gd name="connsiteY97" fmla="*/ 137397 h 2758642"/>
                <a:gd name="connsiteX98" fmla="*/ 2037333 w 3146620"/>
                <a:gd name="connsiteY98" fmla="*/ 152393 h 2758642"/>
                <a:gd name="connsiteX99" fmla="*/ 2483804 w 3146620"/>
                <a:gd name="connsiteY99" fmla="*/ 598783 h 2758642"/>
                <a:gd name="connsiteX100" fmla="*/ 2521179 w 3146620"/>
                <a:gd name="connsiteY100" fmla="*/ 673576 h 2758642"/>
                <a:gd name="connsiteX101" fmla="*/ 2485857 w 3146620"/>
                <a:gd name="connsiteY101" fmla="*/ 630692 h 2758642"/>
                <a:gd name="connsiteX102" fmla="*/ 1014038 w 3146620"/>
                <a:gd name="connsiteY102" fmla="*/ 537905 h 2758642"/>
                <a:gd name="connsiteX103" fmla="*/ 516254 w 3146620"/>
                <a:gd name="connsiteY103" fmla="*/ 2209923 h 2758642"/>
                <a:gd name="connsiteX104" fmla="*/ 1341630 w 3146620"/>
                <a:gd name="connsiteY104" fmla="*/ 2707786 h 2758642"/>
                <a:gd name="connsiteX105" fmla="*/ 1738084 w 3146620"/>
                <a:gd name="connsiteY105" fmla="*/ 2758614 h 2758642"/>
                <a:gd name="connsiteX106" fmla="*/ 1433261 w 3146620"/>
                <a:gd name="connsiteY106" fmla="*/ 2720084 h 2758642"/>
                <a:gd name="connsiteX107" fmla="*/ 1422318 w 3146620"/>
                <a:gd name="connsiteY107" fmla="*/ 2716750 h 2758642"/>
                <a:gd name="connsiteX108" fmla="*/ 1386949 w 3146620"/>
                <a:gd name="connsiteY108" fmla="*/ 2724643 h 2758642"/>
                <a:gd name="connsiteX109" fmla="*/ 166887 w 3146620"/>
                <a:gd name="connsiteY109" fmla="*/ 2138525 h 2758642"/>
                <a:gd name="connsiteX110" fmla="*/ 682014 w 3146620"/>
                <a:gd name="connsiteY110" fmla="*/ 237219 h 2758642"/>
                <a:gd name="connsiteX111" fmla="*/ 1810049 w 3146620"/>
                <a:gd name="connsiteY111" fmla="*/ 54886 h 2758642"/>
                <a:gd name="connsiteX112" fmla="*/ 1878052 w 3146620"/>
                <a:gd name="connsiteY112" fmla="*/ 79920 h 2758642"/>
                <a:gd name="connsiteX113" fmla="*/ 1965689 w 3146620"/>
                <a:gd name="connsiteY113" fmla="*/ 81604 h 2758642"/>
                <a:gd name="connsiteX114" fmla="*/ 2991394 w 3146620"/>
                <a:gd name="connsiteY114" fmla="*/ 724335 h 2758642"/>
                <a:gd name="connsiteX115" fmla="*/ 2925735 w 3146620"/>
                <a:gd name="connsiteY115" fmla="*/ 2094710 h 2758642"/>
                <a:gd name="connsiteX116" fmla="*/ 2442947 w 3146620"/>
                <a:gd name="connsiteY116" fmla="*/ 2564098 h 2758642"/>
                <a:gd name="connsiteX117" fmla="*/ 2257553 w 3146620"/>
                <a:gd name="connsiteY117" fmla="*/ 2656723 h 2758642"/>
                <a:gd name="connsiteX118" fmla="*/ 1738084 w 3146620"/>
                <a:gd name="connsiteY118" fmla="*/ 2758614 h 2758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</a:cxnLst>
              <a:rect l="l" t="t" r="r" b="b"/>
              <a:pathLst>
                <a:path w="3146620" h="2758642">
                  <a:moveTo>
                    <a:pt x="1541216" y="1657815"/>
                  </a:moveTo>
                  <a:cubicBezTo>
                    <a:pt x="1668812" y="1657815"/>
                    <a:pt x="1772249" y="1540838"/>
                    <a:pt x="1772249" y="1396539"/>
                  </a:cubicBezTo>
                  <a:cubicBezTo>
                    <a:pt x="1772249" y="1270278"/>
                    <a:pt x="1693055" y="1164934"/>
                    <a:pt x="1587777" y="1140571"/>
                  </a:cubicBezTo>
                  <a:lnTo>
                    <a:pt x="1576347" y="1138598"/>
                  </a:lnTo>
                  <a:lnTo>
                    <a:pt x="1593509" y="1137669"/>
                  </a:lnTo>
                  <a:cubicBezTo>
                    <a:pt x="1658396" y="1137669"/>
                    <a:pt x="1717908" y="1162343"/>
                    <a:pt x="1764328" y="1203416"/>
                  </a:cubicBezTo>
                  <a:lnTo>
                    <a:pt x="1777708" y="1216454"/>
                  </a:lnTo>
                  <a:lnTo>
                    <a:pt x="1771569" y="1206196"/>
                  </a:lnTo>
                  <a:cubicBezTo>
                    <a:pt x="1732262" y="1144599"/>
                    <a:pt x="1669215" y="1104412"/>
                    <a:pt x="1596357" y="1102959"/>
                  </a:cubicBezTo>
                  <a:cubicBezTo>
                    <a:pt x="1468824" y="1100415"/>
                    <a:pt x="1359524" y="1217513"/>
                    <a:pt x="1352229" y="1364506"/>
                  </a:cubicBezTo>
                  <a:cubicBezTo>
                    <a:pt x="1345845" y="1493124"/>
                    <a:pt x="1419674" y="1602013"/>
                    <a:pt x="1523668" y="1628929"/>
                  </a:cubicBezTo>
                  <a:lnTo>
                    <a:pt x="1534993" y="1631167"/>
                  </a:lnTo>
                  <a:lnTo>
                    <a:pt x="1517792" y="1631771"/>
                  </a:lnTo>
                  <a:cubicBezTo>
                    <a:pt x="1471467" y="1630847"/>
                    <a:pt x="1428520" y="1617154"/>
                    <a:pt x="1391608" y="1593820"/>
                  </a:cubicBezTo>
                  <a:lnTo>
                    <a:pt x="1385744" y="1589673"/>
                  </a:lnTo>
                  <a:lnTo>
                    <a:pt x="1388977" y="1593072"/>
                  </a:lnTo>
                  <a:cubicBezTo>
                    <a:pt x="1429632" y="1633381"/>
                    <a:pt x="1482901" y="1657815"/>
                    <a:pt x="1541216" y="1657815"/>
                  </a:cubicBezTo>
                  <a:close/>
                  <a:moveTo>
                    <a:pt x="1593509" y="1713511"/>
                  </a:moveTo>
                  <a:cubicBezTo>
                    <a:pt x="1501248" y="1713511"/>
                    <a:pt x="1419854" y="1663628"/>
                    <a:pt x="1371509" y="1587645"/>
                  </a:cubicBezTo>
                  <a:lnTo>
                    <a:pt x="1361983" y="1571512"/>
                  </a:lnTo>
                  <a:lnTo>
                    <a:pt x="1350382" y="1561391"/>
                  </a:lnTo>
                  <a:cubicBezTo>
                    <a:pt x="1293398" y="1506407"/>
                    <a:pt x="1259416" y="1424237"/>
                    <a:pt x="1263938" y="1333122"/>
                  </a:cubicBezTo>
                  <a:cubicBezTo>
                    <a:pt x="1271977" y="1171140"/>
                    <a:pt x="1398666" y="1042224"/>
                    <a:pt x="1546906" y="1045181"/>
                  </a:cubicBezTo>
                  <a:cubicBezTo>
                    <a:pt x="1652294" y="1047283"/>
                    <a:pt x="1740203" y="1115472"/>
                    <a:pt x="1779330" y="1212923"/>
                  </a:cubicBezTo>
                  <a:lnTo>
                    <a:pt x="1781655" y="1220300"/>
                  </a:lnTo>
                  <a:lnTo>
                    <a:pt x="1783398" y="1221999"/>
                  </a:lnTo>
                  <a:cubicBezTo>
                    <a:pt x="1822883" y="1264333"/>
                    <a:pt x="1850130" y="1319789"/>
                    <a:pt x="1858959" y="1381743"/>
                  </a:cubicBezTo>
                  <a:cubicBezTo>
                    <a:pt x="1860996" y="1396040"/>
                    <a:pt x="1862053" y="1410682"/>
                    <a:pt x="1862053" y="1425590"/>
                  </a:cubicBezTo>
                  <a:cubicBezTo>
                    <a:pt x="1862053" y="1584604"/>
                    <a:pt x="1741822" y="1713511"/>
                    <a:pt x="1593509" y="1713511"/>
                  </a:cubicBezTo>
                  <a:close/>
                  <a:moveTo>
                    <a:pt x="1594962" y="1878090"/>
                  </a:moveTo>
                  <a:cubicBezTo>
                    <a:pt x="1712617" y="1878090"/>
                    <a:pt x="1820091" y="1834330"/>
                    <a:pt x="1902115" y="1762139"/>
                  </a:cubicBezTo>
                  <a:lnTo>
                    <a:pt x="1908639" y="1756051"/>
                  </a:lnTo>
                  <a:lnTo>
                    <a:pt x="1896806" y="1763478"/>
                  </a:lnTo>
                  <a:cubicBezTo>
                    <a:pt x="1822334" y="1805268"/>
                    <a:pt x="1735685" y="1829792"/>
                    <a:pt x="1642222" y="1831446"/>
                  </a:cubicBezTo>
                  <a:lnTo>
                    <a:pt x="1607518" y="1830364"/>
                  </a:lnTo>
                  <a:lnTo>
                    <a:pt x="1630367" y="1826357"/>
                  </a:lnTo>
                  <a:cubicBezTo>
                    <a:pt x="1840183" y="1778150"/>
                    <a:pt x="1989137" y="1583136"/>
                    <a:pt x="1976258" y="1352787"/>
                  </a:cubicBezTo>
                  <a:cubicBezTo>
                    <a:pt x="1961539" y="1089531"/>
                    <a:pt x="1741019" y="879814"/>
                    <a:pt x="1483712" y="884370"/>
                  </a:cubicBezTo>
                  <a:cubicBezTo>
                    <a:pt x="1336717" y="886973"/>
                    <a:pt x="1209515" y="958946"/>
                    <a:pt x="1130210" y="1069263"/>
                  </a:cubicBezTo>
                  <a:lnTo>
                    <a:pt x="1117824" y="1087635"/>
                  </a:lnTo>
                  <a:lnTo>
                    <a:pt x="1144818" y="1064285"/>
                  </a:lnTo>
                  <a:cubicBezTo>
                    <a:pt x="1238475" y="990724"/>
                    <a:pt x="1358544" y="946535"/>
                    <a:pt x="1489458" y="946535"/>
                  </a:cubicBezTo>
                  <a:lnTo>
                    <a:pt x="1524084" y="948199"/>
                  </a:lnTo>
                  <a:lnTo>
                    <a:pt x="1501022" y="951733"/>
                  </a:lnTo>
                  <a:cubicBezTo>
                    <a:pt x="1288616" y="995365"/>
                    <a:pt x="1128838" y="1184031"/>
                    <a:pt x="1128838" y="1410158"/>
                  </a:cubicBezTo>
                  <a:cubicBezTo>
                    <a:pt x="1128838" y="1668590"/>
                    <a:pt x="1337529" y="1878090"/>
                    <a:pt x="1594962" y="1878090"/>
                  </a:cubicBezTo>
                  <a:close/>
                  <a:moveTo>
                    <a:pt x="1489458" y="1977838"/>
                  </a:moveTo>
                  <a:cubicBezTo>
                    <a:pt x="1190226" y="1977838"/>
                    <a:pt x="947651" y="1746973"/>
                    <a:pt x="947651" y="1462187"/>
                  </a:cubicBezTo>
                  <a:cubicBezTo>
                    <a:pt x="947651" y="1435488"/>
                    <a:pt x="949783" y="1409263"/>
                    <a:pt x="953894" y="1383658"/>
                  </a:cubicBezTo>
                  <a:cubicBezTo>
                    <a:pt x="971708" y="1272703"/>
                    <a:pt x="1026679" y="1173384"/>
                    <a:pt x="1106343" y="1097566"/>
                  </a:cubicBezTo>
                  <a:lnTo>
                    <a:pt x="1109860" y="1094523"/>
                  </a:lnTo>
                  <a:lnTo>
                    <a:pt x="1114550" y="1081311"/>
                  </a:lnTo>
                  <a:cubicBezTo>
                    <a:pt x="1193492" y="906781"/>
                    <a:pt x="1370854" y="784658"/>
                    <a:pt x="1583484" y="780893"/>
                  </a:cubicBezTo>
                  <a:cubicBezTo>
                    <a:pt x="1882567" y="775598"/>
                    <a:pt x="2138171" y="1006479"/>
                    <a:pt x="2154391" y="1296581"/>
                  </a:cubicBezTo>
                  <a:cubicBezTo>
                    <a:pt x="2163515" y="1459763"/>
                    <a:pt x="2094953" y="1606925"/>
                    <a:pt x="1979984" y="1705399"/>
                  </a:cubicBezTo>
                  <a:lnTo>
                    <a:pt x="1956579" y="1723525"/>
                  </a:lnTo>
                  <a:lnTo>
                    <a:pt x="1937358" y="1752418"/>
                  </a:lnTo>
                  <a:cubicBezTo>
                    <a:pt x="1839819" y="1888500"/>
                    <a:pt x="1675600" y="1977838"/>
                    <a:pt x="1489458" y="1977838"/>
                  </a:cubicBezTo>
                  <a:close/>
                  <a:moveTo>
                    <a:pt x="1682525" y="2200108"/>
                  </a:moveTo>
                  <a:cubicBezTo>
                    <a:pt x="1944439" y="2195900"/>
                    <a:pt x="2171085" y="2079537"/>
                    <a:pt x="2312388" y="1901179"/>
                  </a:cubicBezTo>
                  <a:lnTo>
                    <a:pt x="2334458" y="1871476"/>
                  </a:lnTo>
                  <a:lnTo>
                    <a:pt x="2286359" y="1909228"/>
                  </a:lnTo>
                  <a:cubicBezTo>
                    <a:pt x="2119485" y="2028159"/>
                    <a:pt x="1905548" y="2099603"/>
                    <a:pt x="1672289" y="2099603"/>
                  </a:cubicBezTo>
                  <a:lnTo>
                    <a:pt x="1610592" y="2096912"/>
                  </a:lnTo>
                  <a:lnTo>
                    <a:pt x="1651684" y="2091199"/>
                  </a:lnTo>
                  <a:cubicBezTo>
                    <a:pt x="2030143" y="2020655"/>
                    <a:pt x="2314834" y="1715627"/>
                    <a:pt x="2314834" y="1350031"/>
                  </a:cubicBezTo>
                  <a:cubicBezTo>
                    <a:pt x="2314834" y="932206"/>
                    <a:pt x="1942993" y="593492"/>
                    <a:pt x="1484303" y="593492"/>
                  </a:cubicBezTo>
                  <a:cubicBezTo>
                    <a:pt x="1274668" y="593492"/>
                    <a:pt x="1083173" y="664242"/>
                    <a:pt x="937025" y="780959"/>
                  </a:cubicBezTo>
                  <a:lnTo>
                    <a:pt x="925401" y="790801"/>
                  </a:lnTo>
                  <a:lnTo>
                    <a:pt x="946483" y="778794"/>
                  </a:lnTo>
                  <a:cubicBezTo>
                    <a:pt x="1079176" y="711228"/>
                    <a:pt x="1233565" y="671580"/>
                    <a:pt x="1400097" y="668904"/>
                  </a:cubicBezTo>
                  <a:lnTo>
                    <a:pt x="1461932" y="670654"/>
                  </a:lnTo>
                  <a:lnTo>
                    <a:pt x="1421219" y="677133"/>
                  </a:lnTo>
                  <a:cubicBezTo>
                    <a:pt x="1047374" y="755072"/>
                    <a:pt x="781971" y="1070365"/>
                    <a:pt x="804919" y="1442786"/>
                  </a:cubicBezTo>
                  <a:cubicBezTo>
                    <a:pt x="831145" y="1868410"/>
                    <a:pt x="1224063" y="2207475"/>
                    <a:pt x="1682525" y="2200108"/>
                  </a:cubicBezTo>
                  <a:close/>
                  <a:moveTo>
                    <a:pt x="1504755" y="2367407"/>
                  </a:moveTo>
                  <a:cubicBezTo>
                    <a:pt x="971855" y="2375969"/>
                    <a:pt x="516425" y="2002688"/>
                    <a:pt x="487525" y="1533659"/>
                  </a:cubicBezTo>
                  <a:cubicBezTo>
                    <a:pt x="471267" y="1269830"/>
                    <a:pt x="593430" y="1031904"/>
                    <a:pt x="798279" y="872693"/>
                  </a:cubicBezTo>
                  <a:lnTo>
                    <a:pt x="839982" y="843388"/>
                  </a:lnTo>
                  <a:lnTo>
                    <a:pt x="874229" y="796675"/>
                  </a:lnTo>
                  <a:cubicBezTo>
                    <a:pt x="1048022" y="576661"/>
                    <a:pt x="1340623" y="432222"/>
                    <a:pt x="1672289" y="432222"/>
                  </a:cubicBezTo>
                  <a:cubicBezTo>
                    <a:pt x="2205452" y="432222"/>
                    <a:pt x="2637668" y="805478"/>
                    <a:pt x="2637668" y="1265912"/>
                  </a:cubicBezTo>
                  <a:cubicBezTo>
                    <a:pt x="2637668" y="1309078"/>
                    <a:pt x="2633869" y="1351477"/>
                    <a:pt x="2626544" y="1392875"/>
                  </a:cubicBezTo>
                  <a:cubicBezTo>
                    <a:pt x="2610674" y="1482570"/>
                    <a:pt x="2578252" y="1567561"/>
                    <a:pt x="2532056" y="1645451"/>
                  </a:cubicBezTo>
                  <a:cubicBezTo>
                    <a:pt x="2485859" y="1723341"/>
                    <a:pt x="2425886" y="1794130"/>
                    <a:pt x="2354915" y="1855420"/>
                  </a:cubicBezTo>
                  <a:lnTo>
                    <a:pt x="2348647" y="1860340"/>
                  </a:lnTo>
                  <a:lnTo>
                    <a:pt x="2340290" y="1881700"/>
                  </a:lnTo>
                  <a:cubicBezTo>
                    <a:pt x="2199633" y="2163876"/>
                    <a:pt x="1883614" y="2361320"/>
                    <a:pt x="1504755" y="2367407"/>
                  </a:cubicBezTo>
                  <a:close/>
                  <a:moveTo>
                    <a:pt x="1397545" y="2709204"/>
                  </a:moveTo>
                  <a:lnTo>
                    <a:pt x="1313564" y="2683625"/>
                  </a:lnTo>
                  <a:cubicBezTo>
                    <a:pt x="1039114" y="2584837"/>
                    <a:pt x="801010" y="2390656"/>
                    <a:pt x="650749" y="2114015"/>
                  </a:cubicBezTo>
                  <a:lnTo>
                    <a:pt x="614783" y="2038601"/>
                  </a:lnTo>
                  <a:lnTo>
                    <a:pt x="649272" y="2082574"/>
                  </a:lnTo>
                  <a:cubicBezTo>
                    <a:pt x="992096" y="2472625"/>
                    <a:pt x="1603682" y="2556037"/>
                    <a:pt x="2116901" y="2251331"/>
                  </a:cubicBezTo>
                  <a:cubicBezTo>
                    <a:pt x="2336852" y="2120742"/>
                    <a:pt x="2507502" y="1937409"/>
                    <a:pt x="2619314" y="1730569"/>
                  </a:cubicBezTo>
                  <a:cubicBezTo>
                    <a:pt x="2805668" y="1385834"/>
                    <a:pt x="2828583" y="975796"/>
                    <a:pt x="2643909" y="635797"/>
                  </a:cubicBezTo>
                  <a:cubicBezTo>
                    <a:pt x="2508867" y="387174"/>
                    <a:pt x="2286192" y="219031"/>
                    <a:pt x="2028202" y="142980"/>
                  </a:cubicBezTo>
                  <a:lnTo>
                    <a:pt x="2006897" y="137397"/>
                  </a:lnTo>
                  <a:lnTo>
                    <a:pt x="2037333" y="152393"/>
                  </a:lnTo>
                  <a:cubicBezTo>
                    <a:pt x="2217659" y="253452"/>
                    <a:pt x="2372771" y="403509"/>
                    <a:pt x="2483804" y="598783"/>
                  </a:cubicBezTo>
                  <a:lnTo>
                    <a:pt x="2521179" y="673576"/>
                  </a:lnTo>
                  <a:lnTo>
                    <a:pt x="2485857" y="630692"/>
                  </a:lnTo>
                  <a:cubicBezTo>
                    <a:pt x="2135626" y="252277"/>
                    <a:pt x="1522054" y="200295"/>
                    <a:pt x="1014038" y="537905"/>
                  </a:cubicBezTo>
                  <a:cubicBezTo>
                    <a:pt x="433447" y="923746"/>
                    <a:pt x="210582" y="1672333"/>
                    <a:pt x="516254" y="2209923"/>
                  </a:cubicBezTo>
                  <a:cubicBezTo>
                    <a:pt x="690881" y="2517041"/>
                    <a:pt x="1000230" y="2688855"/>
                    <a:pt x="1341630" y="2707786"/>
                  </a:cubicBezTo>
                  <a:close/>
                  <a:moveTo>
                    <a:pt x="1738084" y="2758614"/>
                  </a:moveTo>
                  <a:cubicBezTo>
                    <a:pt x="1634411" y="2757926"/>
                    <a:pt x="1532079" y="2744900"/>
                    <a:pt x="1433261" y="2720084"/>
                  </a:cubicBezTo>
                  <a:lnTo>
                    <a:pt x="1422318" y="2716750"/>
                  </a:lnTo>
                  <a:lnTo>
                    <a:pt x="1386949" y="2724643"/>
                  </a:lnTo>
                  <a:cubicBezTo>
                    <a:pt x="900227" y="2793005"/>
                    <a:pt x="419484" y="2582771"/>
                    <a:pt x="166887" y="2138525"/>
                  </a:cubicBezTo>
                  <a:cubicBezTo>
                    <a:pt x="-188415" y="1513651"/>
                    <a:pt x="42216" y="662407"/>
                    <a:pt x="682014" y="237219"/>
                  </a:cubicBezTo>
                  <a:cubicBezTo>
                    <a:pt x="1041900" y="-1950"/>
                    <a:pt x="1454592" y="-55367"/>
                    <a:pt x="1810049" y="54886"/>
                  </a:cubicBezTo>
                  <a:lnTo>
                    <a:pt x="1878052" y="79920"/>
                  </a:lnTo>
                  <a:lnTo>
                    <a:pt x="1965689" y="81604"/>
                  </a:lnTo>
                  <a:cubicBezTo>
                    <a:pt x="2386494" y="104349"/>
                    <a:pt x="2777742" y="330986"/>
                    <a:pt x="2991394" y="724335"/>
                  </a:cubicBezTo>
                  <a:cubicBezTo>
                    <a:pt x="3227517" y="1159057"/>
                    <a:pt x="3185246" y="1684230"/>
                    <a:pt x="2925735" y="2094710"/>
                  </a:cubicBezTo>
                  <a:cubicBezTo>
                    <a:pt x="2807775" y="2281291"/>
                    <a:pt x="2644932" y="2444176"/>
                    <a:pt x="2442947" y="2564098"/>
                  </a:cubicBezTo>
                  <a:cubicBezTo>
                    <a:pt x="2382352" y="2600074"/>
                    <a:pt x="2320385" y="2630907"/>
                    <a:pt x="2257553" y="2656723"/>
                  </a:cubicBezTo>
                  <a:cubicBezTo>
                    <a:pt x="2087384" y="2726641"/>
                    <a:pt x="1910872" y="2759762"/>
                    <a:pt x="1738084" y="2758614"/>
                  </a:cubicBezTo>
                  <a:close/>
                </a:path>
              </a:pathLst>
            </a:custGeom>
            <a:gradFill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18900000" scaled="0"/>
            </a:gradFill>
            <a:ln w="6350">
              <a:noFill/>
            </a:ln>
            <a:effectLst>
              <a:outerShdw blurRad="50800" dist="50800" dir="5400000" algn="ctr" rotWithShape="0">
                <a:schemeClr val="accent4">
                  <a:lumMod val="50000"/>
                  <a:alpha val="73000"/>
                </a:schemeClr>
              </a:outerShdw>
            </a:effectLst>
            <a:scene3d>
              <a:camera prst="orthographicFront"/>
              <a:lightRig rig="fla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/>
            </a:p>
          </p:txBody>
        </p:sp>
        <p:sp>
          <p:nvSpPr>
            <p:cNvPr id="13" name="Forma libre 19"/>
            <p:cNvSpPr/>
            <p:nvPr/>
          </p:nvSpPr>
          <p:spPr>
            <a:xfrm rot="13084370">
              <a:off x="7113531" y="3599902"/>
              <a:ext cx="1094963" cy="954518"/>
            </a:xfrm>
            <a:custGeom>
              <a:avLst/>
              <a:gdLst>
                <a:gd name="connsiteX0" fmla="*/ 1541216 w 3146620"/>
                <a:gd name="connsiteY0" fmla="*/ 1657815 h 2758642"/>
                <a:gd name="connsiteX1" fmla="*/ 1772249 w 3146620"/>
                <a:gd name="connsiteY1" fmla="*/ 1396539 h 2758642"/>
                <a:gd name="connsiteX2" fmla="*/ 1587777 w 3146620"/>
                <a:gd name="connsiteY2" fmla="*/ 1140571 h 2758642"/>
                <a:gd name="connsiteX3" fmla="*/ 1576347 w 3146620"/>
                <a:gd name="connsiteY3" fmla="*/ 1138598 h 2758642"/>
                <a:gd name="connsiteX4" fmla="*/ 1593509 w 3146620"/>
                <a:gd name="connsiteY4" fmla="*/ 1137669 h 2758642"/>
                <a:gd name="connsiteX5" fmla="*/ 1764328 w 3146620"/>
                <a:gd name="connsiteY5" fmla="*/ 1203416 h 2758642"/>
                <a:gd name="connsiteX6" fmla="*/ 1777708 w 3146620"/>
                <a:gd name="connsiteY6" fmla="*/ 1216454 h 2758642"/>
                <a:gd name="connsiteX7" fmla="*/ 1771569 w 3146620"/>
                <a:gd name="connsiteY7" fmla="*/ 1206196 h 2758642"/>
                <a:gd name="connsiteX8" fmla="*/ 1596357 w 3146620"/>
                <a:gd name="connsiteY8" fmla="*/ 1102959 h 2758642"/>
                <a:gd name="connsiteX9" fmla="*/ 1352229 w 3146620"/>
                <a:gd name="connsiteY9" fmla="*/ 1364506 h 2758642"/>
                <a:gd name="connsiteX10" fmla="*/ 1523668 w 3146620"/>
                <a:gd name="connsiteY10" fmla="*/ 1628929 h 2758642"/>
                <a:gd name="connsiteX11" fmla="*/ 1534993 w 3146620"/>
                <a:gd name="connsiteY11" fmla="*/ 1631167 h 2758642"/>
                <a:gd name="connsiteX12" fmla="*/ 1517792 w 3146620"/>
                <a:gd name="connsiteY12" fmla="*/ 1631771 h 2758642"/>
                <a:gd name="connsiteX13" fmla="*/ 1391608 w 3146620"/>
                <a:gd name="connsiteY13" fmla="*/ 1593820 h 2758642"/>
                <a:gd name="connsiteX14" fmla="*/ 1385744 w 3146620"/>
                <a:gd name="connsiteY14" fmla="*/ 1589673 h 2758642"/>
                <a:gd name="connsiteX15" fmla="*/ 1388977 w 3146620"/>
                <a:gd name="connsiteY15" fmla="*/ 1593072 h 2758642"/>
                <a:gd name="connsiteX16" fmla="*/ 1541216 w 3146620"/>
                <a:gd name="connsiteY16" fmla="*/ 1657815 h 2758642"/>
                <a:gd name="connsiteX17" fmla="*/ 1593509 w 3146620"/>
                <a:gd name="connsiteY17" fmla="*/ 1713511 h 2758642"/>
                <a:gd name="connsiteX18" fmla="*/ 1371509 w 3146620"/>
                <a:gd name="connsiteY18" fmla="*/ 1587645 h 2758642"/>
                <a:gd name="connsiteX19" fmla="*/ 1361983 w 3146620"/>
                <a:gd name="connsiteY19" fmla="*/ 1571512 h 2758642"/>
                <a:gd name="connsiteX20" fmla="*/ 1350382 w 3146620"/>
                <a:gd name="connsiteY20" fmla="*/ 1561391 h 2758642"/>
                <a:gd name="connsiteX21" fmla="*/ 1263938 w 3146620"/>
                <a:gd name="connsiteY21" fmla="*/ 1333122 h 2758642"/>
                <a:gd name="connsiteX22" fmla="*/ 1546906 w 3146620"/>
                <a:gd name="connsiteY22" fmla="*/ 1045181 h 2758642"/>
                <a:gd name="connsiteX23" fmla="*/ 1779330 w 3146620"/>
                <a:gd name="connsiteY23" fmla="*/ 1212923 h 2758642"/>
                <a:gd name="connsiteX24" fmla="*/ 1781655 w 3146620"/>
                <a:gd name="connsiteY24" fmla="*/ 1220300 h 2758642"/>
                <a:gd name="connsiteX25" fmla="*/ 1783398 w 3146620"/>
                <a:gd name="connsiteY25" fmla="*/ 1221999 h 2758642"/>
                <a:gd name="connsiteX26" fmla="*/ 1858959 w 3146620"/>
                <a:gd name="connsiteY26" fmla="*/ 1381743 h 2758642"/>
                <a:gd name="connsiteX27" fmla="*/ 1862053 w 3146620"/>
                <a:gd name="connsiteY27" fmla="*/ 1425590 h 2758642"/>
                <a:gd name="connsiteX28" fmla="*/ 1593509 w 3146620"/>
                <a:gd name="connsiteY28" fmla="*/ 1713511 h 2758642"/>
                <a:gd name="connsiteX29" fmla="*/ 1594962 w 3146620"/>
                <a:gd name="connsiteY29" fmla="*/ 1878090 h 2758642"/>
                <a:gd name="connsiteX30" fmla="*/ 1902115 w 3146620"/>
                <a:gd name="connsiteY30" fmla="*/ 1762139 h 2758642"/>
                <a:gd name="connsiteX31" fmla="*/ 1908639 w 3146620"/>
                <a:gd name="connsiteY31" fmla="*/ 1756051 h 2758642"/>
                <a:gd name="connsiteX32" fmla="*/ 1896806 w 3146620"/>
                <a:gd name="connsiteY32" fmla="*/ 1763478 h 2758642"/>
                <a:gd name="connsiteX33" fmla="*/ 1642222 w 3146620"/>
                <a:gd name="connsiteY33" fmla="*/ 1831446 h 2758642"/>
                <a:gd name="connsiteX34" fmla="*/ 1607518 w 3146620"/>
                <a:gd name="connsiteY34" fmla="*/ 1830364 h 2758642"/>
                <a:gd name="connsiteX35" fmla="*/ 1630367 w 3146620"/>
                <a:gd name="connsiteY35" fmla="*/ 1826357 h 2758642"/>
                <a:gd name="connsiteX36" fmla="*/ 1976258 w 3146620"/>
                <a:gd name="connsiteY36" fmla="*/ 1352787 h 2758642"/>
                <a:gd name="connsiteX37" fmla="*/ 1483712 w 3146620"/>
                <a:gd name="connsiteY37" fmla="*/ 884370 h 2758642"/>
                <a:gd name="connsiteX38" fmla="*/ 1130210 w 3146620"/>
                <a:gd name="connsiteY38" fmla="*/ 1069263 h 2758642"/>
                <a:gd name="connsiteX39" fmla="*/ 1117824 w 3146620"/>
                <a:gd name="connsiteY39" fmla="*/ 1087635 h 2758642"/>
                <a:gd name="connsiteX40" fmla="*/ 1144818 w 3146620"/>
                <a:gd name="connsiteY40" fmla="*/ 1064285 h 2758642"/>
                <a:gd name="connsiteX41" fmla="*/ 1489458 w 3146620"/>
                <a:gd name="connsiteY41" fmla="*/ 946535 h 2758642"/>
                <a:gd name="connsiteX42" fmla="*/ 1524084 w 3146620"/>
                <a:gd name="connsiteY42" fmla="*/ 948199 h 2758642"/>
                <a:gd name="connsiteX43" fmla="*/ 1501022 w 3146620"/>
                <a:gd name="connsiteY43" fmla="*/ 951733 h 2758642"/>
                <a:gd name="connsiteX44" fmla="*/ 1128838 w 3146620"/>
                <a:gd name="connsiteY44" fmla="*/ 1410158 h 2758642"/>
                <a:gd name="connsiteX45" fmla="*/ 1594962 w 3146620"/>
                <a:gd name="connsiteY45" fmla="*/ 1878090 h 2758642"/>
                <a:gd name="connsiteX46" fmla="*/ 1489458 w 3146620"/>
                <a:gd name="connsiteY46" fmla="*/ 1977838 h 2758642"/>
                <a:gd name="connsiteX47" fmla="*/ 947651 w 3146620"/>
                <a:gd name="connsiteY47" fmla="*/ 1462187 h 2758642"/>
                <a:gd name="connsiteX48" fmla="*/ 953894 w 3146620"/>
                <a:gd name="connsiteY48" fmla="*/ 1383658 h 2758642"/>
                <a:gd name="connsiteX49" fmla="*/ 1106343 w 3146620"/>
                <a:gd name="connsiteY49" fmla="*/ 1097566 h 2758642"/>
                <a:gd name="connsiteX50" fmla="*/ 1109860 w 3146620"/>
                <a:gd name="connsiteY50" fmla="*/ 1094523 h 2758642"/>
                <a:gd name="connsiteX51" fmla="*/ 1114550 w 3146620"/>
                <a:gd name="connsiteY51" fmla="*/ 1081311 h 2758642"/>
                <a:gd name="connsiteX52" fmla="*/ 1583484 w 3146620"/>
                <a:gd name="connsiteY52" fmla="*/ 780893 h 2758642"/>
                <a:gd name="connsiteX53" fmla="*/ 2154391 w 3146620"/>
                <a:gd name="connsiteY53" fmla="*/ 1296581 h 2758642"/>
                <a:gd name="connsiteX54" fmla="*/ 1979984 w 3146620"/>
                <a:gd name="connsiteY54" fmla="*/ 1705399 h 2758642"/>
                <a:gd name="connsiteX55" fmla="*/ 1956579 w 3146620"/>
                <a:gd name="connsiteY55" fmla="*/ 1723525 h 2758642"/>
                <a:gd name="connsiteX56" fmla="*/ 1937358 w 3146620"/>
                <a:gd name="connsiteY56" fmla="*/ 1752418 h 2758642"/>
                <a:gd name="connsiteX57" fmla="*/ 1489458 w 3146620"/>
                <a:gd name="connsiteY57" fmla="*/ 1977838 h 2758642"/>
                <a:gd name="connsiteX58" fmla="*/ 1682525 w 3146620"/>
                <a:gd name="connsiteY58" fmla="*/ 2200108 h 2758642"/>
                <a:gd name="connsiteX59" fmla="*/ 2312388 w 3146620"/>
                <a:gd name="connsiteY59" fmla="*/ 1901179 h 2758642"/>
                <a:gd name="connsiteX60" fmla="*/ 2334458 w 3146620"/>
                <a:gd name="connsiteY60" fmla="*/ 1871476 h 2758642"/>
                <a:gd name="connsiteX61" fmla="*/ 2286359 w 3146620"/>
                <a:gd name="connsiteY61" fmla="*/ 1909228 h 2758642"/>
                <a:gd name="connsiteX62" fmla="*/ 1672289 w 3146620"/>
                <a:gd name="connsiteY62" fmla="*/ 2099603 h 2758642"/>
                <a:gd name="connsiteX63" fmla="*/ 1610592 w 3146620"/>
                <a:gd name="connsiteY63" fmla="*/ 2096912 h 2758642"/>
                <a:gd name="connsiteX64" fmla="*/ 1651684 w 3146620"/>
                <a:gd name="connsiteY64" fmla="*/ 2091199 h 2758642"/>
                <a:gd name="connsiteX65" fmla="*/ 2314834 w 3146620"/>
                <a:gd name="connsiteY65" fmla="*/ 1350031 h 2758642"/>
                <a:gd name="connsiteX66" fmla="*/ 1484303 w 3146620"/>
                <a:gd name="connsiteY66" fmla="*/ 593492 h 2758642"/>
                <a:gd name="connsiteX67" fmla="*/ 937025 w 3146620"/>
                <a:gd name="connsiteY67" fmla="*/ 780959 h 2758642"/>
                <a:gd name="connsiteX68" fmla="*/ 925401 w 3146620"/>
                <a:gd name="connsiteY68" fmla="*/ 790801 h 2758642"/>
                <a:gd name="connsiteX69" fmla="*/ 946483 w 3146620"/>
                <a:gd name="connsiteY69" fmla="*/ 778794 h 2758642"/>
                <a:gd name="connsiteX70" fmla="*/ 1400097 w 3146620"/>
                <a:gd name="connsiteY70" fmla="*/ 668904 h 2758642"/>
                <a:gd name="connsiteX71" fmla="*/ 1461932 w 3146620"/>
                <a:gd name="connsiteY71" fmla="*/ 670654 h 2758642"/>
                <a:gd name="connsiteX72" fmla="*/ 1421219 w 3146620"/>
                <a:gd name="connsiteY72" fmla="*/ 677133 h 2758642"/>
                <a:gd name="connsiteX73" fmla="*/ 804919 w 3146620"/>
                <a:gd name="connsiteY73" fmla="*/ 1442786 h 2758642"/>
                <a:gd name="connsiteX74" fmla="*/ 1682525 w 3146620"/>
                <a:gd name="connsiteY74" fmla="*/ 2200108 h 2758642"/>
                <a:gd name="connsiteX75" fmla="*/ 1504755 w 3146620"/>
                <a:gd name="connsiteY75" fmla="*/ 2367407 h 2758642"/>
                <a:gd name="connsiteX76" fmla="*/ 487525 w 3146620"/>
                <a:gd name="connsiteY76" fmla="*/ 1533659 h 2758642"/>
                <a:gd name="connsiteX77" fmla="*/ 798279 w 3146620"/>
                <a:gd name="connsiteY77" fmla="*/ 872693 h 2758642"/>
                <a:gd name="connsiteX78" fmla="*/ 839982 w 3146620"/>
                <a:gd name="connsiteY78" fmla="*/ 843388 h 2758642"/>
                <a:gd name="connsiteX79" fmla="*/ 874229 w 3146620"/>
                <a:gd name="connsiteY79" fmla="*/ 796675 h 2758642"/>
                <a:gd name="connsiteX80" fmla="*/ 1672289 w 3146620"/>
                <a:gd name="connsiteY80" fmla="*/ 432222 h 2758642"/>
                <a:gd name="connsiteX81" fmla="*/ 2637668 w 3146620"/>
                <a:gd name="connsiteY81" fmla="*/ 1265912 h 2758642"/>
                <a:gd name="connsiteX82" fmla="*/ 2626544 w 3146620"/>
                <a:gd name="connsiteY82" fmla="*/ 1392875 h 2758642"/>
                <a:gd name="connsiteX83" fmla="*/ 2532056 w 3146620"/>
                <a:gd name="connsiteY83" fmla="*/ 1645451 h 2758642"/>
                <a:gd name="connsiteX84" fmla="*/ 2354915 w 3146620"/>
                <a:gd name="connsiteY84" fmla="*/ 1855420 h 2758642"/>
                <a:gd name="connsiteX85" fmla="*/ 2348647 w 3146620"/>
                <a:gd name="connsiteY85" fmla="*/ 1860340 h 2758642"/>
                <a:gd name="connsiteX86" fmla="*/ 2340290 w 3146620"/>
                <a:gd name="connsiteY86" fmla="*/ 1881700 h 2758642"/>
                <a:gd name="connsiteX87" fmla="*/ 1504755 w 3146620"/>
                <a:gd name="connsiteY87" fmla="*/ 2367407 h 2758642"/>
                <a:gd name="connsiteX88" fmla="*/ 1397545 w 3146620"/>
                <a:gd name="connsiteY88" fmla="*/ 2709204 h 2758642"/>
                <a:gd name="connsiteX89" fmla="*/ 1313564 w 3146620"/>
                <a:gd name="connsiteY89" fmla="*/ 2683625 h 2758642"/>
                <a:gd name="connsiteX90" fmla="*/ 650749 w 3146620"/>
                <a:gd name="connsiteY90" fmla="*/ 2114015 h 2758642"/>
                <a:gd name="connsiteX91" fmla="*/ 614783 w 3146620"/>
                <a:gd name="connsiteY91" fmla="*/ 2038601 h 2758642"/>
                <a:gd name="connsiteX92" fmla="*/ 649272 w 3146620"/>
                <a:gd name="connsiteY92" fmla="*/ 2082574 h 2758642"/>
                <a:gd name="connsiteX93" fmla="*/ 2116901 w 3146620"/>
                <a:gd name="connsiteY93" fmla="*/ 2251331 h 2758642"/>
                <a:gd name="connsiteX94" fmla="*/ 2619314 w 3146620"/>
                <a:gd name="connsiteY94" fmla="*/ 1730569 h 2758642"/>
                <a:gd name="connsiteX95" fmla="*/ 2643909 w 3146620"/>
                <a:gd name="connsiteY95" fmla="*/ 635797 h 2758642"/>
                <a:gd name="connsiteX96" fmla="*/ 2028202 w 3146620"/>
                <a:gd name="connsiteY96" fmla="*/ 142980 h 2758642"/>
                <a:gd name="connsiteX97" fmla="*/ 2006897 w 3146620"/>
                <a:gd name="connsiteY97" fmla="*/ 137397 h 2758642"/>
                <a:gd name="connsiteX98" fmla="*/ 2037333 w 3146620"/>
                <a:gd name="connsiteY98" fmla="*/ 152393 h 2758642"/>
                <a:gd name="connsiteX99" fmla="*/ 2483804 w 3146620"/>
                <a:gd name="connsiteY99" fmla="*/ 598783 h 2758642"/>
                <a:gd name="connsiteX100" fmla="*/ 2521179 w 3146620"/>
                <a:gd name="connsiteY100" fmla="*/ 673576 h 2758642"/>
                <a:gd name="connsiteX101" fmla="*/ 2485857 w 3146620"/>
                <a:gd name="connsiteY101" fmla="*/ 630692 h 2758642"/>
                <a:gd name="connsiteX102" fmla="*/ 1014038 w 3146620"/>
                <a:gd name="connsiteY102" fmla="*/ 537905 h 2758642"/>
                <a:gd name="connsiteX103" fmla="*/ 516254 w 3146620"/>
                <a:gd name="connsiteY103" fmla="*/ 2209923 h 2758642"/>
                <a:gd name="connsiteX104" fmla="*/ 1341630 w 3146620"/>
                <a:gd name="connsiteY104" fmla="*/ 2707786 h 2758642"/>
                <a:gd name="connsiteX105" fmla="*/ 1738084 w 3146620"/>
                <a:gd name="connsiteY105" fmla="*/ 2758614 h 2758642"/>
                <a:gd name="connsiteX106" fmla="*/ 1433261 w 3146620"/>
                <a:gd name="connsiteY106" fmla="*/ 2720084 h 2758642"/>
                <a:gd name="connsiteX107" fmla="*/ 1422318 w 3146620"/>
                <a:gd name="connsiteY107" fmla="*/ 2716750 h 2758642"/>
                <a:gd name="connsiteX108" fmla="*/ 1386949 w 3146620"/>
                <a:gd name="connsiteY108" fmla="*/ 2724643 h 2758642"/>
                <a:gd name="connsiteX109" fmla="*/ 166887 w 3146620"/>
                <a:gd name="connsiteY109" fmla="*/ 2138525 h 2758642"/>
                <a:gd name="connsiteX110" fmla="*/ 682014 w 3146620"/>
                <a:gd name="connsiteY110" fmla="*/ 237219 h 2758642"/>
                <a:gd name="connsiteX111" fmla="*/ 1810049 w 3146620"/>
                <a:gd name="connsiteY111" fmla="*/ 54886 h 2758642"/>
                <a:gd name="connsiteX112" fmla="*/ 1878052 w 3146620"/>
                <a:gd name="connsiteY112" fmla="*/ 79920 h 2758642"/>
                <a:gd name="connsiteX113" fmla="*/ 1965689 w 3146620"/>
                <a:gd name="connsiteY113" fmla="*/ 81604 h 2758642"/>
                <a:gd name="connsiteX114" fmla="*/ 2991394 w 3146620"/>
                <a:gd name="connsiteY114" fmla="*/ 724335 h 2758642"/>
                <a:gd name="connsiteX115" fmla="*/ 2925735 w 3146620"/>
                <a:gd name="connsiteY115" fmla="*/ 2094710 h 2758642"/>
                <a:gd name="connsiteX116" fmla="*/ 2442947 w 3146620"/>
                <a:gd name="connsiteY116" fmla="*/ 2564098 h 2758642"/>
                <a:gd name="connsiteX117" fmla="*/ 2257553 w 3146620"/>
                <a:gd name="connsiteY117" fmla="*/ 2656723 h 2758642"/>
                <a:gd name="connsiteX118" fmla="*/ 1738084 w 3146620"/>
                <a:gd name="connsiteY118" fmla="*/ 2758614 h 2758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</a:cxnLst>
              <a:rect l="l" t="t" r="r" b="b"/>
              <a:pathLst>
                <a:path w="3146620" h="2758642">
                  <a:moveTo>
                    <a:pt x="1541216" y="1657815"/>
                  </a:moveTo>
                  <a:cubicBezTo>
                    <a:pt x="1668812" y="1657815"/>
                    <a:pt x="1772249" y="1540838"/>
                    <a:pt x="1772249" y="1396539"/>
                  </a:cubicBezTo>
                  <a:cubicBezTo>
                    <a:pt x="1772249" y="1270278"/>
                    <a:pt x="1693055" y="1164934"/>
                    <a:pt x="1587777" y="1140571"/>
                  </a:cubicBezTo>
                  <a:lnTo>
                    <a:pt x="1576347" y="1138598"/>
                  </a:lnTo>
                  <a:lnTo>
                    <a:pt x="1593509" y="1137669"/>
                  </a:lnTo>
                  <a:cubicBezTo>
                    <a:pt x="1658396" y="1137669"/>
                    <a:pt x="1717908" y="1162343"/>
                    <a:pt x="1764328" y="1203416"/>
                  </a:cubicBezTo>
                  <a:lnTo>
                    <a:pt x="1777708" y="1216454"/>
                  </a:lnTo>
                  <a:lnTo>
                    <a:pt x="1771569" y="1206196"/>
                  </a:lnTo>
                  <a:cubicBezTo>
                    <a:pt x="1732262" y="1144599"/>
                    <a:pt x="1669215" y="1104412"/>
                    <a:pt x="1596357" y="1102959"/>
                  </a:cubicBezTo>
                  <a:cubicBezTo>
                    <a:pt x="1468824" y="1100415"/>
                    <a:pt x="1359524" y="1217513"/>
                    <a:pt x="1352229" y="1364506"/>
                  </a:cubicBezTo>
                  <a:cubicBezTo>
                    <a:pt x="1345845" y="1493124"/>
                    <a:pt x="1419674" y="1602013"/>
                    <a:pt x="1523668" y="1628929"/>
                  </a:cubicBezTo>
                  <a:lnTo>
                    <a:pt x="1534993" y="1631167"/>
                  </a:lnTo>
                  <a:lnTo>
                    <a:pt x="1517792" y="1631771"/>
                  </a:lnTo>
                  <a:cubicBezTo>
                    <a:pt x="1471467" y="1630847"/>
                    <a:pt x="1428520" y="1617154"/>
                    <a:pt x="1391608" y="1593820"/>
                  </a:cubicBezTo>
                  <a:lnTo>
                    <a:pt x="1385744" y="1589673"/>
                  </a:lnTo>
                  <a:lnTo>
                    <a:pt x="1388977" y="1593072"/>
                  </a:lnTo>
                  <a:cubicBezTo>
                    <a:pt x="1429632" y="1633381"/>
                    <a:pt x="1482901" y="1657815"/>
                    <a:pt x="1541216" y="1657815"/>
                  </a:cubicBezTo>
                  <a:close/>
                  <a:moveTo>
                    <a:pt x="1593509" y="1713511"/>
                  </a:moveTo>
                  <a:cubicBezTo>
                    <a:pt x="1501248" y="1713511"/>
                    <a:pt x="1419854" y="1663628"/>
                    <a:pt x="1371509" y="1587645"/>
                  </a:cubicBezTo>
                  <a:lnTo>
                    <a:pt x="1361983" y="1571512"/>
                  </a:lnTo>
                  <a:lnTo>
                    <a:pt x="1350382" y="1561391"/>
                  </a:lnTo>
                  <a:cubicBezTo>
                    <a:pt x="1293398" y="1506407"/>
                    <a:pt x="1259416" y="1424237"/>
                    <a:pt x="1263938" y="1333122"/>
                  </a:cubicBezTo>
                  <a:cubicBezTo>
                    <a:pt x="1271977" y="1171140"/>
                    <a:pt x="1398666" y="1042224"/>
                    <a:pt x="1546906" y="1045181"/>
                  </a:cubicBezTo>
                  <a:cubicBezTo>
                    <a:pt x="1652294" y="1047283"/>
                    <a:pt x="1740203" y="1115472"/>
                    <a:pt x="1779330" y="1212923"/>
                  </a:cubicBezTo>
                  <a:lnTo>
                    <a:pt x="1781655" y="1220300"/>
                  </a:lnTo>
                  <a:lnTo>
                    <a:pt x="1783398" y="1221999"/>
                  </a:lnTo>
                  <a:cubicBezTo>
                    <a:pt x="1822883" y="1264333"/>
                    <a:pt x="1850130" y="1319789"/>
                    <a:pt x="1858959" y="1381743"/>
                  </a:cubicBezTo>
                  <a:cubicBezTo>
                    <a:pt x="1860996" y="1396040"/>
                    <a:pt x="1862053" y="1410682"/>
                    <a:pt x="1862053" y="1425590"/>
                  </a:cubicBezTo>
                  <a:cubicBezTo>
                    <a:pt x="1862053" y="1584604"/>
                    <a:pt x="1741822" y="1713511"/>
                    <a:pt x="1593509" y="1713511"/>
                  </a:cubicBezTo>
                  <a:close/>
                  <a:moveTo>
                    <a:pt x="1594962" y="1878090"/>
                  </a:moveTo>
                  <a:cubicBezTo>
                    <a:pt x="1712617" y="1878090"/>
                    <a:pt x="1820091" y="1834330"/>
                    <a:pt x="1902115" y="1762139"/>
                  </a:cubicBezTo>
                  <a:lnTo>
                    <a:pt x="1908639" y="1756051"/>
                  </a:lnTo>
                  <a:lnTo>
                    <a:pt x="1896806" y="1763478"/>
                  </a:lnTo>
                  <a:cubicBezTo>
                    <a:pt x="1822334" y="1805268"/>
                    <a:pt x="1735685" y="1829792"/>
                    <a:pt x="1642222" y="1831446"/>
                  </a:cubicBezTo>
                  <a:lnTo>
                    <a:pt x="1607518" y="1830364"/>
                  </a:lnTo>
                  <a:lnTo>
                    <a:pt x="1630367" y="1826357"/>
                  </a:lnTo>
                  <a:cubicBezTo>
                    <a:pt x="1840183" y="1778150"/>
                    <a:pt x="1989137" y="1583136"/>
                    <a:pt x="1976258" y="1352787"/>
                  </a:cubicBezTo>
                  <a:cubicBezTo>
                    <a:pt x="1961539" y="1089531"/>
                    <a:pt x="1741019" y="879814"/>
                    <a:pt x="1483712" y="884370"/>
                  </a:cubicBezTo>
                  <a:cubicBezTo>
                    <a:pt x="1336717" y="886973"/>
                    <a:pt x="1209515" y="958946"/>
                    <a:pt x="1130210" y="1069263"/>
                  </a:cubicBezTo>
                  <a:lnTo>
                    <a:pt x="1117824" y="1087635"/>
                  </a:lnTo>
                  <a:lnTo>
                    <a:pt x="1144818" y="1064285"/>
                  </a:lnTo>
                  <a:cubicBezTo>
                    <a:pt x="1238475" y="990724"/>
                    <a:pt x="1358544" y="946535"/>
                    <a:pt x="1489458" y="946535"/>
                  </a:cubicBezTo>
                  <a:lnTo>
                    <a:pt x="1524084" y="948199"/>
                  </a:lnTo>
                  <a:lnTo>
                    <a:pt x="1501022" y="951733"/>
                  </a:lnTo>
                  <a:cubicBezTo>
                    <a:pt x="1288616" y="995365"/>
                    <a:pt x="1128838" y="1184031"/>
                    <a:pt x="1128838" y="1410158"/>
                  </a:cubicBezTo>
                  <a:cubicBezTo>
                    <a:pt x="1128838" y="1668590"/>
                    <a:pt x="1337529" y="1878090"/>
                    <a:pt x="1594962" y="1878090"/>
                  </a:cubicBezTo>
                  <a:close/>
                  <a:moveTo>
                    <a:pt x="1489458" y="1977838"/>
                  </a:moveTo>
                  <a:cubicBezTo>
                    <a:pt x="1190226" y="1977838"/>
                    <a:pt x="947651" y="1746973"/>
                    <a:pt x="947651" y="1462187"/>
                  </a:cubicBezTo>
                  <a:cubicBezTo>
                    <a:pt x="947651" y="1435488"/>
                    <a:pt x="949783" y="1409263"/>
                    <a:pt x="953894" y="1383658"/>
                  </a:cubicBezTo>
                  <a:cubicBezTo>
                    <a:pt x="971708" y="1272703"/>
                    <a:pt x="1026679" y="1173384"/>
                    <a:pt x="1106343" y="1097566"/>
                  </a:cubicBezTo>
                  <a:lnTo>
                    <a:pt x="1109860" y="1094523"/>
                  </a:lnTo>
                  <a:lnTo>
                    <a:pt x="1114550" y="1081311"/>
                  </a:lnTo>
                  <a:cubicBezTo>
                    <a:pt x="1193492" y="906781"/>
                    <a:pt x="1370854" y="784658"/>
                    <a:pt x="1583484" y="780893"/>
                  </a:cubicBezTo>
                  <a:cubicBezTo>
                    <a:pt x="1882567" y="775598"/>
                    <a:pt x="2138171" y="1006479"/>
                    <a:pt x="2154391" y="1296581"/>
                  </a:cubicBezTo>
                  <a:cubicBezTo>
                    <a:pt x="2163515" y="1459763"/>
                    <a:pt x="2094953" y="1606925"/>
                    <a:pt x="1979984" y="1705399"/>
                  </a:cubicBezTo>
                  <a:lnTo>
                    <a:pt x="1956579" y="1723525"/>
                  </a:lnTo>
                  <a:lnTo>
                    <a:pt x="1937358" y="1752418"/>
                  </a:lnTo>
                  <a:cubicBezTo>
                    <a:pt x="1839819" y="1888500"/>
                    <a:pt x="1675600" y="1977838"/>
                    <a:pt x="1489458" y="1977838"/>
                  </a:cubicBezTo>
                  <a:close/>
                  <a:moveTo>
                    <a:pt x="1682525" y="2200108"/>
                  </a:moveTo>
                  <a:cubicBezTo>
                    <a:pt x="1944439" y="2195900"/>
                    <a:pt x="2171085" y="2079537"/>
                    <a:pt x="2312388" y="1901179"/>
                  </a:cubicBezTo>
                  <a:lnTo>
                    <a:pt x="2334458" y="1871476"/>
                  </a:lnTo>
                  <a:lnTo>
                    <a:pt x="2286359" y="1909228"/>
                  </a:lnTo>
                  <a:cubicBezTo>
                    <a:pt x="2119485" y="2028159"/>
                    <a:pt x="1905548" y="2099603"/>
                    <a:pt x="1672289" y="2099603"/>
                  </a:cubicBezTo>
                  <a:lnTo>
                    <a:pt x="1610592" y="2096912"/>
                  </a:lnTo>
                  <a:lnTo>
                    <a:pt x="1651684" y="2091199"/>
                  </a:lnTo>
                  <a:cubicBezTo>
                    <a:pt x="2030143" y="2020655"/>
                    <a:pt x="2314834" y="1715627"/>
                    <a:pt x="2314834" y="1350031"/>
                  </a:cubicBezTo>
                  <a:cubicBezTo>
                    <a:pt x="2314834" y="932206"/>
                    <a:pt x="1942993" y="593492"/>
                    <a:pt x="1484303" y="593492"/>
                  </a:cubicBezTo>
                  <a:cubicBezTo>
                    <a:pt x="1274668" y="593492"/>
                    <a:pt x="1083173" y="664242"/>
                    <a:pt x="937025" y="780959"/>
                  </a:cubicBezTo>
                  <a:lnTo>
                    <a:pt x="925401" y="790801"/>
                  </a:lnTo>
                  <a:lnTo>
                    <a:pt x="946483" y="778794"/>
                  </a:lnTo>
                  <a:cubicBezTo>
                    <a:pt x="1079176" y="711228"/>
                    <a:pt x="1233565" y="671580"/>
                    <a:pt x="1400097" y="668904"/>
                  </a:cubicBezTo>
                  <a:lnTo>
                    <a:pt x="1461932" y="670654"/>
                  </a:lnTo>
                  <a:lnTo>
                    <a:pt x="1421219" y="677133"/>
                  </a:lnTo>
                  <a:cubicBezTo>
                    <a:pt x="1047374" y="755072"/>
                    <a:pt x="781971" y="1070365"/>
                    <a:pt x="804919" y="1442786"/>
                  </a:cubicBezTo>
                  <a:cubicBezTo>
                    <a:pt x="831145" y="1868410"/>
                    <a:pt x="1224063" y="2207475"/>
                    <a:pt x="1682525" y="2200108"/>
                  </a:cubicBezTo>
                  <a:close/>
                  <a:moveTo>
                    <a:pt x="1504755" y="2367407"/>
                  </a:moveTo>
                  <a:cubicBezTo>
                    <a:pt x="971855" y="2375969"/>
                    <a:pt x="516425" y="2002688"/>
                    <a:pt x="487525" y="1533659"/>
                  </a:cubicBezTo>
                  <a:cubicBezTo>
                    <a:pt x="471267" y="1269830"/>
                    <a:pt x="593430" y="1031904"/>
                    <a:pt x="798279" y="872693"/>
                  </a:cubicBezTo>
                  <a:lnTo>
                    <a:pt x="839982" y="843388"/>
                  </a:lnTo>
                  <a:lnTo>
                    <a:pt x="874229" y="796675"/>
                  </a:lnTo>
                  <a:cubicBezTo>
                    <a:pt x="1048022" y="576661"/>
                    <a:pt x="1340623" y="432222"/>
                    <a:pt x="1672289" y="432222"/>
                  </a:cubicBezTo>
                  <a:cubicBezTo>
                    <a:pt x="2205452" y="432222"/>
                    <a:pt x="2637668" y="805478"/>
                    <a:pt x="2637668" y="1265912"/>
                  </a:cubicBezTo>
                  <a:cubicBezTo>
                    <a:pt x="2637668" y="1309078"/>
                    <a:pt x="2633869" y="1351477"/>
                    <a:pt x="2626544" y="1392875"/>
                  </a:cubicBezTo>
                  <a:cubicBezTo>
                    <a:pt x="2610674" y="1482570"/>
                    <a:pt x="2578252" y="1567561"/>
                    <a:pt x="2532056" y="1645451"/>
                  </a:cubicBezTo>
                  <a:cubicBezTo>
                    <a:pt x="2485859" y="1723341"/>
                    <a:pt x="2425886" y="1794130"/>
                    <a:pt x="2354915" y="1855420"/>
                  </a:cubicBezTo>
                  <a:lnTo>
                    <a:pt x="2348647" y="1860340"/>
                  </a:lnTo>
                  <a:lnTo>
                    <a:pt x="2340290" y="1881700"/>
                  </a:lnTo>
                  <a:cubicBezTo>
                    <a:pt x="2199633" y="2163876"/>
                    <a:pt x="1883614" y="2361320"/>
                    <a:pt x="1504755" y="2367407"/>
                  </a:cubicBezTo>
                  <a:close/>
                  <a:moveTo>
                    <a:pt x="1397545" y="2709204"/>
                  </a:moveTo>
                  <a:lnTo>
                    <a:pt x="1313564" y="2683625"/>
                  </a:lnTo>
                  <a:cubicBezTo>
                    <a:pt x="1039114" y="2584837"/>
                    <a:pt x="801010" y="2390656"/>
                    <a:pt x="650749" y="2114015"/>
                  </a:cubicBezTo>
                  <a:lnTo>
                    <a:pt x="614783" y="2038601"/>
                  </a:lnTo>
                  <a:lnTo>
                    <a:pt x="649272" y="2082574"/>
                  </a:lnTo>
                  <a:cubicBezTo>
                    <a:pt x="992096" y="2472625"/>
                    <a:pt x="1603682" y="2556037"/>
                    <a:pt x="2116901" y="2251331"/>
                  </a:cubicBezTo>
                  <a:cubicBezTo>
                    <a:pt x="2336852" y="2120742"/>
                    <a:pt x="2507502" y="1937409"/>
                    <a:pt x="2619314" y="1730569"/>
                  </a:cubicBezTo>
                  <a:cubicBezTo>
                    <a:pt x="2805668" y="1385834"/>
                    <a:pt x="2828583" y="975796"/>
                    <a:pt x="2643909" y="635797"/>
                  </a:cubicBezTo>
                  <a:cubicBezTo>
                    <a:pt x="2508867" y="387174"/>
                    <a:pt x="2286192" y="219031"/>
                    <a:pt x="2028202" y="142980"/>
                  </a:cubicBezTo>
                  <a:lnTo>
                    <a:pt x="2006897" y="137397"/>
                  </a:lnTo>
                  <a:lnTo>
                    <a:pt x="2037333" y="152393"/>
                  </a:lnTo>
                  <a:cubicBezTo>
                    <a:pt x="2217659" y="253452"/>
                    <a:pt x="2372771" y="403509"/>
                    <a:pt x="2483804" y="598783"/>
                  </a:cubicBezTo>
                  <a:lnTo>
                    <a:pt x="2521179" y="673576"/>
                  </a:lnTo>
                  <a:lnTo>
                    <a:pt x="2485857" y="630692"/>
                  </a:lnTo>
                  <a:cubicBezTo>
                    <a:pt x="2135626" y="252277"/>
                    <a:pt x="1522054" y="200295"/>
                    <a:pt x="1014038" y="537905"/>
                  </a:cubicBezTo>
                  <a:cubicBezTo>
                    <a:pt x="433447" y="923746"/>
                    <a:pt x="210582" y="1672333"/>
                    <a:pt x="516254" y="2209923"/>
                  </a:cubicBezTo>
                  <a:cubicBezTo>
                    <a:pt x="690881" y="2517041"/>
                    <a:pt x="1000230" y="2688855"/>
                    <a:pt x="1341630" y="2707786"/>
                  </a:cubicBezTo>
                  <a:close/>
                  <a:moveTo>
                    <a:pt x="1738084" y="2758614"/>
                  </a:moveTo>
                  <a:cubicBezTo>
                    <a:pt x="1634411" y="2757926"/>
                    <a:pt x="1532079" y="2744900"/>
                    <a:pt x="1433261" y="2720084"/>
                  </a:cubicBezTo>
                  <a:lnTo>
                    <a:pt x="1422318" y="2716750"/>
                  </a:lnTo>
                  <a:lnTo>
                    <a:pt x="1386949" y="2724643"/>
                  </a:lnTo>
                  <a:cubicBezTo>
                    <a:pt x="900227" y="2793005"/>
                    <a:pt x="419484" y="2582771"/>
                    <a:pt x="166887" y="2138525"/>
                  </a:cubicBezTo>
                  <a:cubicBezTo>
                    <a:pt x="-188415" y="1513651"/>
                    <a:pt x="42216" y="662407"/>
                    <a:pt x="682014" y="237219"/>
                  </a:cubicBezTo>
                  <a:cubicBezTo>
                    <a:pt x="1041900" y="-1950"/>
                    <a:pt x="1454592" y="-55367"/>
                    <a:pt x="1810049" y="54886"/>
                  </a:cubicBezTo>
                  <a:lnTo>
                    <a:pt x="1878052" y="79920"/>
                  </a:lnTo>
                  <a:lnTo>
                    <a:pt x="1965689" y="81604"/>
                  </a:lnTo>
                  <a:cubicBezTo>
                    <a:pt x="2386494" y="104349"/>
                    <a:pt x="2777742" y="330986"/>
                    <a:pt x="2991394" y="724335"/>
                  </a:cubicBezTo>
                  <a:cubicBezTo>
                    <a:pt x="3227517" y="1159057"/>
                    <a:pt x="3185246" y="1684230"/>
                    <a:pt x="2925735" y="2094710"/>
                  </a:cubicBezTo>
                  <a:cubicBezTo>
                    <a:pt x="2807775" y="2281291"/>
                    <a:pt x="2644932" y="2444176"/>
                    <a:pt x="2442947" y="2564098"/>
                  </a:cubicBezTo>
                  <a:cubicBezTo>
                    <a:pt x="2382352" y="2600074"/>
                    <a:pt x="2320385" y="2630907"/>
                    <a:pt x="2257553" y="2656723"/>
                  </a:cubicBezTo>
                  <a:cubicBezTo>
                    <a:pt x="2087384" y="2726641"/>
                    <a:pt x="1910872" y="2759762"/>
                    <a:pt x="1738084" y="2758614"/>
                  </a:cubicBezTo>
                  <a:close/>
                </a:path>
              </a:pathLst>
            </a:custGeom>
            <a:gradFill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18900000" scaled="0"/>
            </a:gradFill>
            <a:ln w="6350">
              <a:noFill/>
            </a:ln>
            <a:effectLst>
              <a:outerShdw blurRad="50800" dist="50800" dir="5400000" algn="ctr" rotWithShape="0">
                <a:schemeClr val="accent4">
                  <a:lumMod val="50000"/>
                  <a:alpha val="73000"/>
                </a:schemeClr>
              </a:outerShdw>
            </a:effectLst>
            <a:scene3d>
              <a:camera prst="orthographicFront"/>
              <a:lightRig rig="fla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/>
            </a:p>
          </p:txBody>
        </p:sp>
        <p:sp>
          <p:nvSpPr>
            <p:cNvPr id="14" name="Forma libre 19"/>
            <p:cNvSpPr/>
            <p:nvPr/>
          </p:nvSpPr>
          <p:spPr>
            <a:xfrm rot="13084370">
              <a:off x="4545641" y="2271473"/>
              <a:ext cx="634584" cy="600551"/>
            </a:xfrm>
            <a:custGeom>
              <a:avLst/>
              <a:gdLst>
                <a:gd name="connsiteX0" fmla="*/ 1541216 w 3146620"/>
                <a:gd name="connsiteY0" fmla="*/ 1657815 h 2758642"/>
                <a:gd name="connsiteX1" fmla="*/ 1772249 w 3146620"/>
                <a:gd name="connsiteY1" fmla="*/ 1396539 h 2758642"/>
                <a:gd name="connsiteX2" fmla="*/ 1587777 w 3146620"/>
                <a:gd name="connsiteY2" fmla="*/ 1140571 h 2758642"/>
                <a:gd name="connsiteX3" fmla="*/ 1576347 w 3146620"/>
                <a:gd name="connsiteY3" fmla="*/ 1138598 h 2758642"/>
                <a:gd name="connsiteX4" fmla="*/ 1593509 w 3146620"/>
                <a:gd name="connsiteY4" fmla="*/ 1137669 h 2758642"/>
                <a:gd name="connsiteX5" fmla="*/ 1764328 w 3146620"/>
                <a:gd name="connsiteY5" fmla="*/ 1203416 h 2758642"/>
                <a:gd name="connsiteX6" fmla="*/ 1777708 w 3146620"/>
                <a:gd name="connsiteY6" fmla="*/ 1216454 h 2758642"/>
                <a:gd name="connsiteX7" fmla="*/ 1771569 w 3146620"/>
                <a:gd name="connsiteY7" fmla="*/ 1206196 h 2758642"/>
                <a:gd name="connsiteX8" fmla="*/ 1596357 w 3146620"/>
                <a:gd name="connsiteY8" fmla="*/ 1102959 h 2758642"/>
                <a:gd name="connsiteX9" fmla="*/ 1352229 w 3146620"/>
                <a:gd name="connsiteY9" fmla="*/ 1364506 h 2758642"/>
                <a:gd name="connsiteX10" fmla="*/ 1523668 w 3146620"/>
                <a:gd name="connsiteY10" fmla="*/ 1628929 h 2758642"/>
                <a:gd name="connsiteX11" fmla="*/ 1534993 w 3146620"/>
                <a:gd name="connsiteY11" fmla="*/ 1631167 h 2758642"/>
                <a:gd name="connsiteX12" fmla="*/ 1517792 w 3146620"/>
                <a:gd name="connsiteY12" fmla="*/ 1631771 h 2758642"/>
                <a:gd name="connsiteX13" fmla="*/ 1391608 w 3146620"/>
                <a:gd name="connsiteY13" fmla="*/ 1593820 h 2758642"/>
                <a:gd name="connsiteX14" fmla="*/ 1385744 w 3146620"/>
                <a:gd name="connsiteY14" fmla="*/ 1589673 h 2758642"/>
                <a:gd name="connsiteX15" fmla="*/ 1388977 w 3146620"/>
                <a:gd name="connsiteY15" fmla="*/ 1593072 h 2758642"/>
                <a:gd name="connsiteX16" fmla="*/ 1541216 w 3146620"/>
                <a:gd name="connsiteY16" fmla="*/ 1657815 h 2758642"/>
                <a:gd name="connsiteX17" fmla="*/ 1593509 w 3146620"/>
                <a:gd name="connsiteY17" fmla="*/ 1713511 h 2758642"/>
                <a:gd name="connsiteX18" fmla="*/ 1371509 w 3146620"/>
                <a:gd name="connsiteY18" fmla="*/ 1587645 h 2758642"/>
                <a:gd name="connsiteX19" fmla="*/ 1361983 w 3146620"/>
                <a:gd name="connsiteY19" fmla="*/ 1571512 h 2758642"/>
                <a:gd name="connsiteX20" fmla="*/ 1350382 w 3146620"/>
                <a:gd name="connsiteY20" fmla="*/ 1561391 h 2758642"/>
                <a:gd name="connsiteX21" fmla="*/ 1263938 w 3146620"/>
                <a:gd name="connsiteY21" fmla="*/ 1333122 h 2758642"/>
                <a:gd name="connsiteX22" fmla="*/ 1546906 w 3146620"/>
                <a:gd name="connsiteY22" fmla="*/ 1045181 h 2758642"/>
                <a:gd name="connsiteX23" fmla="*/ 1779330 w 3146620"/>
                <a:gd name="connsiteY23" fmla="*/ 1212923 h 2758642"/>
                <a:gd name="connsiteX24" fmla="*/ 1781655 w 3146620"/>
                <a:gd name="connsiteY24" fmla="*/ 1220300 h 2758642"/>
                <a:gd name="connsiteX25" fmla="*/ 1783398 w 3146620"/>
                <a:gd name="connsiteY25" fmla="*/ 1221999 h 2758642"/>
                <a:gd name="connsiteX26" fmla="*/ 1858959 w 3146620"/>
                <a:gd name="connsiteY26" fmla="*/ 1381743 h 2758642"/>
                <a:gd name="connsiteX27" fmla="*/ 1862053 w 3146620"/>
                <a:gd name="connsiteY27" fmla="*/ 1425590 h 2758642"/>
                <a:gd name="connsiteX28" fmla="*/ 1593509 w 3146620"/>
                <a:gd name="connsiteY28" fmla="*/ 1713511 h 2758642"/>
                <a:gd name="connsiteX29" fmla="*/ 1594962 w 3146620"/>
                <a:gd name="connsiteY29" fmla="*/ 1878090 h 2758642"/>
                <a:gd name="connsiteX30" fmla="*/ 1902115 w 3146620"/>
                <a:gd name="connsiteY30" fmla="*/ 1762139 h 2758642"/>
                <a:gd name="connsiteX31" fmla="*/ 1908639 w 3146620"/>
                <a:gd name="connsiteY31" fmla="*/ 1756051 h 2758642"/>
                <a:gd name="connsiteX32" fmla="*/ 1896806 w 3146620"/>
                <a:gd name="connsiteY32" fmla="*/ 1763478 h 2758642"/>
                <a:gd name="connsiteX33" fmla="*/ 1642222 w 3146620"/>
                <a:gd name="connsiteY33" fmla="*/ 1831446 h 2758642"/>
                <a:gd name="connsiteX34" fmla="*/ 1607518 w 3146620"/>
                <a:gd name="connsiteY34" fmla="*/ 1830364 h 2758642"/>
                <a:gd name="connsiteX35" fmla="*/ 1630367 w 3146620"/>
                <a:gd name="connsiteY35" fmla="*/ 1826357 h 2758642"/>
                <a:gd name="connsiteX36" fmla="*/ 1976258 w 3146620"/>
                <a:gd name="connsiteY36" fmla="*/ 1352787 h 2758642"/>
                <a:gd name="connsiteX37" fmla="*/ 1483712 w 3146620"/>
                <a:gd name="connsiteY37" fmla="*/ 884370 h 2758642"/>
                <a:gd name="connsiteX38" fmla="*/ 1130210 w 3146620"/>
                <a:gd name="connsiteY38" fmla="*/ 1069263 h 2758642"/>
                <a:gd name="connsiteX39" fmla="*/ 1117824 w 3146620"/>
                <a:gd name="connsiteY39" fmla="*/ 1087635 h 2758642"/>
                <a:gd name="connsiteX40" fmla="*/ 1144818 w 3146620"/>
                <a:gd name="connsiteY40" fmla="*/ 1064285 h 2758642"/>
                <a:gd name="connsiteX41" fmla="*/ 1489458 w 3146620"/>
                <a:gd name="connsiteY41" fmla="*/ 946535 h 2758642"/>
                <a:gd name="connsiteX42" fmla="*/ 1524084 w 3146620"/>
                <a:gd name="connsiteY42" fmla="*/ 948199 h 2758642"/>
                <a:gd name="connsiteX43" fmla="*/ 1501022 w 3146620"/>
                <a:gd name="connsiteY43" fmla="*/ 951733 h 2758642"/>
                <a:gd name="connsiteX44" fmla="*/ 1128838 w 3146620"/>
                <a:gd name="connsiteY44" fmla="*/ 1410158 h 2758642"/>
                <a:gd name="connsiteX45" fmla="*/ 1594962 w 3146620"/>
                <a:gd name="connsiteY45" fmla="*/ 1878090 h 2758642"/>
                <a:gd name="connsiteX46" fmla="*/ 1489458 w 3146620"/>
                <a:gd name="connsiteY46" fmla="*/ 1977838 h 2758642"/>
                <a:gd name="connsiteX47" fmla="*/ 947651 w 3146620"/>
                <a:gd name="connsiteY47" fmla="*/ 1462187 h 2758642"/>
                <a:gd name="connsiteX48" fmla="*/ 953894 w 3146620"/>
                <a:gd name="connsiteY48" fmla="*/ 1383658 h 2758642"/>
                <a:gd name="connsiteX49" fmla="*/ 1106343 w 3146620"/>
                <a:gd name="connsiteY49" fmla="*/ 1097566 h 2758642"/>
                <a:gd name="connsiteX50" fmla="*/ 1109860 w 3146620"/>
                <a:gd name="connsiteY50" fmla="*/ 1094523 h 2758642"/>
                <a:gd name="connsiteX51" fmla="*/ 1114550 w 3146620"/>
                <a:gd name="connsiteY51" fmla="*/ 1081311 h 2758642"/>
                <a:gd name="connsiteX52" fmla="*/ 1583484 w 3146620"/>
                <a:gd name="connsiteY52" fmla="*/ 780893 h 2758642"/>
                <a:gd name="connsiteX53" fmla="*/ 2154391 w 3146620"/>
                <a:gd name="connsiteY53" fmla="*/ 1296581 h 2758642"/>
                <a:gd name="connsiteX54" fmla="*/ 1979984 w 3146620"/>
                <a:gd name="connsiteY54" fmla="*/ 1705399 h 2758642"/>
                <a:gd name="connsiteX55" fmla="*/ 1956579 w 3146620"/>
                <a:gd name="connsiteY55" fmla="*/ 1723525 h 2758642"/>
                <a:gd name="connsiteX56" fmla="*/ 1937358 w 3146620"/>
                <a:gd name="connsiteY56" fmla="*/ 1752418 h 2758642"/>
                <a:gd name="connsiteX57" fmla="*/ 1489458 w 3146620"/>
                <a:gd name="connsiteY57" fmla="*/ 1977838 h 2758642"/>
                <a:gd name="connsiteX58" fmla="*/ 1682525 w 3146620"/>
                <a:gd name="connsiteY58" fmla="*/ 2200108 h 2758642"/>
                <a:gd name="connsiteX59" fmla="*/ 2312388 w 3146620"/>
                <a:gd name="connsiteY59" fmla="*/ 1901179 h 2758642"/>
                <a:gd name="connsiteX60" fmla="*/ 2334458 w 3146620"/>
                <a:gd name="connsiteY60" fmla="*/ 1871476 h 2758642"/>
                <a:gd name="connsiteX61" fmla="*/ 2286359 w 3146620"/>
                <a:gd name="connsiteY61" fmla="*/ 1909228 h 2758642"/>
                <a:gd name="connsiteX62" fmla="*/ 1672289 w 3146620"/>
                <a:gd name="connsiteY62" fmla="*/ 2099603 h 2758642"/>
                <a:gd name="connsiteX63" fmla="*/ 1610592 w 3146620"/>
                <a:gd name="connsiteY63" fmla="*/ 2096912 h 2758642"/>
                <a:gd name="connsiteX64" fmla="*/ 1651684 w 3146620"/>
                <a:gd name="connsiteY64" fmla="*/ 2091199 h 2758642"/>
                <a:gd name="connsiteX65" fmla="*/ 2314834 w 3146620"/>
                <a:gd name="connsiteY65" fmla="*/ 1350031 h 2758642"/>
                <a:gd name="connsiteX66" fmla="*/ 1484303 w 3146620"/>
                <a:gd name="connsiteY66" fmla="*/ 593492 h 2758642"/>
                <a:gd name="connsiteX67" fmla="*/ 937025 w 3146620"/>
                <a:gd name="connsiteY67" fmla="*/ 780959 h 2758642"/>
                <a:gd name="connsiteX68" fmla="*/ 925401 w 3146620"/>
                <a:gd name="connsiteY68" fmla="*/ 790801 h 2758642"/>
                <a:gd name="connsiteX69" fmla="*/ 946483 w 3146620"/>
                <a:gd name="connsiteY69" fmla="*/ 778794 h 2758642"/>
                <a:gd name="connsiteX70" fmla="*/ 1400097 w 3146620"/>
                <a:gd name="connsiteY70" fmla="*/ 668904 h 2758642"/>
                <a:gd name="connsiteX71" fmla="*/ 1461932 w 3146620"/>
                <a:gd name="connsiteY71" fmla="*/ 670654 h 2758642"/>
                <a:gd name="connsiteX72" fmla="*/ 1421219 w 3146620"/>
                <a:gd name="connsiteY72" fmla="*/ 677133 h 2758642"/>
                <a:gd name="connsiteX73" fmla="*/ 804919 w 3146620"/>
                <a:gd name="connsiteY73" fmla="*/ 1442786 h 2758642"/>
                <a:gd name="connsiteX74" fmla="*/ 1682525 w 3146620"/>
                <a:gd name="connsiteY74" fmla="*/ 2200108 h 2758642"/>
                <a:gd name="connsiteX75" fmla="*/ 1504755 w 3146620"/>
                <a:gd name="connsiteY75" fmla="*/ 2367407 h 2758642"/>
                <a:gd name="connsiteX76" fmla="*/ 487525 w 3146620"/>
                <a:gd name="connsiteY76" fmla="*/ 1533659 h 2758642"/>
                <a:gd name="connsiteX77" fmla="*/ 798279 w 3146620"/>
                <a:gd name="connsiteY77" fmla="*/ 872693 h 2758642"/>
                <a:gd name="connsiteX78" fmla="*/ 839982 w 3146620"/>
                <a:gd name="connsiteY78" fmla="*/ 843388 h 2758642"/>
                <a:gd name="connsiteX79" fmla="*/ 874229 w 3146620"/>
                <a:gd name="connsiteY79" fmla="*/ 796675 h 2758642"/>
                <a:gd name="connsiteX80" fmla="*/ 1672289 w 3146620"/>
                <a:gd name="connsiteY80" fmla="*/ 432222 h 2758642"/>
                <a:gd name="connsiteX81" fmla="*/ 2637668 w 3146620"/>
                <a:gd name="connsiteY81" fmla="*/ 1265912 h 2758642"/>
                <a:gd name="connsiteX82" fmla="*/ 2626544 w 3146620"/>
                <a:gd name="connsiteY82" fmla="*/ 1392875 h 2758642"/>
                <a:gd name="connsiteX83" fmla="*/ 2532056 w 3146620"/>
                <a:gd name="connsiteY83" fmla="*/ 1645451 h 2758642"/>
                <a:gd name="connsiteX84" fmla="*/ 2354915 w 3146620"/>
                <a:gd name="connsiteY84" fmla="*/ 1855420 h 2758642"/>
                <a:gd name="connsiteX85" fmla="*/ 2348647 w 3146620"/>
                <a:gd name="connsiteY85" fmla="*/ 1860340 h 2758642"/>
                <a:gd name="connsiteX86" fmla="*/ 2340290 w 3146620"/>
                <a:gd name="connsiteY86" fmla="*/ 1881700 h 2758642"/>
                <a:gd name="connsiteX87" fmla="*/ 1504755 w 3146620"/>
                <a:gd name="connsiteY87" fmla="*/ 2367407 h 2758642"/>
                <a:gd name="connsiteX88" fmla="*/ 1397545 w 3146620"/>
                <a:gd name="connsiteY88" fmla="*/ 2709204 h 2758642"/>
                <a:gd name="connsiteX89" fmla="*/ 1313564 w 3146620"/>
                <a:gd name="connsiteY89" fmla="*/ 2683625 h 2758642"/>
                <a:gd name="connsiteX90" fmla="*/ 650749 w 3146620"/>
                <a:gd name="connsiteY90" fmla="*/ 2114015 h 2758642"/>
                <a:gd name="connsiteX91" fmla="*/ 614783 w 3146620"/>
                <a:gd name="connsiteY91" fmla="*/ 2038601 h 2758642"/>
                <a:gd name="connsiteX92" fmla="*/ 649272 w 3146620"/>
                <a:gd name="connsiteY92" fmla="*/ 2082574 h 2758642"/>
                <a:gd name="connsiteX93" fmla="*/ 2116901 w 3146620"/>
                <a:gd name="connsiteY93" fmla="*/ 2251331 h 2758642"/>
                <a:gd name="connsiteX94" fmla="*/ 2619314 w 3146620"/>
                <a:gd name="connsiteY94" fmla="*/ 1730569 h 2758642"/>
                <a:gd name="connsiteX95" fmla="*/ 2643909 w 3146620"/>
                <a:gd name="connsiteY95" fmla="*/ 635797 h 2758642"/>
                <a:gd name="connsiteX96" fmla="*/ 2028202 w 3146620"/>
                <a:gd name="connsiteY96" fmla="*/ 142980 h 2758642"/>
                <a:gd name="connsiteX97" fmla="*/ 2006897 w 3146620"/>
                <a:gd name="connsiteY97" fmla="*/ 137397 h 2758642"/>
                <a:gd name="connsiteX98" fmla="*/ 2037333 w 3146620"/>
                <a:gd name="connsiteY98" fmla="*/ 152393 h 2758642"/>
                <a:gd name="connsiteX99" fmla="*/ 2483804 w 3146620"/>
                <a:gd name="connsiteY99" fmla="*/ 598783 h 2758642"/>
                <a:gd name="connsiteX100" fmla="*/ 2521179 w 3146620"/>
                <a:gd name="connsiteY100" fmla="*/ 673576 h 2758642"/>
                <a:gd name="connsiteX101" fmla="*/ 2485857 w 3146620"/>
                <a:gd name="connsiteY101" fmla="*/ 630692 h 2758642"/>
                <a:gd name="connsiteX102" fmla="*/ 1014038 w 3146620"/>
                <a:gd name="connsiteY102" fmla="*/ 537905 h 2758642"/>
                <a:gd name="connsiteX103" fmla="*/ 516254 w 3146620"/>
                <a:gd name="connsiteY103" fmla="*/ 2209923 h 2758642"/>
                <a:gd name="connsiteX104" fmla="*/ 1341630 w 3146620"/>
                <a:gd name="connsiteY104" fmla="*/ 2707786 h 2758642"/>
                <a:gd name="connsiteX105" fmla="*/ 1738084 w 3146620"/>
                <a:gd name="connsiteY105" fmla="*/ 2758614 h 2758642"/>
                <a:gd name="connsiteX106" fmla="*/ 1433261 w 3146620"/>
                <a:gd name="connsiteY106" fmla="*/ 2720084 h 2758642"/>
                <a:gd name="connsiteX107" fmla="*/ 1422318 w 3146620"/>
                <a:gd name="connsiteY107" fmla="*/ 2716750 h 2758642"/>
                <a:gd name="connsiteX108" fmla="*/ 1386949 w 3146620"/>
                <a:gd name="connsiteY108" fmla="*/ 2724643 h 2758642"/>
                <a:gd name="connsiteX109" fmla="*/ 166887 w 3146620"/>
                <a:gd name="connsiteY109" fmla="*/ 2138525 h 2758642"/>
                <a:gd name="connsiteX110" fmla="*/ 682014 w 3146620"/>
                <a:gd name="connsiteY110" fmla="*/ 237219 h 2758642"/>
                <a:gd name="connsiteX111" fmla="*/ 1810049 w 3146620"/>
                <a:gd name="connsiteY111" fmla="*/ 54886 h 2758642"/>
                <a:gd name="connsiteX112" fmla="*/ 1878052 w 3146620"/>
                <a:gd name="connsiteY112" fmla="*/ 79920 h 2758642"/>
                <a:gd name="connsiteX113" fmla="*/ 1965689 w 3146620"/>
                <a:gd name="connsiteY113" fmla="*/ 81604 h 2758642"/>
                <a:gd name="connsiteX114" fmla="*/ 2991394 w 3146620"/>
                <a:gd name="connsiteY114" fmla="*/ 724335 h 2758642"/>
                <a:gd name="connsiteX115" fmla="*/ 2925735 w 3146620"/>
                <a:gd name="connsiteY115" fmla="*/ 2094710 h 2758642"/>
                <a:gd name="connsiteX116" fmla="*/ 2442947 w 3146620"/>
                <a:gd name="connsiteY116" fmla="*/ 2564098 h 2758642"/>
                <a:gd name="connsiteX117" fmla="*/ 2257553 w 3146620"/>
                <a:gd name="connsiteY117" fmla="*/ 2656723 h 2758642"/>
                <a:gd name="connsiteX118" fmla="*/ 1738084 w 3146620"/>
                <a:gd name="connsiteY118" fmla="*/ 2758614 h 2758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</a:cxnLst>
              <a:rect l="l" t="t" r="r" b="b"/>
              <a:pathLst>
                <a:path w="3146620" h="2758642">
                  <a:moveTo>
                    <a:pt x="1541216" y="1657815"/>
                  </a:moveTo>
                  <a:cubicBezTo>
                    <a:pt x="1668812" y="1657815"/>
                    <a:pt x="1772249" y="1540838"/>
                    <a:pt x="1772249" y="1396539"/>
                  </a:cubicBezTo>
                  <a:cubicBezTo>
                    <a:pt x="1772249" y="1270278"/>
                    <a:pt x="1693055" y="1164934"/>
                    <a:pt x="1587777" y="1140571"/>
                  </a:cubicBezTo>
                  <a:lnTo>
                    <a:pt x="1576347" y="1138598"/>
                  </a:lnTo>
                  <a:lnTo>
                    <a:pt x="1593509" y="1137669"/>
                  </a:lnTo>
                  <a:cubicBezTo>
                    <a:pt x="1658396" y="1137669"/>
                    <a:pt x="1717908" y="1162343"/>
                    <a:pt x="1764328" y="1203416"/>
                  </a:cubicBezTo>
                  <a:lnTo>
                    <a:pt x="1777708" y="1216454"/>
                  </a:lnTo>
                  <a:lnTo>
                    <a:pt x="1771569" y="1206196"/>
                  </a:lnTo>
                  <a:cubicBezTo>
                    <a:pt x="1732262" y="1144599"/>
                    <a:pt x="1669215" y="1104412"/>
                    <a:pt x="1596357" y="1102959"/>
                  </a:cubicBezTo>
                  <a:cubicBezTo>
                    <a:pt x="1468824" y="1100415"/>
                    <a:pt x="1359524" y="1217513"/>
                    <a:pt x="1352229" y="1364506"/>
                  </a:cubicBezTo>
                  <a:cubicBezTo>
                    <a:pt x="1345845" y="1493124"/>
                    <a:pt x="1419674" y="1602013"/>
                    <a:pt x="1523668" y="1628929"/>
                  </a:cubicBezTo>
                  <a:lnTo>
                    <a:pt x="1534993" y="1631167"/>
                  </a:lnTo>
                  <a:lnTo>
                    <a:pt x="1517792" y="1631771"/>
                  </a:lnTo>
                  <a:cubicBezTo>
                    <a:pt x="1471467" y="1630847"/>
                    <a:pt x="1428520" y="1617154"/>
                    <a:pt x="1391608" y="1593820"/>
                  </a:cubicBezTo>
                  <a:lnTo>
                    <a:pt x="1385744" y="1589673"/>
                  </a:lnTo>
                  <a:lnTo>
                    <a:pt x="1388977" y="1593072"/>
                  </a:lnTo>
                  <a:cubicBezTo>
                    <a:pt x="1429632" y="1633381"/>
                    <a:pt x="1482901" y="1657815"/>
                    <a:pt x="1541216" y="1657815"/>
                  </a:cubicBezTo>
                  <a:close/>
                  <a:moveTo>
                    <a:pt x="1593509" y="1713511"/>
                  </a:moveTo>
                  <a:cubicBezTo>
                    <a:pt x="1501248" y="1713511"/>
                    <a:pt x="1419854" y="1663628"/>
                    <a:pt x="1371509" y="1587645"/>
                  </a:cubicBezTo>
                  <a:lnTo>
                    <a:pt x="1361983" y="1571512"/>
                  </a:lnTo>
                  <a:lnTo>
                    <a:pt x="1350382" y="1561391"/>
                  </a:lnTo>
                  <a:cubicBezTo>
                    <a:pt x="1293398" y="1506407"/>
                    <a:pt x="1259416" y="1424237"/>
                    <a:pt x="1263938" y="1333122"/>
                  </a:cubicBezTo>
                  <a:cubicBezTo>
                    <a:pt x="1271977" y="1171140"/>
                    <a:pt x="1398666" y="1042224"/>
                    <a:pt x="1546906" y="1045181"/>
                  </a:cubicBezTo>
                  <a:cubicBezTo>
                    <a:pt x="1652294" y="1047283"/>
                    <a:pt x="1740203" y="1115472"/>
                    <a:pt x="1779330" y="1212923"/>
                  </a:cubicBezTo>
                  <a:lnTo>
                    <a:pt x="1781655" y="1220300"/>
                  </a:lnTo>
                  <a:lnTo>
                    <a:pt x="1783398" y="1221999"/>
                  </a:lnTo>
                  <a:cubicBezTo>
                    <a:pt x="1822883" y="1264333"/>
                    <a:pt x="1850130" y="1319789"/>
                    <a:pt x="1858959" y="1381743"/>
                  </a:cubicBezTo>
                  <a:cubicBezTo>
                    <a:pt x="1860996" y="1396040"/>
                    <a:pt x="1862053" y="1410682"/>
                    <a:pt x="1862053" y="1425590"/>
                  </a:cubicBezTo>
                  <a:cubicBezTo>
                    <a:pt x="1862053" y="1584604"/>
                    <a:pt x="1741822" y="1713511"/>
                    <a:pt x="1593509" y="1713511"/>
                  </a:cubicBezTo>
                  <a:close/>
                  <a:moveTo>
                    <a:pt x="1594962" y="1878090"/>
                  </a:moveTo>
                  <a:cubicBezTo>
                    <a:pt x="1712617" y="1878090"/>
                    <a:pt x="1820091" y="1834330"/>
                    <a:pt x="1902115" y="1762139"/>
                  </a:cubicBezTo>
                  <a:lnTo>
                    <a:pt x="1908639" y="1756051"/>
                  </a:lnTo>
                  <a:lnTo>
                    <a:pt x="1896806" y="1763478"/>
                  </a:lnTo>
                  <a:cubicBezTo>
                    <a:pt x="1822334" y="1805268"/>
                    <a:pt x="1735685" y="1829792"/>
                    <a:pt x="1642222" y="1831446"/>
                  </a:cubicBezTo>
                  <a:lnTo>
                    <a:pt x="1607518" y="1830364"/>
                  </a:lnTo>
                  <a:lnTo>
                    <a:pt x="1630367" y="1826357"/>
                  </a:lnTo>
                  <a:cubicBezTo>
                    <a:pt x="1840183" y="1778150"/>
                    <a:pt x="1989137" y="1583136"/>
                    <a:pt x="1976258" y="1352787"/>
                  </a:cubicBezTo>
                  <a:cubicBezTo>
                    <a:pt x="1961539" y="1089531"/>
                    <a:pt x="1741019" y="879814"/>
                    <a:pt x="1483712" y="884370"/>
                  </a:cubicBezTo>
                  <a:cubicBezTo>
                    <a:pt x="1336717" y="886973"/>
                    <a:pt x="1209515" y="958946"/>
                    <a:pt x="1130210" y="1069263"/>
                  </a:cubicBezTo>
                  <a:lnTo>
                    <a:pt x="1117824" y="1087635"/>
                  </a:lnTo>
                  <a:lnTo>
                    <a:pt x="1144818" y="1064285"/>
                  </a:lnTo>
                  <a:cubicBezTo>
                    <a:pt x="1238475" y="990724"/>
                    <a:pt x="1358544" y="946535"/>
                    <a:pt x="1489458" y="946535"/>
                  </a:cubicBezTo>
                  <a:lnTo>
                    <a:pt x="1524084" y="948199"/>
                  </a:lnTo>
                  <a:lnTo>
                    <a:pt x="1501022" y="951733"/>
                  </a:lnTo>
                  <a:cubicBezTo>
                    <a:pt x="1288616" y="995365"/>
                    <a:pt x="1128838" y="1184031"/>
                    <a:pt x="1128838" y="1410158"/>
                  </a:cubicBezTo>
                  <a:cubicBezTo>
                    <a:pt x="1128838" y="1668590"/>
                    <a:pt x="1337529" y="1878090"/>
                    <a:pt x="1594962" y="1878090"/>
                  </a:cubicBezTo>
                  <a:close/>
                  <a:moveTo>
                    <a:pt x="1489458" y="1977838"/>
                  </a:moveTo>
                  <a:cubicBezTo>
                    <a:pt x="1190226" y="1977838"/>
                    <a:pt x="947651" y="1746973"/>
                    <a:pt x="947651" y="1462187"/>
                  </a:cubicBezTo>
                  <a:cubicBezTo>
                    <a:pt x="947651" y="1435488"/>
                    <a:pt x="949783" y="1409263"/>
                    <a:pt x="953894" y="1383658"/>
                  </a:cubicBezTo>
                  <a:cubicBezTo>
                    <a:pt x="971708" y="1272703"/>
                    <a:pt x="1026679" y="1173384"/>
                    <a:pt x="1106343" y="1097566"/>
                  </a:cubicBezTo>
                  <a:lnTo>
                    <a:pt x="1109860" y="1094523"/>
                  </a:lnTo>
                  <a:lnTo>
                    <a:pt x="1114550" y="1081311"/>
                  </a:lnTo>
                  <a:cubicBezTo>
                    <a:pt x="1193492" y="906781"/>
                    <a:pt x="1370854" y="784658"/>
                    <a:pt x="1583484" y="780893"/>
                  </a:cubicBezTo>
                  <a:cubicBezTo>
                    <a:pt x="1882567" y="775598"/>
                    <a:pt x="2138171" y="1006479"/>
                    <a:pt x="2154391" y="1296581"/>
                  </a:cubicBezTo>
                  <a:cubicBezTo>
                    <a:pt x="2163515" y="1459763"/>
                    <a:pt x="2094953" y="1606925"/>
                    <a:pt x="1979984" y="1705399"/>
                  </a:cubicBezTo>
                  <a:lnTo>
                    <a:pt x="1956579" y="1723525"/>
                  </a:lnTo>
                  <a:lnTo>
                    <a:pt x="1937358" y="1752418"/>
                  </a:lnTo>
                  <a:cubicBezTo>
                    <a:pt x="1839819" y="1888500"/>
                    <a:pt x="1675600" y="1977838"/>
                    <a:pt x="1489458" y="1977838"/>
                  </a:cubicBezTo>
                  <a:close/>
                  <a:moveTo>
                    <a:pt x="1682525" y="2200108"/>
                  </a:moveTo>
                  <a:cubicBezTo>
                    <a:pt x="1944439" y="2195900"/>
                    <a:pt x="2171085" y="2079537"/>
                    <a:pt x="2312388" y="1901179"/>
                  </a:cubicBezTo>
                  <a:lnTo>
                    <a:pt x="2334458" y="1871476"/>
                  </a:lnTo>
                  <a:lnTo>
                    <a:pt x="2286359" y="1909228"/>
                  </a:lnTo>
                  <a:cubicBezTo>
                    <a:pt x="2119485" y="2028159"/>
                    <a:pt x="1905548" y="2099603"/>
                    <a:pt x="1672289" y="2099603"/>
                  </a:cubicBezTo>
                  <a:lnTo>
                    <a:pt x="1610592" y="2096912"/>
                  </a:lnTo>
                  <a:lnTo>
                    <a:pt x="1651684" y="2091199"/>
                  </a:lnTo>
                  <a:cubicBezTo>
                    <a:pt x="2030143" y="2020655"/>
                    <a:pt x="2314834" y="1715627"/>
                    <a:pt x="2314834" y="1350031"/>
                  </a:cubicBezTo>
                  <a:cubicBezTo>
                    <a:pt x="2314834" y="932206"/>
                    <a:pt x="1942993" y="593492"/>
                    <a:pt x="1484303" y="593492"/>
                  </a:cubicBezTo>
                  <a:cubicBezTo>
                    <a:pt x="1274668" y="593492"/>
                    <a:pt x="1083173" y="664242"/>
                    <a:pt x="937025" y="780959"/>
                  </a:cubicBezTo>
                  <a:lnTo>
                    <a:pt x="925401" y="790801"/>
                  </a:lnTo>
                  <a:lnTo>
                    <a:pt x="946483" y="778794"/>
                  </a:lnTo>
                  <a:cubicBezTo>
                    <a:pt x="1079176" y="711228"/>
                    <a:pt x="1233565" y="671580"/>
                    <a:pt x="1400097" y="668904"/>
                  </a:cubicBezTo>
                  <a:lnTo>
                    <a:pt x="1461932" y="670654"/>
                  </a:lnTo>
                  <a:lnTo>
                    <a:pt x="1421219" y="677133"/>
                  </a:lnTo>
                  <a:cubicBezTo>
                    <a:pt x="1047374" y="755072"/>
                    <a:pt x="781971" y="1070365"/>
                    <a:pt x="804919" y="1442786"/>
                  </a:cubicBezTo>
                  <a:cubicBezTo>
                    <a:pt x="831145" y="1868410"/>
                    <a:pt x="1224063" y="2207475"/>
                    <a:pt x="1682525" y="2200108"/>
                  </a:cubicBezTo>
                  <a:close/>
                  <a:moveTo>
                    <a:pt x="1504755" y="2367407"/>
                  </a:moveTo>
                  <a:cubicBezTo>
                    <a:pt x="971855" y="2375969"/>
                    <a:pt x="516425" y="2002688"/>
                    <a:pt x="487525" y="1533659"/>
                  </a:cubicBezTo>
                  <a:cubicBezTo>
                    <a:pt x="471267" y="1269830"/>
                    <a:pt x="593430" y="1031904"/>
                    <a:pt x="798279" y="872693"/>
                  </a:cubicBezTo>
                  <a:lnTo>
                    <a:pt x="839982" y="843388"/>
                  </a:lnTo>
                  <a:lnTo>
                    <a:pt x="874229" y="796675"/>
                  </a:lnTo>
                  <a:cubicBezTo>
                    <a:pt x="1048022" y="576661"/>
                    <a:pt x="1340623" y="432222"/>
                    <a:pt x="1672289" y="432222"/>
                  </a:cubicBezTo>
                  <a:cubicBezTo>
                    <a:pt x="2205452" y="432222"/>
                    <a:pt x="2637668" y="805478"/>
                    <a:pt x="2637668" y="1265912"/>
                  </a:cubicBezTo>
                  <a:cubicBezTo>
                    <a:pt x="2637668" y="1309078"/>
                    <a:pt x="2633869" y="1351477"/>
                    <a:pt x="2626544" y="1392875"/>
                  </a:cubicBezTo>
                  <a:cubicBezTo>
                    <a:pt x="2610674" y="1482570"/>
                    <a:pt x="2578252" y="1567561"/>
                    <a:pt x="2532056" y="1645451"/>
                  </a:cubicBezTo>
                  <a:cubicBezTo>
                    <a:pt x="2485859" y="1723341"/>
                    <a:pt x="2425886" y="1794130"/>
                    <a:pt x="2354915" y="1855420"/>
                  </a:cubicBezTo>
                  <a:lnTo>
                    <a:pt x="2348647" y="1860340"/>
                  </a:lnTo>
                  <a:lnTo>
                    <a:pt x="2340290" y="1881700"/>
                  </a:lnTo>
                  <a:cubicBezTo>
                    <a:pt x="2199633" y="2163876"/>
                    <a:pt x="1883614" y="2361320"/>
                    <a:pt x="1504755" y="2367407"/>
                  </a:cubicBezTo>
                  <a:close/>
                  <a:moveTo>
                    <a:pt x="1397545" y="2709204"/>
                  </a:moveTo>
                  <a:lnTo>
                    <a:pt x="1313564" y="2683625"/>
                  </a:lnTo>
                  <a:cubicBezTo>
                    <a:pt x="1039114" y="2584837"/>
                    <a:pt x="801010" y="2390656"/>
                    <a:pt x="650749" y="2114015"/>
                  </a:cubicBezTo>
                  <a:lnTo>
                    <a:pt x="614783" y="2038601"/>
                  </a:lnTo>
                  <a:lnTo>
                    <a:pt x="649272" y="2082574"/>
                  </a:lnTo>
                  <a:cubicBezTo>
                    <a:pt x="992096" y="2472625"/>
                    <a:pt x="1603682" y="2556037"/>
                    <a:pt x="2116901" y="2251331"/>
                  </a:cubicBezTo>
                  <a:cubicBezTo>
                    <a:pt x="2336852" y="2120742"/>
                    <a:pt x="2507502" y="1937409"/>
                    <a:pt x="2619314" y="1730569"/>
                  </a:cubicBezTo>
                  <a:cubicBezTo>
                    <a:pt x="2805668" y="1385834"/>
                    <a:pt x="2828583" y="975796"/>
                    <a:pt x="2643909" y="635797"/>
                  </a:cubicBezTo>
                  <a:cubicBezTo>
                    <a:pt x="2508867" y="387174"/>
                    <a:pt x="2286192" y="219031"/>
                    <a:pt x="2028202" y="142980"/>
                  </a:cubicBezTo>
                  <a:lnTo>
                    <a:pt x="2006897" y="137397"/>
                  </a:lnTo>
                  <a:lnTo>
                    <a:pt x="2037333" y="152393"/>
                  </a:lnTo>
                  <a:cubicBezTo>
                    <a:pt x="2217659" y="253452"/>
                    <a:pt x="2372771" y="403509"/>
                    <a:pt x="2483804" y="598783"/>
                  </a:cubicBezTo>
                  <a:lnTo>
                    <a:pt x="2521179" y="673576"/>
                  </a:lnTo>
                  <a:lnTo>
                    <a:pt x="2485857" y="630692"/>
                  </a:lnTo>
                  <a:cubicBezTo>
                    <a:pt x="2135626" y="252277"/>
                    <a:pt x="1522054" y="200295"/>
                    <a:pt x="1014038" y="537905"/>
                  </a:cubicBezTo>
                  <a:cubicBezTo>
                    <a:pt x="433447" y="923746"/>
                    <a:pt x="210582" y="1672333"/>
                    <a:pt x="516254" y="2209923"/>
                  </a:cubicBezTo>
                  <a:cubicBezTo>
                    <a:pt x="690881" y="2517041"/>
                    <a:pt x="1000230" y="2688855"/>
                    <a:pt x="1341630" y="2707786"/>
                  </a:cubicBezTo>
                  <a:close/>
                  <a:moveTo>
                    <a:pt x="1738084" y="2758614"/>
                  </a:moveTo>
                  <a:cubicBezTo>
                    <a:pt x="1634411" y="2757926"/>
                    <a:pt x="1532079" y="2744900"/>
                    <a:pt x="1433261" y="2720084"/>
                  </a:cubicBezTo>
                  <a:lnTo>
                    <a:pt x="1422318" y="2716750"/>
                  </a:lnTo>
                  <a:lnTo>
                    <a:pt x="1386949" y="2724643"/>
                  </a:lnTo>
                  <a:cubicBezTo>
                    <a:pt x="900227" y="2793005"/>
                    <a:pt x="419484" y="2582771"/>
                    <a:pt x="166887" y="2138525"/>
                  </a:cubicBezTo>
                  <a:cubicBezTo>
                    <a:pt x="-188415" y="1513651"/>
                    <a:pt x="42216" y="662407"/>
                    <a:pt x="682014" y="237219"/>
                  </a:cubicBezTo>
                  <a:cubicBezTo>
                    <a:pt x="1041900" y="-1950"/>
                    <a:pt x="1454592" y="-55367"/>
                    <a:pt x="1810049" y="54886"/>
                  </a:cubicBezTo>
                  <a:lnTo>
                    <a:pt x="1878052" y="79920"/>
                  </a:lnTo>
                  <a:lnTo>
                    <a:pt x="1965689" y="81604"/>
                  </a:lnTo>
                  <a:cubicBezTo>
                    <a:pt x="2386494" y="104349"/>
                    <a:pt x="2777742" y="330986"/>
                    <a:pt x="2991394" y="724335"/>
                  </a:cubicBezTo>
                  <a:cubicBezTo>
                    <a:pt x="3227517" y="1159057"/>
                    <a:pt x="3185246" y="1684230"/>
                    <a:pt x="2925735" y="2094710"/>
                  </a:cubicBezTo>
                  <a:cubicBezTo>
                    <a:pt x="2807775" y="2281291"/>
                    <a:pt x="2644932" y="2444176"/>
                    <a:pt x="2442947" y="2564098"/>
                  </a:cubicBezTo>
                  <a:cubicBezTo>
                    <a:pt x="2382352" y="2600074"/>
                    <a:pt x="2320385" y="2630907"/>
                    <a:pt x="2257553" y="2656723"/>
                  </a:cubicBezTo>
                  <a:cubicBezTo>
                    <a:pt x="2087384" y="2726641"/>
                    <a:pt x="1910872" y="2759762"/>
                    <a:pt x="1738084" y="2758614"/>
                  </a:cubicBezTo>
                  <a:close/>
                </a:path>
              </a:pathLst>
            </a:custGeom>
            <a:gradFill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18900000" scaled="0"/>
            </a:gradFill>
            <a:ln w="6350">
              <a:noFill/>
            </a:ln>
            <a:effectLst>
              <a:outerShdw blurRad="50800" dist="50800" dir="5400000" algn="ctr" rotWithShape="0">
                <a:schemeClr val="accent4">
                  <a:lumMod val="50000"/>
                  <a:alpha val="73000"/>
                </a:schemeClr>
              </a:outerShdw>
            </a:effectLst>
            <a:scene3d>
              <a:camera prst="orthographicFront"/>
              <a:lightRig rig="fla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/>
            </a:p>
          </p:txBody>
        </p:sp>
        <p:sp>
          <p:nvSpPr>
            <p:cNvPr id="15" name="Forma libre 19"/>
            <p:cNvSpPr/>
            <p:nvPr/>
          </p:nvSpPr>
          <p:spPr>
            <a:xfrm rot="13084370">
              <a:off x="3498224" y="1670412"/>
              <a:ext cx="492626" cy="424089"/>
            </a:xfrm>
            <a:custGeom>
              <a:avLst/>
              <a:gdLst>
                <a:gd name="connsiteX0" fmla="*/ 1541216 w 3146620"/>
                <a:gd name="connsiteY0" fmla="*/ 1657815 h 2758642"/>
                <a:gd name="connsiteX1" fmla="*/ 1772249 w 3146620"/>
                <a:gd name="connsiteY1" fmla="*/ 1396539 h 2758642"/>
                <a:gd name="connsiteX2" fmla="*/ 1587777 w 3146620"/>
                <a:gd name="connsiteY2" fmla="*/ 1140571 h 2758642"/>
                <a:gd name="connsiteX3" fmla="*/ 1576347 w 3146620"/>
                <a:gd name="connsiteY3" fmla="*/ 1138598 h 2758642"/>
                <a:gd name="connsiteX4" fmla="*/ 1593509 w 3146620"/>
                <a:gd name="connsiteY4" fmla="*/ 1137669 h 2758642"/>
                <a:gd name="connsiteX5" fmla="*/ 1764328 w 3146620"/>
                <a:gd name="connsiteY5" fmla="*/ 1203416 h 2758642"/>
                <a:gd name="connsiteX6" fmla="*/ 1777708 w 3146620"/>
                <a:gd name="connsiteY6" fmla="*/ 1216454 h 2758642"/>
                <a:gd name="connsiteX7" fmla="*/ 1771569 w 3146620"/>
                <a:gd name="connsiteY7" fmla="*/ 1206196 h 2758642"/>
                <a:gd name="connsiteX8" fmla="*/ 1596357 w 3146620"/>
                <a:gd name="connsiteY8" fmla="*/ 1102959 h 2758642"/>
                <a:gd name="connsiteX9" fmla="*/ 1352229 w 3146620"/>
                <a:gd name="connsiteY9" fmla="*/ 1364506 h 2758642"/>
                <a:gd name="connsiteX10" fmla="*/ 1523668 w 3146620"/>
                <a:gd name="connsiteY10" fmla="*/ 1628929 h 2758642"/>
                <a:gd name="connsiteX11" fmla="*/ 1534993 w 3146620"/>
                <a:gd name="connsiteY11" fmla="*/ 1631167 h 2758642"/>
                <a:gd name="connsiteX12" fmla="*/ 1517792 w 3146620"/>
                <a:gd name="connsiteY12" fmla="*/ 1631771 h 2758642"/>
                <a:gd name="connsiteX13" fmla="*/ 1391608 w 3146620"/>
                <a:gd name="connsiteY13" fmla="*/ 1593820 h 2758642"/>
                <a:gd name="connsiteX14" fmla="*/ 1385744 w 3146620"/>
                <a:gd name="connsiteY14" fmla="*/ 1589673 h 2758642"/>
                <a:gd name="connsiteX15" fmla="*/ 1388977 w 3146620"/>
                <a:gd name="connsiteY15" fmla="*/ 1593072 h 2758642"/>
                <a:gd name="connsiteX16" fmla="*/ 1541216 w 3146620"/>
                <a:gd name="connsiteY16" fmla="*/ 1657815 h 2758642"/>
                <a:gd name="connsiteX17" fmla="*/ 1593509 w 3146620"/>
                <a:gd name="connsiteY17" fmla="*/ 1713511 h 2758642"/>
                <a:gd name="connsiteX18" fmla="*/ 1371509 w 3146620"/>
                <a:gd name="connsiteY18" fmla="*/ 1587645 h 2758642"/>
                <a:gd name="connsiteX19" fmla="*/ 1361983 w 3146620"/>
                <a:gd name="connsiteY19" fmla="*/ 1571512 h 2758642"/>
                <a:gd name="connsiteX20" fmla="*/ 1350382 w 3146620"/>
                <a:gd name="connsiteY20" fmla="*/ 1561391 h 2758642"/>
                <a:gd name="connsiteX21" fmla="*/ 1263938 w 3146620"/>
                <a:gd name="connsiteY21" fmla="*/ 1333122 h 2758642"/>
                <a:gd name="connsiteX22" fmla="*/ 1546906 w 3146620"/>
                <a:gd name="connsiteY22" fmla="*/ 1045181 h 2758642"/>
                <a:gd name="connsiteX23" fmla="*/ 1779330 w 3146620"/>
                <a:gd name="connsiteY23" fmla="*/ 1212923 h 2758642"/>
                <a:gd name="connsiteX24" fmla="*/ 1781655 w 3146620"/>
                <a:gd name="connsiteY24" fmla="*/ 1220300 h 2758642"/>
                <a:gd name="connsiteX25" fmla="*/ 1783398 w 3146620"/>
                <a:gd name="connsiteY25" fmla="*/ 1221999 h 2758642"/>
                <a:gd name="connsiteX26" fmla="*/ 1858959 w 3146620"/>
                <a:gd name="connsiteY26" fmla="*/ 1381743 h 2758642"/>
                <a:gd name="connsiteX27" fmla="*/ 1862053 w 3146620"/>
                <a:gd name="connsiteY27" fmla="*/ 1425590 h 2758642"/>
                <a:gd name="connsiteX28" fmla="*/ 1593509 w 3146620"/>
                <a:gd name="connsiteY28" fmla="*/ 1713511 h 2758642"/>
                <a:gd name="connsiteX29" fmla="*/ 1594962 w 3146620"/>
                <a:gd name="connsiteY29" fmla="*/ 1878090 h 2758642"/>
                <a:gd name="connsiteX30" fmla="*/ 1902115 w 3146620"/>
                <a:gd name="connsiteY30" fmla="*/ 1762139 h 2758642"/>
                <a:gd name="connsiteX31" fmla="*/ 1908639 w 3146620"/>
                <a:gd name="connsiteY31" fmla="*/ 1756051 h 2758642"/>
                <a:gd name="connsiteX32" fmla="*/ 1896806 w 3146620"/>
                <a:gd name="connsiteY32" fmla="*/ 1763478 h 2758642"/>
                <a:gd name="connsiteX33" fmla="*/ 1642222 w 3146620"/>
                <a:gd name="connsiteY33" fmla="*/ 1831446 h 2758642"/>
                <a:gd name="connsiteX34" fmla="*/ 1607518 w 3146620"/>
                <a:gd name="connsiteY34" fmla="*/ 1830364 h 2758642"/>
                <a:gd name="connsiteX35" fmla="*/ 1630367 w 3146620"/>
                <a:gd name="connsiteY35" fmla="*/ 1826357 h 2758642"/>
                <a:gd name="connsiteX36" fmla="*/ 1976258 w 3146620"/>
                <a:gd name="connsiteY36" fmla="*/ 1352787 h 2758642"/>
                <a:gd name="connsiteX37" fmla="*/ 1483712 w 3146620"/>
                <a:gd name="connsiteY37" fmla="*/ 884370 h 2758642"/>
                <a:gd name="connsiteX38" fmla="*/ 1130210 w 3146620"/>
                <a:gd name="connsiteY38" fmla="*/ 1069263 h 2758642"/>
                <a:gd name="connsiteX39" fmla="*/ 1117824 w 3146620"/>
                <a:gd name="connsiteY39" fmla="*/ 1087635 h 2758642"/>
                <a:gd name="connsiteX40" fmla="*/ 1144818 w 3146620"/>
                <a:gd name="connsiteY40" fmla="*/ 1064285 h 2758642"/>
                <a:gd name="connsiteX41" fmla="*/ 1489458 w 3146620"/>
                <a:gd name="connsiteY41" fmla="*/ 946535 h 2758642"/>
                <a:gd name="connsiteX42" fmla="*/ 1524084 w 3146620"/>
                <a:gd name="connsiteY42" fmla="*/ 948199 h 2758642"/>
                <a:gd name="connsiteX43" fmla="*/ 1501022 w 3146620"/>
                <a:gd name="connsiteY43" fmla="*/ 951733 h 2758642"/>
                <a:gd name="connsiteX44" fmla="*/ 1128838 w 3146620"/>
                <a:gd name="connsiteY44" fmla="*/ 1410158 h 2758642"/>
                <a:gd name="connsiteX45" fmla="*/ 1594962 w 3146620"/>
                <a:gd name="connsiteY45" fmla="*/ 1878090 h 2758642"/>
                <a:gd name="connsiteX46" fmla="*/ 1489458 w 3146620"/>
                <a:gd name="connsiteY46" fmla="*/ 1977838 h 2758642"/>
                <a:gd name="connsiteX47" fmla="*/ 947651 w 3146620"/>
                <a:gd name="connsiteY47" fmla="*/ 1462187 h 2758642"/>
                <a:gd name="connsiteX48" fmla="*/ 953894 w 3146620"/>
                <a:gd name="connsiteY48" fmla="*/ 1383658 h 2758642"/>
                <a:gd name="connsiteX49" fmla="*/ 1106343 w 3146620"/>
                <a:gd name="connsiteY49" fmla="*/ 1097566 h 2758642"/>
                <a:gd name="connsiteX50" fmla="*/ 1109860 w 3146620"/>
                <a:gd name="connsiteY50" fmla="*/ 1094523 h 2758642"/>
                <a:gd name="connsiteX51" fmla="*/ 1114550 w 3146620"/>
                <a:gd name="connsiteY51" fmla="*/ 1081311 h 2758642"/>
                <a:gd name="connsiteX52" fmla="*/ 1583484 w 3146620"/>
                <a:gd name="connsiteY52" fmla="*/ 780893 h 2758642"/>
                <a:gd name="connsiteX53" fmla="*/ 2154391 w 3146620"/>
                <a:gd name="connsiteY53" fmla="*/ 1296581 h 2758642"/>
                <a:gd name="connsiteX54" fmla="*/ 1979984 w 3146620"/>
                <a:gd name="connsiteY54" fmla="*/ 1705399 h 2758642"/>
                <a:gd name="connsiteX55" fmla="*/ 1956579 w 3146620"/>
                <a:gd name="connsiteY55" fmla="*/ 1723525 h 2758642"/>
                <a:gd name="connsiteX56" fmla="*/ 1937358 w 3146620"/>
                <a:gd name="connsiteY56" fmla="*/ 1752418 h 2758642"/>
                <a:gd name="connsiteX57" fmla="*/ 1489458 w 3146620"/>
                <a:gd name="connsiteY57" fmla="*/ 1977838 h 2758642"/>
                <a:gd name="connsiteX58" fmla="*/ 1682525 w 3146620"/>
                <a:gd name="connsiteY58" fmla="*/ 2200108 h 2758642"/>
                <a:gd name="connsiteX59" fmla="*/ 2312388 w 3146620"/>
                <a:gd name="connsiteY59" fmla="*/ 1901179 h 2758642"/>
                <a:gd name="connsiteX60" fmla="*/ 2334458 w 3146620"/>
                <a:gd name="connsiteY60" fmla="*/ 1871476 h 2758642"/>
                <a:gd name="connsiteX61" fmla="*/ 2286359 w 3146620"/>
                <a:gd name="connsiteY61" fmla="*/ 1909228 h 2758642"/>
                <a:gd name="connsiteX62" fmla="*/ 1672289 w 3146620"/>
                <a:gd name="connsiteY62" fmla="*/ 2099603 h 2758642"/>
                <a:gd name="connsiteX63" fmla="*/ 1610592 w 3146620"/>
                <a:gd name="connsiteY63" fmla="*/ 2096912 h 2758642"/>
                <a:gd name="connsiteX64" fmla="*/ 1651684 w 3146620"/>
                <a:gd name="connsiteY64" fmla="*/ 2091199 h 2758642"/>
                <a:gd name="connsiteX65" fmla="*/ 2314834 w 3146620"/>
                <a:gd name="connsiteY65" fmla="*/ 1350031 h 2758642"/>
                <a:gd name="connsiteX66" fmla="*/ 1484303 w 3146620"/>
                <a:gd name="connsiteY66" fmla="*/ 593492 h 2758642"/>
                <a:gd name="connsiteX67" fmla="*/ 937025 w 3146620"/>
                <a:gd name="connsiteY67" fmla="*/ 780959 h 2758642"/>
                <a:gd name="connsiteX68" fmla="*/ 925401 w 3146620"/>
                <a:gd name="connsiteY68" fmla="*/ 790801 h 2758642"/>
                <a:gd name="connsiteX69" fmla="*/ 946483 w 3146620"/>
                <a:gd name="connsiteY69" fmla="*/ 778794 h 2758642"/>
                <a:gd name="connsiteX70" fmla="*/ 1400097 w 3146620"/>
                <a:gd name="connsiteY70" fmla="*/ 668904 h 2758642"/>
                <a:gd name="connsiteX71" fmla="*/ 1461932 w 3146620"/>
                <a:gd name="connsiteY71" fmla="*/ 670654 h 2758642"/>
                <a:gd name="connsiteX72" fmla="*/ 1421219 w 3146620"/>
                <a:gd name="connsiteY72" fmla="*/ 677133 h 2758642"/>
                <a:gd name="connsiteX73" fmla="*/ 804919 w 3146620"/>
                <a:gd name="connsiteY73" fmla="*/ 1442786 h 2758642"/>
                <a:gd name="connsiteX74" fmla="*/ 1682525 w 3146620"/>
                <a:gd name="connsiteY74" fmla="*/ 2200108 h 2758642"/>
                <a:gd name="connsiteX75" fmla="*/ 1504755 w 3146620"/>
                <a:gd name="connsiteY75" fmla="*/ 2367407 h 2758642"/>
                <a:gd name="connsiteX76" fmla="*/ 487525 w 3146620"/>
                <a:gd name="connsiteY76" fmla="*/ 1533659 h 2758642"/>
                <a:gd name="connsiteX77" fmla="*/ 798279 w 3146620"/>
                <a:gd name="connsiteY77" fmla="*/ 872693 h 2758642"/>
                <a:gd name="connsiteX78" fmla="*/ 839982 w 3146620"/>
                <a:gd name="connsiteY78" fmla="*/ 843388 h 2758642"/>
                <a:gd name="connsiteX79" fmla="*/ 874229 w 3146620"/>
                <a:gd name="connsiteY79" fmla="*/ 796675 h 2758642"/>
                <a:gd name="connsiteX80" fmla="*/ 1672289 w 3146620"/>
                <a:gd name="connsiteY80" fmla="*/ 432222 h 2758642"/>
                <a:gd name="connsiteX81" fmla="*/ 2637668 w 3146620"/>
                <a:gd name="connsiteY81" fmla="*/ 1265912 h 2758642"/>
                <a:gd name="connsiteX82" fmla="*/ 2626544 w 3146620"/>
                <a:gd name="connsiteY82" fmla="*/ 1392875 h 2758642"/>
                <a:gd name="connsiteX83" fmla="*/ 2532056 w 3146620"/>
                <a:gd name="connsiteY83" fmla="*/ 1645451 h 2758642"/>
                <a:gd name="connsiteX84" fmla="*/ 2354915 w 3146620"/>
                <a:gd name="connsiteY84" fmla="*/ 1855420 h 2758642"/>
                <a:gd name="connsiteX85" fmla="*/ 2348647 w 3146620"/>
                <a:gd name="connsiteY85" fmla="*/ 1860340 h 2758642"/>
                <a:gd name="connsiteX86" fmla="*/ 2340290 w 3146620"/>
                <a:gd name="connsiteY86" fmla="*/ 1881700 h 2758642"/>
                <a:gd name="connsiteX87" fmla="*/ 1504755 w 3146620"/>
                <a:gd name="connsiteY87" fmla="*/ 2367407 h 2758642"/>
                <a:gd name="connsiteX88" fmla="*/ 1397545 w 3146620"/>
                <a:gd name="connsiteY88" fmla="*/ 2709204 h 2758642"/>
                <a:gd name="connsiteX89" fmla="*/ 1313564 w 3146620"/>
                <a:gd name="connsiteY89" fmla="*/ 2683625 h 2758642"/>
                <a:gd name="connsiteX90" fmla="*/ 650749 w 3146620"/>
                <a:gd name="connsiteY90" fmla="*/ 2114015 h 2758642"/>
                <a:gd name="connsiteX91" fmla="*/ 614783 w 3146620"/>
                <a:gd name="connsiteY91" fmla="*/ 2038601 h 2758642"/>
                <a:gd name="connsiteX92" fmla="*/ 649272 w 3146620"/>
                <a:gd name="connsiteY92" fmla="*/ 2082574 h 2758642"/>
                <a:gd name="connsiteX93" fmla="*/ 2116901 w 3146620"/>
                <a:gd name="connsiteY93" fmla="*/ 2251331 h 2758642"/>
                <a:gd name="connsiteX94" fmla="*/ 2619314 w 3146620"/>
                <a:gd name="connsiteY94" fmla="*/ 1730569 h 2758642"/>
                <a:gd name="connsiteX95" fmla="*/ 2643909 w 3146620"/>
                <a:gd name="connsiteY95" fmla="*/ 635797 h 2758642"/>
                <a:gd name="connsiteX96" fmla="*/ 2028202 w 3146620"/>
                <a:gd name="connsiteY96" fmla="*/ 142980 h 2758642"/>
                <a:gd name="connsiteX97" fmla="*/ 2006897 w 3146620"/>
                <a:gd name="connsiteY97" fmla="*/ 137397 h 2758642"/>
                <a:gd name="connsiteX98" fmla="*/ 2037333 w 3146620"/>
                <a:gd name="connsiteY98" fmla="*/ 152393 h 2758642"/>
                <a:gd name="connsiteX99" fmla="*/ 2483804 w 3146620"/>
                <a:gd name="connsiteY99" fmla="*/ 598783 h 2758642"/>
                <a:gd name="connsiteX100" fmla="*/ 2521179 w 3146620"/>
                <a:gd name="connsiteY100" fmla="*/ 673576 h 2758642"/>
                <a:gd name="connsiteX101" fmla="*/ 2485857 w 3146620"/>
                <a:gd name="connsiteY101" fmla="*/ 630692 h 2758642"/>
                <a:gd name="connsiteX102" fmla="*/ 1014038 w 3146620"/>
                <a:gd name="connsiteY102" fmla="*/ 537905 h 2758642"/>
                <a:gd name="connsiteX103" fmla="*/ 516254 w 3146620"/>
                <a:gd name="connsiteY103" fmla="*/ 2209923 h 2758642"/>
                <a:gd name="connsiteX104" fmla="*/ 1341630 w 3146620"/>
                <a:gd name="connsiteY104" fmla="*/ 2707786 h 2758642"/>
                <a:gd name="connsiteX105" fmla="*/ 1738084 w 3146620"/>
                <a:gd name="connsiteY105" fmla="*/ 2758614 h 2758642"/>
                <a:gd name="connsiteX106" fmla="*/ 1433261 w 3146620"/>
                <a:gd name="connsiteY106" fmla="*/ 2720084 h 2758642"/>
                <a:gd name="connsiteX107" fmla="*/ 1422318 w 3146620"/>
                <a:gd name="connsiteY107" fmla="*/ 2716750 h 2758642"/>
                <a:gd name="connsiteX108" fmla="*/ 1386949 w 3146620"/>
                <a:gd name="connsiteY108" fmla="*/ 2724643 h 2758642"/>
                <a:gd name="connsiteX109" fmla="*/ 166887 w 3146620"/>
                <a:gd name="connsiteY109" fmla="*/ 2138525 h 2758642"/>
                <a:gd name="connsiteX110" fmla="*/ 682014 w 3146620"/>
                <a:gd name="connsiteY110" fmla="*/ 237219 h 2758642"/>
                <a:gd name="connsiteX111" fmla="*/ 1810049 w 3146620"/>
                <a:gd name="connsiteY111" fmla="*/ 54886 h 2758642"/>
                <a:gd name="connsiteX112" fmla="*/ 1878052 w 3146620"/>
                <a:gd name="connsiteY112" fmla="*/ 79920 h 2758642"/>
                <a:gd name="connsiteX113" fmla="*/ 1965689 w 3146620"/>
                <a:gd name="connsiteY113" fmla="*/ 81604 h 2758642"/>
                <a:gd name="connsiteX114" fmla="*/ 2991394 w 3146620"/>
                <a:gd name="connsiteY114" fmla="*/ 724335 h 2758642"/>
                <a:gd name="connsiteX115" fmla="*/ 2925735 w 3146620"/>
                <a:gd name="connsiteY115" fmla="*/ 2094710 h 2758642"/>
                <a:gd name="connsiteX116" fmla="*/ 2442947 w 3146620"/>
                <a:gd name="connsiteY116" fmla="*/ 2564098 h 2758642"/>
                <a:gd name="connsiteX117" fmla="*/ 2257553 w 3146620"/>
                <a:gd name="connsiteY117" fmla="*/ 2656723 h 2758642"/>
                <a:gd name="connsiteX118" fmla="*/ 1738084 w 3146620"/>
                <a:gd name="connsiteY118" fmla="*/ 2758614 h 2758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</a:cxnLst>
              <a:rect l="l" t="t" r="r" b="b"/>
              <a:pathLst>
                <a:path w="3146620" h="2758642">
                  <a:moveTo>
                    <a:pt x="1541216" y="1657815"/>
                  </a:moveTo>
                  <a:cubicBezTo>
                    <a:pt x="1668812" y="1657815"/>
                    <a:pt x="1772249" y="1540838"/>
                    <a:pt x="1772249" y="1396539"/>
                  </a:cubicBezTo>
                  <a:cubicBezTo>
                    <a:pt x="1772249" y="1270278"/>
                    <a:pt x="1693055" y="1164934"/>
                    <a:pt x="1587777" y="1140571"/>
                  </a:cubicBezTo>
                  <a:lnTo>
                    <a:pt x="1576347" y="1138598"/>
                  </a:lnTo>
                  <a:lnTo>
                    <a:pt x="1593509" y="1137669"/>
                  </a:lnTo>
                  <a:cubicBezTo>
                    <a:pt x="1658396" y="1137669"/>
                    <a:pt x="1717908" y="1162343"/>
                    <a:pt x="1764328" y="1203416"/>
                  </a:cubicBezTo>
                  <a:lnTo>
                    <a:pt x="1777708" y="1216454"/>
                  </a:lnTo>
                  <a:lnTo>
                    <a:pt x="1771569" y="1206196"/>
                  </a:lnTo>
                  <a:cubicBezTo>
                    <a:pt x="1732262" y="1144599"/>
                    <a:pt x="1669215" y="1104412"/>
                    <a:pt x="1596357" y="1102959"/>
                  </a:cubicBezTo>
                  <a:cubicBezTo>
                    <a:pt x="1468824" y="1100415"/>
                    <a:pt x="1359524" y="1217513"/>
                    <a:pt x="1352229" y="1364506"/>
                  </a:cubicBezTo>
                  <a:cubicBezTo>
                    <a:pt x="1345845" y="1493124"/>
                    <a:pt x="1419674" y="1602013"/>
                    <a:pt x="1523668" y="1628929"/>
                  </a:cubicBezTo>
                  <a:lnTo>
                    <a:pt x="1534993" y="1631167"/>
                  </a:lnTo>
                  <a:lnTo>
                    <a:pt x="1517792" y="1631771"/>
                  </a:lnTo>
                  <a:cubicBezTo>
                    <a:pt x="1471467" y="1630847"/>
                    <a:pt x="1428520" y="1617154"/>
                    <a:pt x="1391608" y="1593820"/>
                  </a:cubicBezTo>
                  <a:lnTo>
                    <a:pt x="1385744" y="1589673"/>
                  </a:lnTo>
                  <a:lnTo>
                    <a:pt x="1388977" y="1593072"/>
                  </a:lnTo>
                  <a:cubicBezTo>
                    <a:pt x="1429632" y="1633381"/>
                    <a:pt x="1482901" y="1657815"/>
                    <a:pt x="1541216" y="1657815"/>
                  </a:cubicBezTo>
                  <a:close/>
                  <a:moveTo>
                    <a:pt x="1593509" y="1713511"/>
                  </a:moveTo>
                  <a:cubicBezTo>
                    <a:pt x="1501248" y="1713511"/>
                    <a:pt x="1419854" y="1663628"/>
                    <a:pt x="1371509" y="1587645"/>
                  </a:cubicBezTo>
                  <a:lnTo>
                    <a:pt x="1361983" y="1571512"/>
                  </a:lnTo>
                  <a:lnTo>
                    <a:pt x="1350382" y="1561391"/>
                  </a:lnTo>
                  <a:cubicBezTo>
                    <a:pt x="1293398" y="1506407"/>
                    <a:pt x="1259416" y="1424237"/>
                    <a:pt x="1263938" y="1333122"/>
                  </a:cubicBezTo>
                  <a:cubicBezTo>
                    <a:pt x="1271977" y="1171140"/>
                    <a:pt x="1398666" y="1042224"/>
                    <a:pt x="1546906" y="1045181"/>
                  </a:cubicBezTo>
                  <a:cubicBezTo>
                    <a:pt x="1652294" y="1047283"/>
                    <a:pt x="1740203" y="1115472"/>
                    <a:pt x="1779330" y="1212923"/>
                  </a:cubicBezTo>
                  <a:lnTo>
                    <a:pt x="1781655" y="1220300"/>
                  </a:lnTo>
                  <a:lnTo>
                    <a:pt x="1783398" y="1221999"/>
                  </a:lnTo>
                  <a:cubicBezTo>
                    <a:pt x="1822883" y="1264333"/>
                    <a:pt x="1850130" y="1319789"/>
                    <a:pt x="1858959" y="1381743"/>
                  </a:cubicBezTo>
                  <a:cubicBezTo>
                    <a:pt x="1860996" y="1396040"/>
                    <a:pt x="1862053" y="1410682"/>
                    <a:pt x="1862053" y="1425590"/>
                  </a:cubicBezTo>
                  <a:cubicBezTo>
                    <a:pt x="1862053" y="1584604"/>
                    <a:pt x="1741822" y="1713511"/>
                    <a:pt x="1593509" y="1713511"/>
                  </a:cubicBezTo>
                  <a:close/>
                  <a:moveTo>
                    <a:pt x="1594962" y="1878090"/>
                  </a:moveTo>
                  <a:cubicBezTo>
                    <a:pt x="1712617" y="1878090"/>
                    <a:pt x="1820091" y="1834330"/>
                    <a:pt x="1902115" y="1762139"/>
                  </a:cubicBezTo>
                  <a:lnTo>
                    <a:pt x="1908639" y="1756051"/>
                  </a:lnTo>
                  <a:lnTo>
                    <a:pt x="1896806" y="1763478"/>
                  </a:lnTo>
                  <a:cubicBezTo>
                    <a:pt x="1822334" y="1805268"/>
                    <a:pt x="1735685" y="1829792"/>
                    <a:pt x="1642222" y="1831446"/>
                  </a:cubicBezTo>
                  <a:lnTo>
                    <a:pt x="1607518" y="1830364"/>
                  </a:lnTo>
                  <a:lnTo>
                    <a:pt x="1630367" y="1826357"/>
                  </a:lnTo>
                  <a:cubicBezTo>
                    <a:pt x="1840183" y="1778150"/>
                    <a:pt x="1989137" y="1583136"/>
                    <a:pt x="1976258" y="1352787"/>
                  </a:cubicBezTo>
                  <a:cubicBezTo>
                    <a:pt x="1961539" y="1089531"/>
                    <a:pt x="1741019" y="879814"/>
                    <a:pt x="1483712" y="884370"/>
                  </a:cubicBezTo>
                  <a:cubicBezTo>
                    <a:pt x="1336717" y="886973"/>
                    <a:pt x="1209515" y="958946"/>
                    <a:pt x="1130210" y="1069263"/>
                  </a:cubicBezTo>
                  <a:lnTo>
                    <a:pt x="1117824" y="1087635"/>
                  </a:lnTo>
                  <a:lnTo>
                    <a:pt x="1144818" y="1064285"/>
                  </a:lnTo>
                  <a:cubicBezTo>
                    <a:pt x="1238475" y="990724"/>
                    <a:pt x="1358544" y="946535"/>
                    <a:pt x="1489458" y="946535"/>
                  </a:cubicBezTo>
                  <a:lnTo>
                    <a:pt x="1524084" y="948199"/>
                  </a:lnTo>
                  <a:lnTo>
                    <a:pt x="1501022" y="951733"/>
                  </a:lnTo>
                  <a:cubicBezTo>
                    <a:pt x="1288616" y="995365"/>
                    <a:pt x="1128838" y="1184031"/>
                    <a:pt x="1128838" y="1410158"/>
                  </a:cubicBezTo>
                  <a:cubicBezTo>
                    <a:pt x="1128838" y="1668590"/>
                    <a:pt x="1337529" y="1878090"/>
                    <a:pt x="1594962" y="1878090"/>
                  </a:cubicBezTo>
                  <a:close/>
                  <a:moveTo>
                    <a:pt x="1489458" y="1977838"/>
                  </a:moveTo>
                  <a:cubicBezTo>
                    <a:pt x="1190226" y="1977838"/>
                    <a:pt x="947651" y="1746973"/>
                    <a:pt x="947651" y="1462187"/>
                  </a:cubicBezTo>
                  <a:cubicBezTo>
                    <a:pt x="947651" y="1435488"/>
                    <a:pt x="949783" y="1409263"/>
                    <a:pt x="953894" y="1383658"/>
                  </a:cubicBezTo>
                  <a:cubicBezTo>
                    <a:pt x="971708" y="1272703"/>
                    <a:pt x="1026679" y="1173384"/>
                    <a:pt x="1106343" y="1097566"/>
                  </a:cubicBezTo>
                  <a:lnTo>
                    <a:pt x="1109860" y="1094523"/>
                  </a:lnTo>
                  <a:lnTo>
                    <a:pt x="1114550" y="1081311"/>
                  </a:lnTo>
                  <a:cubicBezTo>
                    <a:pt x="1193492" y="906781"/>
                    <a:pt x="1370854" y="784658"/>
                    <a:pt x="1583484" y="780893"/>
                  </a:cubicBezTo>
                  <a:cubicBezTo>
                    <a:pt x="1882567" y="775598"/>
                    <a:pt x="2138171" y="1006479"/>
                    <a:pt x="2154391" y="1296581"/>
                  </a:cubicBezTo>
                  <a:cubicBezTo>
                    <a:pt x="2163515" y="1459763"/>
                    <a:pt x="2094953" y="1606925"/>
                    <a:pt x="1979984" y="1705399"/>
                  </a:cubicBezTo>
                  <a:lnTo>
                    <a:pt x="1956579" y="1723525"/>
                  </a:lnTo>
                  <a:lnTo>
                    <a:pt x="1937358" y="1752418"/>
                  </a:lnTo>
                  <a:cubicBezTo>
                    <a:pt x="1839819" y="1888500"/>
                    <a:pt x="1675600" y="1977838"/>
                    <a:pt x="1489458" y="1977838"/>
                  </a:cubicBezTo>
                  <a:close/>
                  <a:moveTo>
                    <a:pt x="1682525" y="2200108"/>
                  </a:moveTo>
                  <a:cubicBezTo>
                    <a:pt x="1944439" y="2195900"/>
                    <a:pt x="2171085" y="2079537"/>
                    <a:pt x="2312388" y="1901179"/>
                  </a:cubicBezTo>
                  <a:lnTo>
                    <a:pt x="2334458" y="1871476"/>
                  </a:lnTo>
                  <a:lnTo>
                    <a:pt x="2286359" y="1909228"/>
                  </a:lnTo>
                  <a:cubicBezTo>
                    <a:pt x="2119485" y="2028159"/>
                    <a:pt x="1905548" y="2099603"/>
                    <a:pt x="1672289" y="2099603"/>
                  </a:cubicBezTo>
                  <a:lnTo>
                    <a:pt x="1610592" y="2096912"/>
                  </a:lnTo>
                  <a:lnTo>
                    <a:pt x="1651684" y="2091199"/>
                  </a:lnTo>
                  <a:cubicBezTo>
                    <a:pt x="2030143" y="2020655"/>
                    <a:pt x="2314834" y="1715627"/>
                    <a:pt x="2314834" y="1350031"/>
                  </a:cubicBezTo>
                  <a:cubicBezTo>
                    <a:pt x="2314834" y="932206"/>
                    <a:pt x="1942993" y="593492"/>
                    <a:pt x="1484303" y="593492"/>
                  </a:cubicBezTo>
                  <a:cubicBezTo>
                    <a:pt x="1274668" y="593492"/>
                    <a:pt x="1083173" y="664242"/>
                    <a:pt x="937025" y="780959"/>
                  </a:cubicBezTo>
                  <a:lnTo>
                    <a:pt x="925401" y="790801"/>
                  </a:lnTo>
                  <a:lnTo>
                    <a:pt x="946483" y="778794"/>
                  </a:lnTo>
                  <a:cubicBezTo>
                    <a:pt x="1079176" y="711228"/>
                    <a:pt x="1233565" y="671580"/>
                    <a:pt x="1400097" y="668904"/>
                  </a:cubicBezTo>
                  <a:lnTo>
                    <a:pt x="1461932" y="670654"/>
                  </a:lnTo>
                  <a:lnTo>
                    <a:pt x="1421219" y="677133"/>
                  </a:lnTo>
                  <a:cubicBezTo>
                    <a:pt x="1047374" y="755072"/>
                    <a:pt x="781971" y="1070365"/>
                    <a:pt x="804919" y="1442786"/>
                  </a:cubicBezTo>
                  <a:cubicBezTo>
                    <a:pt x="831145" y="1868410"/>
                    <a:pt x="1224063" y="2207475"/>
                    <a:pt x="1682525" y="2200108"/>
                  </a:cubicBezTo>
                  <a:close/>
                  <a:moveTo>
                    <a:pt x="1504755" y="2367407"/>
                  </a:moveTo>
                  <a:cubicBezTo>
                    <a:pt x="971855" y="2375969"/>
                    <a:pt x="516425" y="2002688"/>
                    <a:pt x="487525" y="1533659"/>
                  </a:cubicBezTo>
                  <a:cubicBezTo>
                    <a:pt x="471267" y="1269830"/>
                    <a:pt x="593430" y="1031904"/>
                    <a:pt x="798279" y="872693"/>
                  </a:cubicBezTo>
                  <a:lnTo>
                    <a:pt x="839982" y="843388"/>
                  </a:lnTo>
                  <a:lnTo>
                    <a:pt x="874229" y="796675"/>
                  </a:lnTo>
                  <a:cubicBezTo>
                    <a:pt x="1048022" y="576661"/>
                    <a:pt x="1340623" y="432222"/>
                    <a:pt x="1672289" y="432222"/>
                  </a:cubicBezTo>
                  <a:cubicBezTo>
                    <a:pt x="2205452" y="432222"/>
                    <a:pt x="2637668" y="805478"/>
                    <a:pt x="2637668" y="1265912"/>
                  </a:cubicBezTo>
                  <a:cubicBezTo>
                    <a:pt x="2637668" y="1309078"/>
                    <a:pt x="2633869" y="1351477"/>
                    <a:pt x="2626544" y="1392875"/>
                  </a:cubicBezTo>
                  <a:cubicBezTo>
                    <a:pt x="2610674" y="1482570"/>
                    <a:pt x="2578252" y="1567561"/>
                    <a:pt x="2532056" y="1645451"/>
                  </a:cubicBezTo>
                  <a:cubicBezTo>
                    <a:pt x="2485859" y="1723341"/>
                    <a:pt x="2425886" y="1794130"/>
                    <a:pt x="2354915" y="1855420"/>
                  </a:cubicBezTo>
                  <a:lnTo>
                    <a:pt x="2348647" y="1860340"/>
                  </a:lnTo>
                  <a:lnTo>
                    <a:pt x="2340290" y="1881700"/>
                  </a:lnTo>
                  <a:cubicBezTo>
                    <a:pt x="2199633" y="2163876"/>
                    <a:pt x="1883614" y="2361320"/>
                    <a:pt x="1504755" y="2367407"/>
                  </a:cubicBezTo>
                  <a:close/>
                  <a:moveTo>
                    <a:pt x="1397545" y="2709204"/>
                  </a:moveTo>
                  <a:lnTo>
                    <a:pt x="1313564" y="2683625"/>
                  </a:lnTo>
                  <a:cubicBezTo>
                    <a:pt x="1039114" y="2584837"/>
                    <a:pt x="801010" y="2390656"/>
                    <a:pt x="650749" y="2114015"/>
                  </a:cubicBezTo>
                  <a:lnTo>
                    <a:pt x="614783" y="2038601"/>
                  </a:lnTo>
                  <a:lnTo>
                    <a:pt x="649272" y="2082574"/>
                  </a:lnTo>
                  <a:cubicBezTo>
                    <a:pt x="992096" y="2472625"/>
                    <a:pt x="1603682" y="2556037"/>
                    <a:pt x="2116901" y="2251331"/>
                  </a:cubicBezTo>
                  <a:cubicBezTo>
                    <a:pt x="2336852" y="2120742"/>
                    <a:pt x="2507502" y="1937409"/>
                    <a:pt x="2619314" y="1730569"/>
                  </a:cubicBezTo>
                  <a:cubicBezTo>
                    <a:pt x="2805668" y="1385834"/>
                    <a:pt x="2828583" y="975796"/>
                    <a:pt x="2643909" y="635797"/>
                  </a:cubicBezTo>
                  <a:cubicBezTo>
                    <a:pt x="2508867" y="387174"/>
                    <a:pt x="2286192" y="219031"/>
                    <a:pt x="2028202" y="142980"/>
                  </a:cubicBezTo>
                  <a:lnTo>
                    <a:pt x="2006897" y="137397"/>
                  </a:lnTo>
                  <a:lnTo>
                    <a:pt x="2037333" y="152393"/>
                  </a:lnTo>
                  <a:cubicBezTo>
                    <a:pt x="2217659" y="253452"/>
                    <a:pt x="2372771" y="403509"/>
                    <a:pt x="2483804" y="598783"/>
                  </a:cubicBezTo>
                  <a:lnTo>
                    <a:pt x="2521179" y="673576"/>
                  </a:lnTo>
                  <a:lnTo>
                    <a:pt x="2485857" y="630692"/>
                  </a:lnTo>
                  <a:cubicBezTo>
                    <a:pt x="2135626" y="252277"/>
                    <a:pt x="1522054" y="200295"/>
                    <a:pt x="1014038" y="537905"/>
                  </a:cubicBezTo>
                  <a:cubicBezTo>
                    <a:pt x="433447" y="923746"/>
                    <a:pt x="210582" y="1672333"/>
                    <a:pt x="516254" y="2209923"/>
                  </a:cubicBezTo>
                  <a:cubicBezTo>
                    <a:pt x="690881" y="2517041"/>
                    <a:pt x="1000230" y="2688855"/>
                    <a:pt x="1341630" y="2707786"/>
                  </a:cubicBezTo>
                  <a:close/>
                  <a:moveTo>
                    <a:pt x="1738084" y="2758614"/>
                  </a:moveTo>
                  <a:cubicBezTo>
                    <a:pt x="1634411" y="2757926"/>
                    <a:pt x="1532079" y="2744900"/>
                    <a:pt x="1433261" y="2720084"/>
                  </a:cubicBezTo>
                  <a:lnTo>
                    <a:pt x="1422318" y="2716750"/>
                  </a:lnTo>
                  <a:lnTo>
                    <a:pt x="1386949" y="2724643"/>
                  </a:lnTo>
                  <a:cubicBezTo>
                    <a:pt x="900227" y="2793005"/>
                    <a:pt x="419484" y="2582771"/>
                    <a:pt x="166887" y="2138525"/>
                  </a:cubicBezTo>
                  <a:cubicBezTo>
                    <a:pt x="-188415" y="1513651"/>
                    <a:pt x="42216" y="662407"/>
                    <a:pt x="682014" y="237219"/>
                  </a:cubicBezTo>
                  <a:cubicBezTo>
                    <a:pt x="1041900" y="-1950"/>
                    <a:pt x="1454592" y="-55367"/>
                    <a:pt x="1810049" y="54886"/>
                  </a:cubicBezTo>
                  <a:lnTo>
                    <a:pt x="1878052" y="79920"/>
                  </a:lnTo>
                  <a:lnTo>
                    <a:pt x="1965689" y="81604"/>
                  </a:lnTo>
                  <a:cubicBezTo>
                    <a:pt x="2386494" y="104349"/>
                    <a:pt x="2777742" y="330986"/>
                    <a:pt x="2991394" y="724335"/>
                  </a:cubicBezTo>
                  <a:cubicBezTo>
                    <a:pt x="3227517" y="1159057"/>
                    <a:pt x="3185246" y="1684230"/>
                    <a:pt x="2925735" y="2094710"/>
                  </a:cubicBezTo>
                  <a:cubicBezTo>
                    <a:pt x="2807775" y="2281291"/>
                    <a:pt x="2644932" y="2444176"/>
                    <a:pt x="2442947" y="2564098"/>
                  </a:cubicBezTo>
                  <a:cubicBezTo>
                    <a:pt x="2382352" y="2600074"/>
                    <a:pt x="2320385" y="2630907"/>
                    <a:pt x="2257553" y="2656723"/>
                  </a:cubicBezTo>
                  <a:cubicBezTo>
                    <a:pt x="2087384" y="2726641"/>
                    <a:pt x="1910872" y="2759762"/>
                    <a:pt x="1738084" y="2758614"/>
                  </a:cubicBezTo>
                  <a:close/>
                </a:path>
              </a:pathLst>
            </a:custGeom>
            <a:gradFill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18900000" scaled="0"/>
            </a:gradFill>
            <a:ln w="6350">
              <a:noFill/>
            </a:ln>
            <a:effectLst>
              <a:outerShdw blurRad="50800" dist="50800" dir="5400000" algn="ctr" rotWithShape="0">
                <a:schemeClr val="accent4">
                  <a:lumMod val="50000"/>
                  <a:alpha val="73000"/>
                </a:schemeClr>
              </a:outerShdw>
            </a:effectLst>
            <a:scene3d>
              <a:camera prst="orthographicFront"/>
              <a:lightRig rig="fla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/>
            </a:p>
          </p:txBody>
        </p:sp>
      </p:grpSp>
      <p:sp>
        <p:nvSpPr>
          <p:cNvPr id="40" name="39 Rectángulo"/>
          <p:cNvSpPr/>
          <p:nvPr/>
        </p:nvSpPr>
        <p:spPr>
          <a:xfrm flipH="1">
            <a:off x="26761" y="0"/>
            <a:ext cx="9134288" cy="5236046"/>
          </a:xfrm>
          <a:prstGeom prst="rect">
            <a:avLst/>
          </a:prstGeom>
          <a:gradFill flip="none" rotWithShape="1">
            <a:gsLst>
              <a:gs pos="2000">
                <a:srgbClr val="FF0000">
                  <a:lumMod val="0"/>
                  <a:lumOff val="100000"/>
                </a:srgbClr>
              </a:gs>
              <a:gs pos="57000">
                <a:srgbClr val="C690F8"/>
              </a:gs>
              <a:gs pos="93000">
                <a:srgbClr val="C886F7"/>
              </a:gs>
              <a:gs pos="79000">
                <a:srgbClr val="FF99FF">
                  <a:lumMod val="28000"/>
                  <a:lumOff val="72000"/>
                </a:srgbClr>
              </a:gs>
              <a:gs pos="41000">
                <a:srgbClr val="FAB2C3">
                  <a:lumMod val="39000"/>
                  <a:lumOff val="61000"/>
                </a:srgbClr>
              </a:gs>
              <a:gs pos="23000">
                <a:srgbClr val="9933FF">
                  <a:lumMod val="58000"/>
                  <a:lumOff val="42000"/>
                </a:srgbClr>
              </a:gs>
              <a:gs pos="100000">
                <a:srgbClr val="D0129E">
                  <a:lumMod val="18000"/>
                  <a:lumOff val="82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25460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2" dur="indefinite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23" dur="indefinite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1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0" b="390"/>
          <a:stretch/>
        </p:blipFill>
        <p:spPr>
          <a:xfrm>
            <a:off x="0" y="4550"/>
            <a:ext cx="9144000" cy="513895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1115616" y="4189393"/>
            <a:ext cx="6840760" cy="95410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12700">
              <a:extrusionClr>
                <a:schemeClr val="bg1"/>
              </a:extrusionClr>
            </a:sp3d>
          </a:bodyPr>
          <a:lstStyle/>
          <a:p>
            <a:pPr algn="ctr"/>
            <a:r>
              <a:rPr lang="es-ES" sz="2000" dirty="0" smtClean="0">
                <a:solidFill>
                  <a:schemeClr val="accent4">
                    <a:lumMod val="50000"/>
                  </a:schemeClr>
                </a:solidFill>
                <a:latin typeface="Hobo Std" pitchFamily="34" charset="0"/>
              </a:rPr>
              <a:t>A </a:t>
            </a:r>
            <a:r>
              <a:rPr lang="es-ES" sz="2000" dirty="0">
                <a:solidFill>
                  <a:schemeClr val="accent4">
                    <a:lumMod val="50000"/>
                  </a:schemeClr>
                </a:solidFill>
                <a:latin typeface="Hobo Std" pitchFamily="34" charset="0"/>
              </a:rPr>
              <a:t>los 18</a:t>
            </a:r>
            <a:r>
              <a:rPr lang="es-ES" sz="2000" dirty="0" smtClean="0">
                <a:solidFill>
                  <a:schemeClr val="accent4">
                    <a:lumMod val="50000"/>
                  </a:schemeClr>
                </a:solidFill>
                <a:latin typeface="Hobo Std" pitchFamily="34" charset="0"/>
              </a:rPr>
              <a:t>:</a:t>
            </a:r>
          </a:p>
          <a:p>
            <a:pPr algn="ctr"/>
            <a:r>
              <a:rPr lang="es-ES" sz="2000" dirty="0" smtClean="0">
                <a:solidFill>
                  <a:schemeClr val="accent4">
                    <a:lumMod val="50000"/>
                  </a:schemeClr>
                </a:solidFill>
                <a:latin typeface="Hobo Std" pitchFamily="34" charset="0"/>
              </a:rPr>
              <a:t> </a:t>
            </a:r>
            <a:r>
              <a:rPr lang="es-ES" sz="2000" dirty="0">
                <a:solidFill>
                  <a:schemeClr val="accent4">
                    <a:lumMod val="50000"/>
                  </a:schemeClr>
                </a:solidFill>
                <a:latin typeface="Hobo Std" pitchFamily="34" charset="0"/>
              </a:rPr>
              <a:t>“¡Cómo fastidias mamá!”.</a:t>
            </a:r>
          </a:p>
          <a:p>
            <a:pPr algn="ctr"/>
            <a:endParaRPr lang="es-ES" sz="1600" dirty="0" smtClean="0">
              <a:solidFill>
                <a:schemeClr val="accent4">
                  <a:lumMod val="50000"/>
                </a:schemeClr>
              </a:solidFill>
              <a:latin typeface="Hobo Std" pitchFamily="34" charset="0"/>
            </a:endParaRPr>
          </a:p>
        </p:txBody>
      </p:sp>
      <p:grpSp>
        <p:nvGrpSpPr>
          <p:cNvPr id="4" name="3 Grupo"/>
          <p:cNvGrpSpPr>
            <a:grpSpLocks/>
          </p:cNvGrpSpPr>
          <p:nvPr/>
        </p:nvGrpSpPr>
        <p:grpSpPr bwMode="auto">
          <a:xfrm flipH="1">
            <a:off x="0" y="-20638"/>
            <a:ext cx="9123363" cy="5164138"/>
            <a:chOff x="1456668" y="-6120436"/>
            <a:chExt cx="9124124" cy="5164282"/>
          </a:xfrm>
        </p:grpSpPr>
        <p:sp>
          <p:nvSpPr>
            <p:cNvPr id="5" name="2 Rectángulo"/>
            <p:cNvSpPr/>
            <p:nvPr/>
          </p:nvSpPr>
          <p:spPr>
            <a:xfrm flipH="1">
              <a:off x="1456668" y="-6120436"/>
              <a:ext cx="9124124" cy="5164282"/>
            </a:xfrm>
            <a:custGeom>
              <a:avLst/>
              <a:gdLst>
                <a:gd name="connsiteX0" fmla="*/ 0 w 9124124"/>
                <a:gd name="connsiteY0" fmla="*/ 0 h 5143500"/>
                <a:gd name="connsiteX1" fmla="*/ 9124124 w 9124124"/>
                <a:gd name="connsiteY1" fmla="*/ 0 h 5143500"/>
                <a:gd name="connsiteX2" fmla="*/ 9124124 w 9124124"/>
                <a:gd name="connsiteY2" fmla="*/ 5143500 h 5143500"/>
                <a:gd name="connsiteX3" fmla="*/ 0 w 9124124"/>
                <a:gd name="connsiteY3" fmla="*/ 5143500 h 5143500"/>
                <a:gd name="connsiteX4" fmla="*/ 0 w 9124124"/>
                <a:gd name="connsiteY4" fmla="*/ 0 h 5143500"/>
                <a:gd name="connsiteX0" fmla="*/ 0 w 9124124"/>
                <a:gd name="connsiteY0" fmla="*/ 0 h 5143500"/>
                <a:gd name="connsiteX1" fmla="*/ 9103342 w 9124124"/>
                <a:gd name="connsiteY1" fmla="*/ 83127 h 5143500"/>
                <a:gd name="connsiteX2" fmla="*/ 9124124 w 9124124"/>
                <a:gd name="connsiteY2" fmla="*/ 5143500 h 5143500"/>
                <a:gd name="connsiteX3" fmla="*/ 0 w 9124124"/>
                <a:gd name="connsiteY3" fmla="*/ 5143500 h 5143500"/>
                <a:gd name="connsiteX4" fmla="*/ 0 w 9124124"/>
                <a:gd name="connsiteY4" fmla="*/ 0 h 5143500"/>
                <a:gd name="connsiteX0" fmla="*/ 0 w 9124124"/>
                <a:gd name="connsiteY0" fmla="*/ 0 h 5143500"/>
                <a:gd name="connsiteX1" fmla="*/ 9103342 w 9124124"/>
                <a:gd name="connsiteY1" fmla="*/ 83127 h 5143500"/>
                <a:gd name="connsiteX2" fmla="*/ 9124124 w 9124124"/>
                <a:gd name="connsiteY2" fmla="*/ 5143500 h 5143500"/>
                <a:gd name="connsiteX3" fmla="*/ 0 w 9124124"/>
                <a:gd name="connsiteY3" fmla="*/ 5143500 h 5143500"/>
                <a:gd name="connsiteX4" fmla="*/ 0 w 9124124"/>
                <a:gd name="connsiteY4" fmla="*/ 0 h 5143500"/>
                <a:gd name="connsiteX0" fmla="*/ 0 w 9124124"/>
                <a:gd name="connsiteY0" fmla="*/ 0 h 5143500"/>
                <a:gd name="connsiteX1" fmla="*/ 9103342 w 9124124"/>
                <a:gd name="connsiteY1" fmla="*/ 83127 h 5143500"/>
                <a:gd name="connsiteX2" fmla="*/ 9124124 w 9124124"/>
                <a:gd name="connsiteY2" fmla="*/ 5143500 h 5143500"/>
                <a:gd name="connsiteX3" fmla="*/ 0 w 9124124"/>
                <a:gd name="connsiteY3" fmla="*/ 5143500 h 5143500"/>
                <a:gd name="connsiteX4" fmla="*/ 0 w 9124124"/>
                <a:gd name="connsiteY4" fmla="*/ 0 h 5143500"/>
                <a:gd name="connsiteX0" fmla="*/ 0 w 9124124"/>
                <a:gd name="connsiteY0" fmla="*/ 20782 h 5164282"/>
                <a:gd name="connsiteX1" fmla="*/ 9082560 w 9124124"/>
                <a:gd name="connsiteY1" fmla="*/ 0 h 5164282"/>
                <a:gd name="connsiteX2" fmla="*/ 9124124 w 9124124"/>
                <a:gd name="connsiteY2" fmla="*/ 5164282 h 5164282"/>
                <a:gd name="connsiteX3" fmla="*/ 0 w 9124124"/>
                <a:gd name="connsiteY3" fmla="*/ 5164282 h 5164282"/>
                <a:gd name="connsiteX4" fmla="*/ 0 w 9124124"/>
                <a:gd name="connsiteY4" fmla="*/ 20782 h 51642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24124" h="5164282">
                  <a:moveTo>
                    <a:pt x="0" y="20782"/>
                  </a:moveTo>
                  <a:lnTo>
                    <a:pt x="9082560" y="0"/>
                  </a:lnTo>
                  <a:cubicBezTo>
                    <a:pt x="8486814" y="2060864"/>
                    <a:pt x="8597651" y="3186545"/>
                    <a:pt x="9124124" y="5164282"/>
                  </a:cubicBezTo>
                  <a:lnTo>
                    <a:pt x="0" y="5164282"/>
                  </a:lnTo>
                  <a:lnTo>
                    <a:pt x="0" y="20782"/>
                  </a:lnTo>
                  <a:close/>
                </a:path>
              </a:pathLst>
            </a:custGeom>
            <a:gradFill>
              <a:gsLst>
                <a:gs pos="66000">
                  <a:srgbClr val="71F9F9">
                    <a:alpha val="42000"/>
                    <a:lumMod val="34000"/>
                    <a:lumOff val="66000"/>
                  </a:srgbClr>
                </a:gs>
                <a:gs pos="35000">
                  <a:srgbClr val="7030A0">
                    <a:lumMod val="30000"/>
                    <a:lumOff val="70000"/>
                    <a:alpha val="60000"/>
                  </a:srgbClr>
                </a:gs>
                <a:gs pos="86000">
                  <a:schemeClr val="accent2">
                    <a:lumMod val="60000"/>
                    <a:lumOff val="40000"/>
                    <a:alpha val="34000"/>
                  </a:schemeClr>
                </a:gs>
                <a:gs pos="16000">
                  <a:srgbClr val="0070C0">
                    <a:alpha val="77000"/>
                    <a:lumMod val="14000"/>
                    <a:lumOff val="86000"/>
                  </a:srgbClr>
                </a:gs>
                <a:gs pos="52000">
                  <a:schemeClr val="tx1">
                    <a:alpha val="91000"/>
                    <a:lumMod val="82000"/>
                    <a:lumOff val="18000"/>
                  </a:schemeClr>
                </a:gs>
              </a:gsLst>
              <a:lin ang="18900000" scaled="1"/>
            </a:gradFill>
            <a:ln w="114300">
              <a:noFill/>
            </a:ln>
            <a:scene3d>
              <a:camera prst="orthographicFront"/>
              <a:lightRig rig="flat" dir="t">
                <a:rot lat="0" lon="0" rev="18000000"/>
              </a:lightRig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 dirty="0"/>
            </a:p>
          </p:txBody>
        </p:sp>
        <p:sp>
          <p:nvSpPr>
            <p:cNvPr id="6" name="5 Elipse"/>
            <p:cNvSpPr/>
            <p:nvPr/>
          </p:nvSpPr>
          <p:spPr>
            <a:xfrm>
              <a:off x="2195736" y="-3980978"/>
              <a:ext cx="914400" cy="914400"/>
            </a:xfrm>
            <a:prstGeom prst="ellipse">
              <a:avLst/>
            </a:prstGeom>
            <a:gradFill>
              <a:gsLst>
                <a:gs pos="19000">
                  <a:srgbClr val="66FFFF">
                    <a:alpha val="82000"/>
                    <a:lumMod val="23000"/>
                    <a:lumOff val="77000"/>
                  </a:srgbClr>
                </a:gs>
                <a:gs pos="90000">
                  <a:srgbClr val="7030A0">
                    <a:lumMod val="50000"/>
                    <a:lumOff val="50000"/>
                  </a:srgbClr>
                </a:gs>
                <a:gs pos="28000">
                  <a:srgbClr val="7030A0">
                    <a:alpha val="68000"/>
                    <a:lumMod val="65000"/>
                    <a:lumOff val="35000"/>
                  </a:srgbClr>
                </a:gs>
                <a:gs pos="65000">
                  <a:srgbClr val="FF99FF">
                    <a:alpha val="69804"/>
                    <a:lumMod val="74000"/>
                    <a:lumOff val="26000"/>
                  </a:srgbClr>
                </a:gs>
              </a:gsLst>
              <a:path path="circle">
                <a:fillToRect l="100000" t="100000"/>
              </a:path>
            </a:gradFill>
            <a:ln>
              <a:noFill/>
            </a:ln>
            <a:effectLst>
              <a:outerShdw blurRad="50800" dist="50800" dir="5400000" algn="ctr" rotWithShape="0">
                <a:srgbClr val="7030A0"/>
              </a:outerShdw>
            </a:effectLst>
            <a:scene3d>
              <a:camera prst="orthographicFront"/>
              <a:lightRig rig="flat" dir="t"/>
            </a:scene3d>
            <a:sp3d prstMaterial="powder"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7" name="6 Elipse"/>
            <p:cNvSpPr/>
            <p:nvPr/>
          </p:nvSpPr>
          <p:spPr>
            <a:xfrm>
              <a:off x="2195736" y="-5061098"/>
              <a:ext cx="783704" cy="778768"/>
            </a:xfrm>
            <a:prstGeom prst="ellipse">
              <a:avLst/>
            </a:prstGeom>
            <a:gradFill>
              <a:gsLst>
                <a:gs pos="8000">
                  <a:schemeClr val="accent4">
                    <a:lumMod val="20000"/>
                    <a:lumOff val="80000"/>
                  </a:schemeClr>
                </a:gs>
                <a:gs pos="100000">
                  <a:srgbClr val="7030A0">
                    <a:lumMod val="44000"/>
                    <a:lumOff val="56000"/>
                  </a:srgbClr>
                </a:gs>
                <a:gs pos="72000">
                  <a:srgbClr val="7030A0">
                    <a:alpha val="71000"/>
                  </a:srgbClr>
                </a:gs>
                <a:gs pos="28000">
                  <a:schemeClr val="accent4">
                    <a:lumMod val="40000"/>
                    <a:lumOff val="60000"/>
                  </a:schemeClr>
                </a:gs>
              </a:gsLst>
              <a:path path="circle">
                <a:fillToRect l="100000" t="100000"/>
              </a:path>
            </a:gradFill>
            <a:ln>
              <a:noFill/>
            </a:ln>
            <a:effectLst>
              <a:outerShdw blurRad="50800" dist="50800" dir="5400000" algn="ctr" rotWithShape="0">
                <a:srgbClr val="7030A0"/>
              </a:outerShdw>
            </a:effectLst>
            <a:scene3d>
              <a:camera prst="orthographicFront"/>
              <a:lightRig rig="flat" dir="t"/>
            </a:scene3d>
            <a:sp3d prstMaterial="powder"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8" name="7 Elipse"/>
            <p:cNvSpPr/>
            <p:nvPr/>
          </p:nvSpPr>
          <p:spPr>
            <a:xfrm>
              <a:off x="2195736" y="-2756842"/>
              <a:ext cx="783704" cy="778768"/>
            </a:xfrm>
            <a:prstGeom prst="ellipse">
              <a:avLst/>
            </a:prstGeom>
            <a:gradFill>
              <a:gsLst>
                <a:gs pos="8000">
                  <a:schemeClr val="accent4">
                    <a:lumMod val="20000"/>
                    <a:lumOff val="80000"/>
                  </a:schemeClr>
                </a:gs>
                <a:gs pos="100000">
                  <a:srgbClr val="7030A0">
                    <a:lumMod val="44000"/>
                    <a:lumOff val="56000"/>
                  </a:srgbClr>
                </a:gs>
                <a:gs pos="72000">
                  <a:srgbClr val="7030A0">
                    <a:alpha val="71000"/>
                  </a:srgbClr>
                </a:gs>
                <a:gs pos="28000">
                  <a:schemeClr val="accent4">
                    <a:lumMod val="40000"/>
                    <a:lumOff val="60000"/>
                  </a:schemeClr>
                </a:gs>
              </a:gsLst>
              <a:path path="circle">
                <a:fillToRect l="100000" t="100000"/>
              </a:path>
            </a:gradFill>
            <a:ln>
              <a:noFill/>
            </a:ln>
            <a:effectLst>
              <a:outerShdw blurRad="50800" dist="50800" dir="5400000" algn="ctr" rotWithShape="0">
                <a:srgbClr val="7030A0"/>
              </a:outerShdw>
            </a:effectLst>
            <a:scene3d>
              <a:camera prst="orthographicFront"/>
              <a:lightRig rig="flat" dir="t"/>
            </a:scene3d>
            <a:sp3d prstMaterial="powder"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9" name="8 Elipse"/>
            <p:cNvSpPr/>
            <p:nvPr/>
          </p:nvSpPr>
          <p:spPr>
            <a:xfrm>
              <a:off x="1907704" y="-1748730"/>
              <a:ext cx="576064" cy="499120"/>
            </a:xfrm>
            <a:prstGeom prst="ellipse">
              <a:avLst/>
            </a:prstGeom>
            <a:gradFill>
              <a:gsLst>
                <a:gs pos="19000">
                  <a:srgbClr val="66FFFF">
                    <a:alpha val="82000"/>
                    <a:lumMod val="23000"/>
                    <a:lumOff val="77000"/>
                  </a:srgbClr>
                </a:gs>
                <a:gs pos="90000">
                  <a:srgbClr val="7030A0">
                    <a:lumMod val="50000"/>
                    <a:lumOff val="50000"/>
                  </a:srgbClr>
                </a:gs>
                <a:gs pos="28000">
                  <a:srgbClr val="7030A0">
                    <a:alpha val="68000"/>
                    <a:lumMod val="65000"/>
                    <a:lumOff val="35000"/>
                  </a:srgbClr>
                </a:gs>
                <a:gs pos="65000">
                  <a:srgbClr val="FF99FF">
                    <a:alpha val="69804"/>
                    <a:lumMod val="74000"/>
                    <a:lumOff val="26000"/>
                  </a:srgbClr>
                </a:gs>
              </a:gsLst>
              <a:path path="circle">
                <a:fillToRect l="100000" t="100000"/>
              </a:path>
            </a:gradFill>
            <a:ln>
              <a:noFill/>
            </a:ln>
            <a:effectLst>
              <a:outerShdw blurRad="50800" dist="50800" dir="5400000" algn="ctr" rotWithShape="0">
                <a:srgbClr val="7030A0"/>
              </a:outerShdw>
            </a:effectLst>
            <a:scene3d>
              <a:camera prst="orthographicFront"/>
              <a:lightRig rig="flat" dir="t"/>
            </a:scene3d>
            <a:sp3d prstMaterial="powder"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10" name="9 Elipse"/>
            <p:cNvSpPr/>
            <p:nvPr/>
          </p:nvSpPr>
          <p:spPr>
            <a:xfrm>
              <a:off x="1979712" y="-5853186"/>
              <a:ext cx="576064" cy="499120"/>
            </a:xfrm>
            <a:prstGeom prst="ellipse">
              <a:avLst/>
            </a:prstGeom>
            <a:gradFill flip="none" rotWithShape="1">
              <a:gsLst>
                <a:gs pos="19000">
                  <a:srgbClr val="66FFFF">
                    <a:alpha val="82000"/>
                    <a:lumMod val="23000"/>
                    <a:lumOff val="77000"/>
                  </a:srgbClr>
                </a:gs>
                <a:gs pos="90000">
                  <a:srgbClr val="7030A0">
                    <a:lumMod val="50000"/>
                    <a:lumOff val="50000"/>
                  </a:srgbClr>
                </a:gs>
                <a:gs pos="28000">
                  <a:srgbClr val="7030A0">
                    <a:alpha val="68000"/>
                    <a:lumMod val="65000"/>
                    <a:lumOff val="35000"/>
                  </a:srgbClr>
                </a:gs>
                <a:gs pos="65000">
                  <a:srgbClr val="FF99FF">
                    <a:alpha val="69804"/>
                    <a:lumMod val="74000"/>
                    <a:lumOff val="26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50800" dist="50800" dir="5400000" algn="ctr" rotWithShape="0">
                <a:srgbClr val="7030A0"/>
              </a:outerShdw>
            </a:effectLst>
            <a:scene3d>
              <a:camera prst="orthographicFront"/>
              <a:lightRig rig="flat" dir="t"/>
            </a:scene3d>
            <a:sp3d prstMaterial="powder"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</p:grpSp>
      <p:grpSp>
        <p:nvGrpSpPr>
          <p:cNvPr id="11" name="10 Grupo"/>
          <p:cNvGrpSpPr>
            <a:grpSpLocks/>
          </p:cNvGrpSpPr>
          <p:nvPr/>
        </p:nvGrpSpPr>
        <p:grpSpPr bwMode="auto">
          <a:xfrm>
            <a:off x="0" y="0"/>
            <a:ext cx="9143999" cy="5164138"/>
            <a:chOff x="1456668" y="-6120436"/>
            <a:chExt cx="9124124" cy="5164282"/>
          </a:xfrm>
        </p:grpSpPr>
        <p:sp>
          <p:nvSpPr>
            <p:cNvPr id="12" name="2 Rectángulo"/>
            <p:cNvSpPr/>
            <p:nvPr/>
          </p:nvSpPr>
          <p:spPr>
            <a:xfrm flipH="1">
              <a:off x="1456668" y="-6120436"/>
              <a:ext cx="9124124" cy="5164282"/>
            </a:xfrm>
            <a:custGeom>
              <a:avLst/>
              <a:gdLst>
                <a:gd name="connsiteX0" fmla="*/ 0 w 9124124"/>
                <a:gd name="connsiteY0" fmla="*/ 0 h 5143500"/>
                <a:gd name="connsiteX1" fmla="*/ 9124124 w 9124124"/>
                <a:gd name="connsiteY1" fmla="*/ 0 h 5143500"/>
                <a:gd name="connsiteX2" fmla="*/ 9124124 w 9124124"/>
                <a:gd name="connsiteY2" fmla="*/ 5143500 h 5143500"/>
                <a:gd name="connsiteX3" fmla="*/ 0 w 9124124"/>
                <a:gd name="connsiteY3" fmla="*/ 5143500 h 5143500"/>
                <a:gd name="connsiteX4" fmla="*/ 0 w 9124124"/>
                <a:gd name="connsiteY4" fmla="*/ 0 h 5143500"/>
                <a:gd name="connsiteX0" fmla="*/ 0 w 9124124"/>
                <a:gd name="connsiteY0" fmla="*/ 0 h 5143500"/>
                <a:gd name="connsiteX1" fmla="*/ 9103342 w 9124124"/>
                <a:gd name="connsiteY1" fmla="*/ 83127 h 5143500"/>
                <a:gd name="connsiteX2" fmla="*/ 9124124 w 9124124"/>
                <a:gd name="connsiteY2" fmla="*/ 5143500 h 5143500"/>
                <a:gd name="connsiteX3" fmla="*/ 0 w 9124124"/>
                <a:gd name="connsiteY3" fmla="*/ 5143500 h 5143500"/>
                <a:gd name="connsiteX4" fmla="*/ 0 w 9124124"/>
                <a:gd name="connsiteY4" fmla="*/ 0 h 5143500"/>
                <a:gd name="connsiteX0" fmla="*/ 0 w 9124124"/>
                <a:gd name="connsiteY0" fmla="*/ 0 h 5143500"/>
                <a:gd name="connsiteX1" fmla="*/ 9103342 w 9124124"/>
                <a:gd name="connsiteY1" fmla="*/ 83127 h 5143500"/>
                <a:gd name="connsiteX2" fmla="*/ 9124124 w 9124124"/>
                <a:gd name="connsiteY2" fmla="*/ 5143500 h 5143500"/>
                <a:gd name="connsiteX3" fmla="*/ 0 w 9124124"/>
                <a:gd name="connsiteY3" fmla="*/ 5143500 h 5143500"/>
                <a:gd name="connsiteX4" fmla="*/ 0 w 9124124"/>
                <a:gd name="connsiteY4" fmla="*/ 0 h 5143500"/>
                <a:gd name="connsiteX0" fmla="*/ 0 w 9124124"/>
                <a:gd name="connsiteY0" fmla="*/ 0 h 5143500"/>
                <a:gd name="connsiteX1" fmla="*/ 9103342 w 9124124"/>
                <a:gd name="connsiteY1" fmla="*/ 83127 h 5143500"/>
                <a:gd name="connsiteX2" fmla="*/ 9124124 w 9124124"/>
                <a:gd name="connsiteY2" fmla="*/ 5143500 h 5143500"/>
                <a:gd name="connsiteX3" fmla="*/ 0 w 9124124"/>
                <a:gd name="connsiteY3" fmla="*/ 5143500 h 5143500"/>
                <a:gd name="connsiteX4" fmla="*/ 0 w 9124124"/>
                <a:gd name="connsiteY4" fmla="*/ 0 h 5143500"/>
                <a:gd name="connsiteX0" fmla="*/ 0 w 9124124"/>
                <a:gd name="connsiteY0" fmla="*/ 20782 h 5164282"/>
                <a:gd name="connsiteX1" fmla="*/ 9082560 w 9124124"/>
                <a:gd name="connsiteY1" fmla="*/ 0 h 5164282"/>
                <a:gd name="connsiteX2" fmla="*/ 9124124 w 9124124"/>
                <a:gd name="connsiteY2" fmla="*/ 5164282 h 5164282"/>
                <a:gd name="connsiteX3" fmla="*/ 0 w 9124124"/>
                <a:gd name="connsiteY3" fmla="*/ 5164282 h 5164282"/>
                <a:gd name="connsiteX4" fmla="*/ 0 w 9124124"/>
                <a:gd name="connsiteY4" fmla="*/ 20782 h 51642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24124" h="5164282">
                  <a:moveTo>
                    <a:pt x="0" y="20782"/>
                  </a:moveTo>
                  <a:lnTo>
                    <a:pt x="9082560" y="0"/>
                  </a:lnTo>
                  <a:cubicBezTo>
                    <a:pt x="8486814" y="2060864"/>
                    <a:pt x="8597651" y="3186545"/>
                    <a:pt x="9124124" y="5164282"/>
                  </a:cubicBezTo>
                  <a:lnTo>
                    <a:pt x="0" y="5164282"/>
                  </a:lnTo>
                  <a:lnTo>
                    <a:pt x="0" y="20782"/>
                  </a:lnTo>
                  <a:close/>
                </a:path>
              </a:pathLst>
            </a:custGeom>
            <a:gradFill>
              <a:gsLst>
                <a:gs pos="66000">
                  <a:srgbClr val="71F9F9">
                    <a:alpha val="42000"/>
                    <a:lumMod val="34000"/>
                    <a:lumOff val="66000"/>
                  </a:srgbClr>
                </a:gs>
                <a:gs pos="35000">
                  <a:srgbClr val="7030A0">
                    <a:lumMod val="30000"/>
                    <a:lumOff val="70000"/>
                    <a:alpha val="60000"/>
                  </a:srgbClr>
                </a:gs>
                <a:gs pos="86000">
                  <a:schemeClr val="accent2">
                    <a:lumMod val="60000"/>
                    <a:lumOff val="40000"/>
                    <a:alpha val="34000"/>
                  </a:schemeClr>
                </a:gs>
                <a:gs pos="16000">
                  <a:srgbClr val="0070C0">
                    <a:alpha val="77000"/>
                    <a:lumMod val="14000"/>
                    <a:lumOff val="86000"/>
                  </a:srgbClr>
                </a:gs>
                <a:gs pos="52000">
                  <a:schemeClr val="tx1">
                    <a:alpha val="91000"/>
                    <a:lumMod val="82000"/>
                    <a:lumOff val="18000"/>
                  </a:schemeClr>
                </a:gs>
              </a:gsLst>
              <a:lin ang="18900000" scaled="1"/>
            </a:gradFill>
            <a:ln w="114300">
              <a:noFill/>
            </a:ln>
            <a:scene3d>
              <a:camera prst="orthographicFront"/>
              <a:lightRig rig="flat" dir="t">
                <a:rot lat="0" lon="0" rev="12600000"/>
              </a:lightRig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 dirty="0"/>
            </a:p>
          </p:txBody>
        </p:sp>
        <p:sp>
          <p:nvSpPr>
            <p:cNvPr id="13" name="12 Elipse"/>
            <p:cNvSpPr/>
            <p:nvPr/>
          </p:nvSpPr>
          <p:spPr>
            <a:xfrm>
              <a:off x="2195736" y="-3980978"/>
              <a:ext cx="914400" cy="914400"/>
            </a:xfrm>
            <a:prstGeom prst="ellipse">
              <a:avLst/>
            </a:prstGeom>
            <a:gradFill>
              <a:gsLst>
                <a:gs pos="19000">
                  <a:srgbClr val="66FFFF">
                    <a:alpha val="82000"/>
                    <a:lumMod val="23000"/>
                    <a:lumOff val="77000"/>
                  </a:srgbClr>
                </a:gs>
                <a:gs pos="90000">
                  <a:srgbClr val="7030A0">
                    <a:lumMod val="50000"/>
                    <a:lumOff val="50000"/>
                  </a:srgbClr>
                </a:gs>
                <a:gs pos="28000">
                  <a:srgbClr val="7030A0">
                    <a:alpha val="68000"/>
                    <a:lumMod val="65000"/>
                    <a:lumOff val="35000"/>
                  </a:srgbClr>
                </a:gs>
                <a:gs pos="65000">
                  <a:srgbClr val="FF99FF">
                    <a:alpha val="69804"/>
                    <a:lumMod val="74000"/>
                    <a:lumOff val="26000"/>
                  </a:srgbClr>
                </a:gs>
              </a:gsLst>
              <a:path path="circle">
                <a:fillToRect l="100000" t="100000"/>
              </a:path>
            </a:gradFill>
            <a:ln>
              <a:noFill/>
            </a:ln>
            <a:effectLst>
              <a:outerShdw blurRad="50800" dist="50800" dir="5400000" algn="ctr" rotWithShape="0">
                <a:srgbClr val="7030A0"/>
              </a:outerShdw>
            </a:effectLst>
            <a:scene3d>
              <a:camera prst="orthographicFront"/>
              <a:lightRig rig="flat" dir="t"/>
            </a:scene3d>
            <a:sp3d prstMaterial="powder"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14" name="13 Elipse"/>
            <p:cNvSpPr/>
            <p:nvPr/>
          </p:nvSpPr>
          <p:spPr>
            <a:xfrm>
              <a:off x="2195736" y="-5061098"/>
              <a:ext cx="783704" cy="778768"/>
            </a:xfrm>
            <a:prstGeom prst="ellipse">
              <a:avLst/>
            </a:prstGeom>
            <a:gradFill>
              <a:gsLst>
                <a:gs pos="8000">
                  <a:schemeClr val="accent4">
                    <a:lumMod val="20000"/>
                    <a:lumOff val="80000"/>
                  </a:schemeClr>
                </a:gs>
                <a:gs pos="100000">
                  <a:srgbClr val="7030A0">
                    <a:lumMod val="44000"/>
                    <a:lumOff val="56000"/>
                  </a:srgbClr>
                </a:gs>
                <a:gs pos="72000">
                  <a:srgbClr val="7030A0">
                    <a:alpha val="71000"/>
                  </a:srgbClr>
                </a:gs>
                <a:gs pos="28000">
                  <a:schemeClr val="accent4">
                    <a:lumMod val="40000"/>
                    <a:lumOff val="60000"/>
                  </a:schemeClr>
                </a:gs>
              </a:gsLst>
              <a:path path="circle">
                <a:fillToRect l="100000" t="100000"/>
              </a:path>
            </a:gradFill>
            <a:ln>
              <a:noFill/>
            </a:ln>
            <a:effectLst>
              <a:outerShdw blurRad="50800" dist="50800" dir="5400000" algn="ctr" rotWithShape="0">
                <a:srgbClr val="7030A0"/>
              </a:outerShdw>
            </a:effectLst>
            <a:scene3d>
              <a:camera prst="orthographicFront"/>
              <a:lightRig rig="flat" dir="t"/>
            </a:scene3d>
            <a:sp3d prstMaterial="powder"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15" name="14 Elipse"/>
            <p:cNvSpPr/>
            <p:nvPr/>
          </p:nvSpPr>
          <p:spPr>
            <a:xfrm>
              <a:off x="2195736" y="-2756842"/>
              <a:ext cx="783704" cy="778768"/>
            </a:xfrm>
            <a:prstGeom prst="ellipse">
              <a:avLst/>
            </a:prstGeom>
            <a:gradFill>
              <a:gsLst>
                <a:gs pos="8000">
                  <a:schemeClr val="accent4">
                    <a:lumMod val="20000"/>
                    <a:lumOff val="80000"/>
                  </a:schemeClr>
                </a:gs>
                <a:gs pos="100000">
                  <a:srgbClr val="7030A0">
                    <a:lumMod val="44000"/>
                    <a:lumOff val="56000"/>
                  </a:srgbClr>
                </a:gs>
                <a:gs pos="72000">
                  <a:srgbClr val="7030A0">
                    <a:alpha val="71000"/>
                  </a:srgbClr>
                </a:gs>
                <a:gs pos="28000">
                  <a:schemeClr val="accent4">
                    <a:lumMod val="40000"/>
                    <a:lumOff val="60000"/>
                  </a:schemeClr>
                </a:gs>
              </a:gsLst>
              <a:path path="circle">
                <a:fillToRect l="100000" t="100000"/>
              </a:path>
            </a:gradFill>
            <a:ln>
              <a:noFill/>
            </a:ln>
            <a:effectLst>
              <a:outerShdw blurRad="50800" dist="50800" dir="5400000" algn="ctr" rotWithShape="0">
                <a:srgbClr val="7030A0"/>
              </a:outerShdw>
            </a:effectLst>
            <a:scene3d>
              <a:camera prst="orthographicFront"/>
              <a:lightRig rig="flat" dir="t"/>
            </a:scene3d>
            <a:sp3d prstMaterial="powder"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16" name="15 Elipse"/>
            <p:cNvSpPr/>
            <p:nvPr/>
          </p:nvSpPr>
          <p:spPr>
            <a:xfrm>
              <a:off x="1907704" y="-1748730"/>
              <a:ext cx="576064" cy="499120"/>
            </a:xfrm>
            <a:prstGeom prst="ellipse">
              <a:avLst/>
            </a:prstGeom>
            <a:gradFill>
              <a:gsLst>
                <a:gs pos="19000">
                  <a:srgbClr val="66FFFF">
                    <a:alpha val="82000"/>
                    <a:lumMod val="23000"/>
                    <a:lumOff val="77000"/>
                  </a:srgbClr>
                </a:gs>
                <a:gs pos="90000">
                  <a:srgbClr val="7030A0">
                    <a:lumMod val="50000"/>
                    <a:lumOff val="50000"/>
                  </a:srgbClr>
                </a:gs>
                <a:gs pos="28000">
                  <a:srgbClr val="7030A0">
                    <a:alpha val="68000"/>
                    <a:lumMod val="65000"/>
                    <a:lumOff val="35000"/>
                  </a:srgbClr>
                </a:gs>
                <a:gs pos="65000">
                  <a:srgbClr val="FF99FF">
                    <a:alpha val="69804"/>
                    <a:lumMod val="74000"/>
                    <a:lumOff val="26000"/>
                  </a:srgbClr>
                </a:gs>
              </a:gsLst>
              <a:path path="circle">
                <a:fillToRect l="100000" t="100000"/>
              </a:path>
            </a:gradFill>
            <a:ln>
              <a:noFill/>
            </a:ln>
            <a:effectLst>
              <a:outerShdw blurRad="50800" dist="50800" dir="5400000" algn="ctr" rotWithShape="0">
                <a:srgbClr val="7030A0"/>
              </a:outerShdw>
            </a:effectLst>
            <a:scene3d>
              <a:camera prst="orthographicFront"/>
              <a:lightRig rig="flat" dir="t"/>
            </a:scene3d>
            <a:sp3d prstMaterial="powder"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17" name="16 Elipse"/>
            <p:cNvSpPr/>
            <p:nvPr/>
          </p:nvSpPr>
          <p:spPr>
            <a:xfrm>
              <a:off x="1979712" y="-5853186"/>
              <a:ext cx="576064" cy="499120"/>
            </a:xfrm>
            <a:prstGeom prst="ellipse">
              <a:avLst/>
            </a:prstGeom>
            <a:gradFill flip="none" rotWithShape="1">
              <a:gsLst>
                <a:gs pos="19000">
                  <a:srgbClr val="66FFFF">
                    <a:alpha val="82000"/>
                    <a:lumMod val="23000"/>
                    <a:lumOff val="77000"/>
                  </a:srgbClr>
                </a:gs>
                <a:gs pos="90000">
                  <a:srgbClr val="7030A0">
                    <a:lumMod val="50000"/>
                    <a:lumOff val="50000"/>
                  </a:srgbClr>
                </a:gs>
                <a:gs pos="28000">
                  <a:srgbClr val="7030A0">
                    <a:alpha val="68000"/>
                    <a:lumMod val="65000"/>
                    <a:lumOff val="35000"/>
                  </a:srgbClr>
                </a:gs>
                <a:gs pos="65000">
                  <a:srgbClr val="FF99FF">
                    <a:alpha val="69804"/>
                    <a:lumMod val="74000"/>
                    <a:lumOff val="26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50800" dist="50800" dir="5400000" algn="ctr" rotWithShape="0">
                <a:srgbClr val="7030A0"/>
              </a:outerShdw>
            </a:effectLst>
            <a:scene3d>
              <a:camera prst="orthographicFront"/>
              <a:lightRig rig="flat" dir="t"/>
            </a:scene3d>
            <a:sp3d prstMaterial="powder"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</p:grpSp>
      <p:sp>
        <p:nvSpPr>
          <p:cNvPr id="18" name="17 Rectángulo"/>
          <p:cNvSpPr/>
          <p:nvPr/>
        </p:nvSpPr>
        <p:spPr>
          <a:xfrm flipH="1">
            <a:off x="9712" y="-30471"/>
            <a:ext cx="9134288" cy="5236046"/>
          </a:xfrm>
          <a:prstGeom prst="rect">
            <a:avLst/>
          </a:prstGeom>
          <a:gradFill flip="none" rotWithShape="1">
            <a:gsLst>
              <a:gs pos="2000">
                <a:srgbClr val="FF0000">
                  <a:lumMod val="0"/>
                  <a:lumOff val="100000"/>
                </a:srgbClr>
              </a:gs>
              <a:gs pos="57000">
                <a:srgbClr val="C690F8"/>
              </a:gs>
              <a:gs pos="93000">
                <a:srgbClr val="C886F7"/>
              </a:gs>
              <a:gs pos="79000">
                <a:srgbClr val="FF99FF">
                  <a:lumMod val="28000"/>
                  <a:lumOff val="72000"/>
                </a:srgbClr>
              </a:gs>
              <a:gs pos="41000">
                <a:srgbClr val="FAB2C3">
                  <a:lumMod val="39000"/>
                  <a:lumOff val="61000"/>
                </a:srgbClr>
              </a:gs>
              <a:gs pos="23000">
                <a:srgbClr val="9933FF">
                  <a:lumMod val="58000"/>
                  <a:lumOff val="42000"/>
                </a:srgbClr>
              </a:gs>
              <a:gs pos="100000">
                <a:srgbClr val="D0129E">
                  <a:lumMod val="18000"/>
                  <a:lumOff val="82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5776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2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23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16 Imagen" descr="Diapositiva12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0" b="390"/>
          <a:stretch/>
        </p:blipFill>
        <p:spPr>
          <a:xfrm>
            <a:off x="0" y="0"/>
            <a:ext cx="9164592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17 Rectángulo"/>
          <p:cNvSpPr/>
          <p:nvPr/>
        </p:nvSpPr>
        <p:spPr>
          <a:xfrm>
            <a:off x="1115616" y="4083918"/>
            <a:ext cx="6840760" cy="1015663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12700">
              <a:extrusionClr>
                <a:schemeClr val="bg1"/>
              </a:extrusionClr>
            </a:sp3d>
          </a:bodyPr>
          <a:lstStyle/>
          <a:p>
            <a:pPr algn="ctr"/>
            <a:r>
              <a:rPr lang="es-ES" sz="2000" dirty="0" smtClean="0">
                <a:solidFill>
                  <a:schemeClr val="accent4">
                    <a:lumMod val="50000"/>
                  </a:schemeClr>
                </a:solidFill>
                <a:latin typeface="Hobo Std" pitchFamily="34" charset="0"/>
              </a:rPr>
              <a:t>A </a:t>
            </a:r>
            <a:r>
              <a:rPr lang="es-ES" sz="2000" dirty="0">
                <a:solidFill>
                  <a:schemeClr val="accent4">
                    <a:lumMod val="50000"/>
                  </a:schemeClr>
                </a:solidFill>
                <a:latin typeface="Hobo Std" pitchFamily="34" charset="0"/>
              </a:rPr>
              <a:t>los 20: </a:t>
            </a:r>
            <a:endParaRPr lang="es-ES" sz="2000" dirty="0" smtClean="0">
              <a:solidFill>
                <a:schemeClr val="accent4">
                  <a:lumMod val="50000"/>
                </a:schemeClr>
              </a:solidFill>
              <a:latin typeface="Hobo Std" pitchFamily="34" charset="0"/>
            </a:endParaRPr>
          </a:p>
          <a:p>
            <a:pPr algn="ctr"/>
            <a:r>
              <a:rPr lang="es-ES" sz="2000" dirty="0" smtClean="0">
                <a:solidFill>
                  <a:schemeClr val="accent4">
                    <a:lumMod val="50000"/>
                  </a:schemeClr>
                </a:solidFill>
                <a:latin typeface="Hobo Std" pitchFamily="34" charset="0"/>
              </a:rPr>
              <a:t>“</a:t>
            </a:r>
            <a:r>
              <a:rPr lang="es-ES" sz="2000" dirty="0" err="1">
                <a:solidFill>
                  <a:schemeClr val="accent4">
                    <a:lumMod val="50000"/>
                  </a:schemeClr>
                </a:solidFill>
                <a:latin typeface="Hobo Std" pitchFamily="34" charset="0"/>
              </a:rPr>
              <a:t>Uff</a:t>
            </a:r>
            <a:r>
              <a:rPr lang="es-ES" sz="2000" dirty="0">
                <a:solidFill>
                  <a:schemeClr val="accent4">
                    <a:lumMod val="50000"/>
                  </a:schemeClr>
                </a:solidFill>
                <a:latin typeface="Hobo Std" pitchFamily="34" charset="0"/>
              </a:rPr>
              <a:t> ¡</a:t>
            </a:r>
            <a:r>
              <a:rPr lang="es-ES" sz="2000" dirty="0" smtClean="0">
                <a:solidFill>
                  <a:schemeClr val="accent4">
                    <a:lumMod val="50000"/>
                  </a:schemeClr>
                </a:solidFill>
                <a:latin typeface="Hobo Std" pitchFamily="34" charset="0"/>
              </a:rPr>
              <a:t>Quiero irme </a:t>
            </a:r>
            <a:r>
              <a:rPr lang="es-ES" sz="2000" dirty="0">
                <a:solidFill>
                  <a:schemeClr val="accent4">
                    <a:lumMod val="50000"/>
                  </a:schemeClr>
                </a:solidFill>
                <a:latin typeface="Hobo Std" pitchFamily="34" charset="0"/>
              </a:rPr>
              <a:t>de esta casa!”.</a:t>
            </a:r>
          </a:p>
          <a:p>
            <a:pPr algn="ctr"/>
            <a:endParaRPr lang="es-ES" sz="2000" dirty="0" smtClean="0">
              <a:solidFill>
                <a:schemeClr val="accent4">
                  <a:lumMod val="50000"/>
                </a:schemeClr>
              </a:solidFill>
              <a:latin typeface="Hobo Std" pitchFamily="34" charset="0"/>
            </a:endParaRPr>
          </a:p>
        </p:txBody>
      </p:sp>
      <p:grpSp>
        <p:nvGrpSpPr>
          <p:cNvPr id="4" name="3 Grupo"/>
          <p:cNvGrpSpPr>
            <a:grpSpLocks/>
          </p:cNvGrpSpPr>
          <p:nvPr/>
        </p:nvGrpSpPr>
        <p:grpSpPr bwMode="auto">
          <a:xfrm>
            <a:off x="0" y="-21089"/>
            <a:ext cx="9123363" cy="5143500"/>
            <a:chOff x="-1476672" y="-2252786"/>
            <a:chExt cx="9124124" cy="5143500"/>
          </a:xfrm>
        </p:grpSpPr>
        <p:sp>
          <p:nvSpPr>
            <p:cNvPr id="5" name="4 Rectángulo"/>
            <p:cNvSpPr/>
            <p:nvPr/>
          </p:nvSpPr>
          <p:spPr>
            <a:xfrm flipH="1">
              <a:off x="-1476672" y="-2252786"/>
              <a:ext cx="9124124" cy="5143500"/>
            </a:xfrm>
            <a:prstGeom prst="rect">
              <a:avLst/>
            </a:prstGeom>
            <a:gradFill>
              <a:gsLst>
                <a:gs pos="42000">
                  <a:srgbClr val="7030A0">
                    <a:lumMod val="34000"/>
                    <a:lumOff val="66000"/>
                    <a:alpha val="59000"/>
                  </a:srgbClr>
                </a:gs>
                <a:gs pos="35000">
                  <a:srgbClr val="FF99FF">
                    <a:alpha val="60000"/>
                    <a:lumMod val="42000"/>
                    <a:lumOff val="58000"/>
                  </a:srgbClr>
                </a:gs>
                <a:gs pos="69000">
                  <a:srgbClr val="FF99FF">
                    <a:alpha val="45882"/>
                    <a:lumMod val="84000"/>
                    <a:lumOff val="16000"/>
                  </a:srgbClr>
                </a:gs>
                <a:gs pos="20000">
                  <a:srgbClr val="00B0F0">
                    <a:lumMod val="38000"/>
                    <a:lumOff val="62000"/>
                    <a:alpha val="40000"/>
                  </a:srgbClr>
                </a:gs>
                <a:gs pos="95000">
                  <a:srgbClr val="00B0F0">
                    <a:alpha val="51000"/>
                    <a:lumMod val="3000"/>
                    <a:lumOff val="97000"/>
                  </a:srgbClr>
                </a:gs>
                <a:gs pos="84000">
                  <a:schemeClr val="accent3">
                    <a:lumMod val="97000"/>
                    <a:lumOff val="3000"/>
                    <a:alpha val="9000"/>
                  </a:schemeClr>
                </a:gs>
                <a:gs pos="64580">
                  <a:srgbClr val="7030A0">
                    <a:lumMod val="52000"/>
                    <a:lumOff val="48000"/>
                    <a:alpha val="45000"/>
                  </a:srgbClr>
                </a:gs>
                <a:gs pos="52000">
                  <a:schemeClr val="tx1">
                    <a:lumMod val="95000"/>
                    <a:alpha val="91000"/>
                  </a:schemeClr>
                </a:gs>
              </a:gsLst>
              <a:lin ang="18900000" scaled="1"/>
            </a:gradFill>
            <a:ln>
              <a:noFill/>
            </a:ln>
            <a:scene3d>
              <a:camera prst="orthographicFront"/>
              <a:lightRig rig="flat" dir="t">
                <a:rot lat="0" lon="0" rev="3600000"/>
              </a:lightRig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6" name="5 Rombo"/>
            <p:cNvSpPr/>
            <p:nvPr/>
          </p:nvSpPr>
          <p:spPr>
            <a:xfrm rot="3286138">
              <a:off x="-351254" y="1137684"/>
              <a:ext cx="702507" cy="1327369"/>
            </a:xfrm>
            <a:prstGeom prst="diamond">
              <a:avLst/>
            </a:prstGeom>
            <a:gradFill>
              <a:gsLst>
                <a:gs pos="42000">
                  <a:srgbClr val="7030A0">
                    <a:lumMod val="34000"/>
                    <a:lumOff val="66000"/>
                    <a:alpha val="59000"/>
                  </a:srgbClr>
                </a:gs>
                <a:gs pos="35000">
                  <a:srgbClr val="FF99FF">
                    <a:alpha val="60000"/>
                    <a:lumMod val="42000"/>
                    <a:lumOff val="58000"/>
                  </a:srgbClr>
                </a:gs>
                <a:gs pos="69000">
                  <a:srgbClr val="FF99FF">
                    <a:alpha val="45882"/>
                    <a:lumMod val="84000"/>
                    <a:lumOff val="16000"/>
                  </a:srgbClr>
                </a:gs>
                <a:gs pos="20000">
                  <a:srgbClr val="00B0F0">
                    <a:lumMod val="38000"/>
                    <a:lumOff val="62000"/>
                    <a:alpha val="40000"/>
                  </a:srgbClr>
                </a:gs>
                <a:gs pos="95000">
                  <a:srgbClr val="00B0F0">
                    <a:alpha val="51000"/>
                    <a:lumMod val="3000"/>
                    <a:lumOff val="97000"/>
                  </a:srgbClr>
                </a:gs>
                <a:gs pos="84000">
                  <a:schemeClr val="accent3">
                    <a:lumMod val="97000"/>
                    <a:lumOff val="3000"/>
                    <a:alpha val="9000"/>
                  </a:schemeClr>
                </a:gs>
                <a:gs pos="64580">
                  <a:srgbClr val="7030A0">
                    <a:lumMod val="52000"/>
                    <a:lumOff val="48000"/>
                    <a:alpha val="45000"/>
                  </a:srgbClr>
                </a:gs>
                <a:gs pos="52000">
                  <a:schemeClr val="tx1">
                    <a:lumMod val="95000"/>
                    <a:alpha val="91000"/>
                  </a:schemeClr>
                </a:gs>
              </a:gsLst>
              <a:lin ang="18900000" scaled="1"/>
            </a:gradFill>
            <a:ln>
              <a:noFill/>
            </a:ln>
            <a:effectLst/>
            <a:scene3d>
              <a:camera prst="orthographicFront"/>
              <a:lightRig rig="chilly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7" name="6 Rombo"/>
            <p:cNvSpPr/>
            <p:nvPr/>
          </p:nvSpPr>
          <p:spPr>
            <a:xfrm rot="3286138">
              <a:off x="1170375" y="379379"/>
              <a:ext cx="602837" cy="975281"/>
            </a:xfrm>
            <a:prstGeom prst="diamond">
              <a:avLst/>
            </a:prstGeom>
            <a:solidFill>
              <a:schemeClr val="accent1">
                <a:alpha val="57000"/>
              </a:schemeClr>
            </a:solidFill>
            <a:ln>
              <a:noFill/>
            </a:ln>
            <a:effectLst/>
            <a:scene3d>
              <a:camera prst="orthographicFront"/>
              <a:lightRig rig="fla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8" name="7 Rombo"/>
            <p:cNvSpPr/>
            <p:nvPr/>
          </p:nvSpPr>
          <p:spPr>
            <a:xfrm rot="3286138">
              <a:off x="2510705" y="-294784"/>
              <a:ext cx="467302" cy="836953"/>
            </a:xfrm>
            <a:prstGeom prst="diamond">
              <a:avLst/>
            </a:prstGeom>
            <a:gradFill>
              <a:gsLst>
                <a:gs pos="42000">
                  <a:srgbClr val="7030A0">
                    <a:lumMod val="34000"/>
                    <a:lumOff val="66000"/>
                    <a:alpha val="59000"/>
                  </a:srgbClr>
                </a:gs>
                <a:gs pos="35000">
                  <a:srgbClr val="FF99FF">
                    <a:alpha val="60000"/>
                    <a:lumMod val="42000"/>
                    <a:lumOff val="58000"/>
                  </a:srgbClr>
                </a:gs>
                <a:gs pos="69000">
                  <a:srgbClr val="FF99FF">
                    <a:alpha val="45882"/>
                    <a:lumMod val="84000"/>
                    <a:lumOff val="16000"/>
                  </a:srgbClr>
                </a:gs>
                <a:gs pos="20000">
                  <a:srgbClr val="00B0F0">
                    <a:lumMod val="38000"/>
                    <a:lumOff val="62000"/>
                    <a:alpha val="40000"/>
                  </a:srgbClr>
                </a:gs>
                <a:gs pos="95000">
                  <a:srgbClr val="00B0F0">
                    <a:alpha val="51000"/>
                    <a:lumMod val="3000"/>
                    <a:lumOff val="97000"/>
                  </a:srgbClr>
                </a:gs>
                <a:gs pos="84000">
                  <a:schemeClr val="accent3">
                    <a:lumMod val="97000"/>
                    <a:lumOff val="3000"/>
                    <a:alpha val="9000"/>
                  </a:schemeClr>
                </a:gs>
                <a:gs pos="64580">
                  <a:srgbClr val="7030A0">
                    <a:lumMod val="52000"/>
                    <a:lumOff val="48000"/>
                    <a:alpha val="45000"/>
                  </a:srgbClr>
                </a:gs>
                <a:gs pos="52000">
                  <a:schemeClr val="tx1">
                    <a:lumMod val="95000"/>
                    <a:alpha val="91000"/>
                  </a:schemeClr>
                </a:gs>
              </a:gsLst>
              <a:lin ang="18900000" scaled="1"/>
            </a:gradFill>
            <a:ln>
              <a:noFill/>
            </a:ln>
            <a:effectLst/>
            <a:scene3d>
              <a:camera prst="orthographicFront"/>
              <a:lightRig rig="chilly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9" name="8 Rombo"/>
            <p:cNvSpPr/>
            <p:nvPr/>
          </p:nvSpPr>
          <p:spPr>
            <a:xfrm rot="3286138">
              <a:off x="3708280" y="-882730"/>
              <a:ext cx="381496" cy="727467"/>
            </a:xfrm>
            <a:prstGeom prst="diamond">
              <a:avLst/>
            </a:prstGeom>
            <a:solidFill>
              <a:schemeClr val="accent1">
                <a:alpha val="57000"/>
              </a:schemeClr>
            </a:solidFill>
            <a:ln>
              <a:noFill/>
            </a:ln>
            <a:effectLst/>
            <a:scene3d>
              <a:camera prst="orthographicFront"/>
              <a:lightRig rig="fla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</p:grpSp>
      <p:grpSp>
        <p:nvGrpSpPr>
          <p:cNvPr id="10" name="9 Grupo"/>
          <p:cNvGrpSpPr>
            <a:grpSpLocks/>
          </p:cNvGrpSpPr>
          <p:nvPr/>
        </p:nvGrpSpPr>
        <p:grpSpPr bwMode="auto">
          <a:xfrm flipH="1">
            <a:off x="20637" y="0"/>
            <a:ext cx="9123363" cy="5143500"/>
            <a:chOff x="-1476672" y="-2252786"/>
            <a:chExt cx="9124124" cy="5143500"/>
          </a:xfrm>
        </p:grpSpPr>
        <p:sp>
          <p:nvSpPr>
            <p:cNvPr id="11" name="10 Rectángulo"/>
            <p:cNvSpPr/>
            <p:nvPr/>
          </p:nvSpPr>
          <p:spPr>
            <a:xfrm flipH="1">
              <a:off x="-1476672" y="-2252786"/>
              <a:ext cx="9124124" cy="5143500"/>
            </a:xfrm>
            <a:prstGeom prst="rect">
              <a:avLst/>
            </a:prstGeom>
            <a:gradFill>
              <a:gsLst>
                <a:gs pos="42000">
                  <a:srgbClr val="7030A0">
                    <a:lumMod val="34000"/>
                    <a:lumOff val="66000"/>
                    <a:alpha val="59000"/>
                  </a:srgbClr>
                </a:gs>
                <a:gs pos="35000">
                  <a:srgbClr val="FF99FF">
                    <a:alpha val="60000"/>
                    <a:lumMod val="42000"/>
                    <a:lumOff val="58000"/>
                  </a:srgbClr>
                </a:gs>
                <a:gs pos="69000">
                  <a:srgbClr val="FF99FF">
                    <a:alpha val="45882"/>
                    <a:lumMod val="84000"/>
                    <a:lumOff val="16000"/>
                  </a:srgbClr>
                </a:gs>
                <a:gs pos="20000">
                  <a:srgbClr val="00B0F0">
                    <a:lumMod val="38000"/>
                    <a:lumOff val="62000"/>
                    <a:alpha val="40000"/>
                  </a:srgbClr>
                </a:gs>
                <a:gs pos="95000">
                  <a:srgbClr val="00B0F0">
                    <a:alpha val="51000"/>
                    <a:lumMod val="3000"/>
                    <a:lumOff val="97000"/>
                  </a:srgbClr>
                </a:gs>
                <a:gs pos="84000">
                  <a:schemeClr val="accent3">
                    <a:lumMod val="97000"/>
                    <a:lumOff val="3000"/>
                    <a:alpha val="9000"/>
                  </a:schemeClr>
                </a:gs>
                <a:gs pos="64580">
                  <a:srgbClr val="7030A0">
                    <a:lumMod val="52000"/>
                    <a:lumOff val="48000"/>
                    <a:alpha val="45000"/>
                  </a:srgbClr>
                </a:gs>
                <a:gs pos="52000">
                  <a:schemeClr val="tx1">
                    <a:lumMod val="95000"/>
                    <a:alpha val="91000"/>
                  </a:schemeClr>
                </a:gs>
              </a:gsLst>
              <a:lin ang="18900000" scaled="1"/>
            </a:gradFill>
            <a:ln>
              <a:noFill/>
            </a:ln>
            <a:scene3d>
              <a:camera prst="orthographicFront"/>
              <a:lightRig rig="flat" dir="t">
                <a:rot lat="0" lon="0" rev="3600000"/>
              </a:lightRig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12" name="11 Rombo"/>
            <p:cNvSpPr/>
            <p:nvPr/>
          </p:nvSpPr>
          <p:spPr>
            <a:xfrm rot="3286138">
              <a:off x="-351254" y="1137684"/>
              <a:ext cx="702507" cy="1327369"/>
            </a:xfrm>
            <a:prstGeom prst="diamond">
              <a:avLst/>
            </a:prstGeom>
            <a:gradFill>
              <a:gsLst>
                <a:gs pos="42000">
                  <a:srgbClr val="7030A0">
                    <a:lumMod val="34000"/>
                    <a:lumOff val="66000"/>
                    <a:alpha val="59000"/>
                  </a:srgbClr>
                </a:gs>
                <a:gs pos="35000">
                  <a:srgbClr val="FF99FF">
                    <a:alpha val="60000"/>
                    <a:lumMod val="42000"/>
                    <a:lumOff val="58000"/>
                  </a:srgbClr>
                </a:gs>
                <a:gs pos="69000">
                  <a:srgbClr val="FF99FF">
                    <a:alpha val="45882"/>
                    <a:lumMod val="84000"/>
                    <a:lumOff val="16000"/>
                  </a:srgbClr>
                </a:gs>
                <a:gs pos="20000">
                  <a:srgbClr val="00B0F0">
                    <a:lumMod val="38000"/>
                    <a:lumOff val="62000"/>
                    <a:alpha val="40000"/>
                  </a:srgbClr>
                </a:gs>
                <a:gs pos="95000">
                  <a:srgbClr val="00B0F0">
                    <a:alpha val="51000"/>
                    <a:lumMod val="3000"/>
                    <a:lumOff val="97000"/>
                  </a:srgbClr>
                </a:gs>
                <a:gs pos="84000">
                  <a:schemeClr val="accent3">
                    <a:lumMod val="97000"/>
                    <a:lumOff val="3000"/>
                    <a:alpha val="9000"/>
                  </a:schemeClr>
                </a:gs>
                <a:gs pos="64580">
                  <a:srgbClr val="7030A0">
                    <a:lumMod val="52000"/>
                    <a:lumOff val="48000"/>
                    <a:alpha val="45000"/>
                  </a:srgbClr>
                </a:gs>
                <a:gs pos="52000">
                  <a:schemeClr val="tx1">
                    <a:lumMod val="95000"/>
                    <a:alpha val="91000"/>
                  </a:schemeClr>
                </a:gs>
              </a:gsLst>
              <a:lin ang="18900000" scaled="1"/>
            </a:gradFill>
            <a:ln>
              <a:noFill/>
            </a:ln>
            <a:effectLst/>
            <a:scene3d>
              <a:camera prst="orthographicFront"/>
              <a:lightRig rig="chilly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13" name="12 Rombo"/>
            <p:cNvSpPr/>
            <p:nvPr/>
          </p:nvSpPr>
          <p:spPr>
            <a:xfrm rot="3286138">
              <a:off x="1170375" y="379379"/>
              <a:ext cx="602837" cy="975281"/>
            </a:xfrm>
            <a:prstGeom prst="diamond">
              <a:avLst/>
            </a:prstGeom>
            <a:solidFill>
              <a:schemeClr val="accent1">
                <a:alpha val="57000"/>
              </a:schemeClr>
            </a:solidFill>
            <a:ln>
              <a:noFill/>
            </a:ln>
            <a:effectLst/>
            <a:scene3d>
              <a:camera prst="orthographicFront"/>
              <a:lightRig rig="fla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14" name="13 Rombo"/>
            <p:cNvSpPr/>
            <p:nvPr/>
          </p:nvSpPr>
          <p:spPr>
            <a:xfrm rot="3286138">
              <a:off x="2510705" y="-294784"/>
              <a:ext cx="467302" cy="836953"/>
            </a:xfrm>
            <a:prstGeom prst="diamond">
              <a:avLst/>
            </a:prstGeom>
            <a:gradFill>
              <a:gsLst>
                <a:gs pos="42000">
                  <a:srgbClr val="7030A0">
                    <a:lumMod val="34000"/>
                    <a:lumOff val="66000"/>
                    <a:alpha val="59000"/>
                  </a:srgbClr>
                </a:gs>
                <a:gs pos="35000">
                  <a:srgbClr val="FF99FF">
                    <a:alpha val="60000"/>
                    <a:lumMod val="42000"/>
                    <a:lumOff val="58000"/>
                  </a:srgbClr>
                </a:gs>
                <a:gs pos="69000">
                  <a:srgbClr val="FF99FF">
                    <a:alpha val="45882"/>
                    <a:lumMod val="84000"/>
                    <a:lumOff val="16000"/>
                  </a:srgbClr>
                </a:gs>
                <a:gs pos="20000">
                  <a:srgbClr val="00B0F0">
                    <a:lumMod val="38000"/>
                    <a:lumOff val="62000"/>
                    <a:alpha val="40000"/>
                  </a:srgbClr>
                </a:gs>
                <a:gs pos="95000">
                  <a:srgbClr val="00B0F0">
                    <a:alpha val="51000"/>
                    <a:lumMod val="3000"/>
                    <a:lumOff val="97000"/>
                  </a:srgbClr>
                </a:gs>
                <a:gs pos="84000">
                  <a:schemeClr val="accent3">
                    <a:lumMod val="97000"/>
                    <a:lumOff val="3000"/>
                    <a:alpha val="9000"/>
                  </a:schemeClr>
                </a:gs>
                <a:gs pos="64580">
                  <a:srgbClr val="7030A0">
                    <a:lumMod val="52000"/>
                    <a:lumOff val="48000"/>
                    <a:alpha val="45000"/>
                  </a:srgbClr>
                </a:gs>
                <a:gs pos="52000">
                  <a:schemeClr val="tx1">
                    <a:lumMod val="95000"/>
                    <a:alpha val="91000"/>
                  </a:schemeClr>
                </a:gs>
              </a:gsLst>
              <a:lin ang="18900000" scaled="1"/>
            </a:gradFill>
            <a:ln>
              <a:noFill/>
            </a:ln>
            <a:effectLst/>
            <a:scene3d>
              <a:camera prst="orthographicFront"/>
              <a:lightRig rig="chilly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15" name="14 Rombo"/>
            <p:cNvSpPr/>
            <p:nvPr/>
          </p:nvSpPr>
          <p:spPr>
            <a:xfrm rot="3286138">
              <a:off x="3708280" y="-882730"/>
              <a:ext cx="381496" cy="727467"/>
            </a:xfrm>
            <a:prstGeom prst="diamond">
              <a:avLst/>
            </a:prstGeom>
            <a:solidFill>
              <a:schemeClr val="accent1">
                <a:alpha val="57000"/>
              </a:schemeClr>
            </a:solidFill>
            <a:ln>
              <a:noFill/>
            </a:ln>
            <a:effectLst/>
            <a:scene3d>
              <a:camera prst="orthographicFront"/>
              <a:lightRig rig="fla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</p:grpSp>
      <p:sp>
        <p:nvSpPr>
          <p:cNvPr id="16" name="15 Rectángulo"/>
          <p:cNvSpPr/>
          <p:nvPr/>
        </p:nvSpPr>
        <p:spPr>
          <a:xfrm flipH="1">
            <a:off x="9712" y="4567"/>
            <a:ext cx="9134288" cy="5236046"/>
          </a:xfrm>
          <a:prstGeom prst="rect">
            <a:avLst/>
          </a:prstGeom>
          <a:gradFill flip="none" rotWithShape="1">
            <a:gsLst>
              <a:gs pos="2000">
                <a:srgbClr val="FF0000">
                  <a:lumMod val="0"/>
                  <a:lumOff val="100000"/>
                </a:srgbClr>
              </a:gs>
              <a:gs pos="57000">
                <a:srgbClr val="C690F8"/>
              </a:gs>
              <a:gs pos="93000">
                <a:srgbClr val="C886F7"/>
              </a:gs>
              <a:gs pos="79000">
                <a:srgbClr val="FF99FF">
                  <a:lumMod val="28000"/>
                  <a:lumOff val="72000"/>
                </a:srgbClr>
              </a:gs>
              <a:gs pos="41000">
                <a:srgbClr val="FAB2C3">
                  <a:lumMod val="39000"/>
                  <a:lumOff val="61000"/>
                </a:srgbClr>
              </a:gs>
              <a:gs pos="23000">
                <a:srgbClr val="9933FF">
                  <a:lumMod val="58000"/>
                  <a:lumOff val="42000"/>
                </a:srgbClr>
              </a:gs>
              <a:gs pos="100000">
                <a:srgbClr val="D0129E">
                  <a:lumMod val="18000"/>
                  <a:lumOff val="82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50604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5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3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0" b="390"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1187624" y="4110154"/>
            <a:ext cx="6840760" cy="1015663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12700">
              <a:extrusionClr>
                <a:schemeClr val="bg1"/>
              </a:extrusionClr>
            </a:sp3d>
          </a:bodyPr>
          <a:lstStyle/>
          <a:p>
            <a:pPr algn="ctr"/>
            <a:r>
              <a:rPr lang="es-ES" sz="2000" dirty="0" smtClean="0">
                <a:solidFill>
                  <a:schemeClr val="accent4">
                    <a:lumMod val="50000"/>
                  </a:schemeClr>
                </a:solidFill>
                <a:latin typeface="Hobo Std" pitchFamily="34" charset="0"/>
              </a:rPr>
              <a:t>A </a:t>
            </a:r>
            <a:r>
              <a:rPr lang="es-ES" sz="2000" dirty="0">
                <a:solidFill>
                  <a:schemeClr val="accent4">
                    <a:lumMod val="50000"/>
                  </a:schemeClr>
                </a:solidFill>
                <a:latin typeface="Hobo Std" pitchFamily="34" charset="0"/>
              </a:rPr>
              <a:t>los 35: </a:t>
            </a:r>
            <a:endParaRPr lang="es-ES" sz="2000" dirty="0" smtClean="0">
              <a:solidFill>
                <a:schemeClr val="accent4">
                  <a:lumMod val="50000"/>
                </a:schemeClr>
              </a:solidFill>
              <a:latin typeface="Hobo Std" pitchFamily="34" charset="0"/>
            </a:endParaRPr>
          </a:p>
          <a:p>
            <a:pPr algn="ctr"/>
            <a:r>
              <a:rPr lang="es-ES" sz="2000" dirty="0" smtClean="0">
                <a:solidFill>
                  <a:schemeClr val="accent4">
                    <a:lumMod val="50000"/>
                  </a:schemeClr>
                </a:solidFill>
                <a:latin typeface="Hobo Std" pitchFamily="34" charset="0"/>
              </a:rPr>
              <a:t>“Quisiera vivir </a:t>
            </a:r>
            <a:r>
              <a:rPr lang="es-ES" sz="2000" dirty="0">
                <a:solidFill>
                  <a:schemeClr val="accent4">
                    <a:lumMod val="50000"/>
                  </a:schemeClr>
                </a:solidFill>
                <a:latin typeface="Hobo Std" pitchFamily="34" charset="0"/>
              </a:rPr>
              <a:t>con mi madre”.</a:t>
            </a:r>
          </a:p>
          <a:p>
            <a:pPr algn="ctr"/>
            <a:endParaRPr lang="es-ES" sz="2000" dirty="0" smtClean="0">
              <a:solidFill>
                <a:schemeClr val="accent4">
                  <a:lumMod val="50000"/>
                </a:schemeClr>
              </a:solidFill>
              <a:latin typeface="Hobo Std" pitchFamily="34" charset="0"/>
            </a:endParaRPr>
          </a:p>
        </p:txBody>
      </p:sp>
      <p:grpSp>
        <p:nvGrpSpPr>
          <p:cNvPr id="4" name="3 Grupo"/>
          <p:cNvGrpSpPr>
            <a:grpSpLocks/>
          </p:cNvGrpSpPr>
          <p:nvPr/>
        </p:nvGrpSpPr>
        <p:grpSpPr bwMode="auto">
          <a:xfrm rot="10800000">
            <a:off x="-1663700" y="0"/>
            <a:ext cx="10807700" cy="5143500"/>
            <a:chOff x="107504" y="19624"/>
            <a:chExt cx="9152751" cy="5143500"/>
          </a:xfrm>
        </p:grpSpPr>
        <p:sp>
          <p:nvSpPr>
            <p:cNvPr id="5" name="3 Rectángulo"/>
            <p:cNvSpPr/>
            <p:nvPr/>
          </p:nvSpPr>
          <p:spPr>
            <a:xfrm flipH="1" flipV="1">
              <a:off x="107504" y="19624"/>
              <a:ext cx="9152751" cy="5143500"/>
            </a:xfrm>
            <a:custGeom>
              <a:avLst/>
              <a:gdLst>
                <a:gd name="connsiteX0" fmla="*/ 0 w 9152751"/>
                <a:gd name="connsiteY0" fmla="*/ 0 h 6858000"/>
                <a:gd name="connsiteX1" fmla="*/ 9152751 w 9152751"/>
                <a:gd name="connsiteY1" fmla="*/ 0 h 6858000"/>
                <a:gd name="connsiteX2" fmla="*/ 9152751 w 9152751"/>
                <a:gd name="connsiteY2" fmla="*/ 6858000 h 6858000"/>
                <a:gd name="connsiteX3" fmla="*/ 0 w 9152751"/>
                <a:gd name="connsiteY3" fmla="*/ 6858000 h 6858000"/>
                <a:gd name="connsiteX4" fmla="*/ 0 w 9152751"/>
                <a:gd name="connsiteY4" fmla="*/ 0 h 6858000"/>
                <a:gd name="connsiteX0" fmla="*/ 0 w 9152751"/>
                <a:gd name="connsiteY0" fmla="*/ 0 h 6858000"/>
                <a:gd name="connsiteX1" fmla="*/ 9152751 w 9152751"/>
                <a:gd name="connsiteY1" fmla="*/ 0 h 6858000"/>
                <a:gd name="connsiteX2" fmla="*/ 9152751 w 9152751"/>
                <a:gd name="connsiteY2" fmla="*/ 6858000 h 6858000"/>
                <a:gd name="connsiteX3" fmla="*/ 0 w 9152751"/>
                <a:gd name="connsiteY3" fmla="*/ 6858000 h 6858000"/>
                <a:gd name="connsiteX4" fmla="*/ 0 w 91527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52751" h="6858000">
                  <a:moveTo>
                    <a:pt x="0" y="0"/>
                  </a:moveTo>
                  <a:lnTo>
                    <a:pt x="9152751" y="0"/>
                  </a:lnTo>
                  <a:lnTo>
                    <a:pt x="9152751" y="6858000"/>
                  </a:lnTo>
                  <a:lnTo>
                    <a:pt x="0" y="6858000"/>
                  </a:lnTo>
                  <a:cubicBezTo>
                    <a:pt x="0" y="4572000"/>
                    <a:pt x="11449318" y="1577662"/>
                    <a:pt x="0" y="0"/>
                  </a:cubicBezTo>
                  <a:close/>
                </a:path>
              </a:pathLst>
            </a:custGeom>
            <a:gradFill>
              <a:gsLst>
                <a:gs pos="0">
                  <a:schemeClr val="tx1">
                    <a:alpha val="54000"/>
                  </a:schemeClr>
                </a:gs>
                <a:gs pos="25000">
                  <a:schemeClr val="accent6">
                    <a:alpha val="44000"/>
                    <a:lumMod val="38000"/>
                    <a:lumOff val="62000"/>
                  </a:schemeClr>
                </a:gs>
                <a:gs pos="50000">
                  <a:schemeClr val="bg2">
                    <a:lumMod val="20000"/>
                    <a:lumOff val="80000"/>
                    <a:alpha val="65000"/>
                  </a:schemeClr>
                </a:gs>
                <a:gs pos="100000">
                  <a:schemeClr val="accent4">
                    <a:lumMod val="50000"/>
                  </a:schemeClr>
                </a:gs>
                <a:gs pos="83000">
                  <a:schemeClr val="accent2">
                    <a:lumMod val="36000"/>
                    <a:lumOff val="64000"/>
                    <a:alpha val="68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scene3d>
              <a:camera prst="orthographicFront"/>
              <a:lightRig rig="threePt" dir="t">
                <a:rot lat="0" lon="0" rev="11400000"/>
              </a:lightRig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6" name="3 Estrella de 5 puntas"/>
            <p:cNvSpPr/>
            <p:nvPr/>
          </p:nvSpPr>
          <p:spPr>
            <a:xfrm rot="19027058">
              <a:off x="3433966" y="3575377"/>
              <a:ext cx="700644" cy="739852"/>
            </a:xfrm>
            <a:custGeom>
              <a:avLst/>
              <a:gdLst>
                <a:gd name="connsiteX0" fmla="*/ 4 w 3434680"/>
                <a:gd name="connsiteY0" fmla="*/ 1100182 h 2880320"/>
                <a:gd name="connsiteX1" fmla="*/ 1311938 w 3434680"/>
                <a:gd name="connsiteY1" fmla="*/ 1100189 h 2880320"/>
                <a:gd name="connsiteX2" fmla="*/ 1717340 w 3434680"/>
                <a:gd name="connsiteY2" fmla="*/ 0 h 2880320"/>
                <a:gd name="connsiteX3" fmla="*/ 2122742 w 3434680"/>
                <a:gd name="connsiteY3" fmla="*/ 1100189 h 2880320"/>
                <a:gd name="connsiteX4" fmla="*/ 3434676 w 3434680"/>
                <a:gd name="connsiteY4" fmla="*/ 1100182 h 2880320"/>
                <a:gd name="connsiteX5" fmla="*/ 2373294 w 3434680"/>
                <a:gd name="connsiteY5" fmla="*/ 1780128 h 2880320"/>
                <a:gd name="connsiteX6" fmla="*/ 2778712 w 3434680"/>
                <a:gd name="connsiteY6" fmla="*/ 2880313 h 2880320"/>
                <a:gd name="connsiteX7" fmla="*/ 1717340 w 3434680"/>
                <a:gd name="connsiteY7" fmla="*/ 2200354 h 2880320"/>
                <a:gd name="connsiteX8" fmla="*/ 655968 w 3434680"/>
                <a:gd name="connsiteY8" fmla="*/ 2880313 h 2880320"/>
                <a:gd name="connsiteX9" fmla="*/ 1061386 w 3434680"/>
                <a:gd name="connsiteY9" fmla="*/ 1780128 h 2880320"/>
                <a:gd name="connsiteX10" fmla="*/ 4 w 3434680"/>
                <a:gd name="connsiteY10" fmla="*/ 1100182 h 2880320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343232" h="2900092">
                  <a:moveTo>
                    <a:pt x="0" y="1206862"/>
                  </a:moveTo>
                  <a:cubicBezTo>
                    <a:pt x="1163751" y="353424"/>
                    <a:pt x="955903" y="1252587"/>
                    <a:pt x="1479574" y="1328789"/>
                  </a:cubicBezTo>
                  <a:cubicBezTo>
                    <a:pt x="1614708" y="962059"/>
                    <a:pt x="42962" y="717250"/>
                    <a:pt x="1625896" y="0"/>
                  </a:cubicBezTo>
                  <a:cubicBezTo>
                    <a:pt x="2782110" y="321010"/>
                    <a:pt x="1759004" y="901099"/>
                    <a:pt x="1894138" y="1267829"/>
                  </a:cubicBezTo>
                  <a:cubicBezTo>
                    <a:pt x="2331449" y="1267827"/>
                    <a:pt x="1823881" y="140064"/>
                    <a:pt x="3343232" y="1100182"/>
                  </a:cubicBezTo>
                  <a:cubicBezTo>
                    <a:pt x="2745598" y="2439351"/>
                    <a:pt x="2330844" y="1431559"/>
                    <a:pt x="1977050" y="1658208"/>
                  </a:cubicBezTo>
                  <a:cubicBezTo>
                    <a:pt x="2213789" y="2065576"/>
                    <a:pt x="2831529" y="1695705"/>
                    <a:pt x="2687268" y="2880313"/>
                  </a:cubicBezTo>
                  <a:cubicBezTo>
                    <a:pt x="900917" y="2933060"/>
                    <a:pt x="1949207" y="2193327"/>
                    <a:pt x="1580176" y="1849834"/>
                  </a:cubicBezTo>
                  <a:cubicBezTo>
                    <a:pt x="1241625" y="2193327"/>
                    <a:pt x="1954635" y="3039740"/>
                    <a:pt x="564524" y="2880313"/>
                  </a:cubicBezTo>
                  <a:cubicBezTo>
                    <a:pt x="176423" y="1589025"/>
                    <a:pt x="1068483" y="2035096"/>
                    <a:pt x="1320462" y="1612488"/>
                  </a:cubicBezTo>
                  <a:cubicBezTo>
                    <a:pt x="849828" y="1441719"/>
                    <a:pt x="729714" y="2505391"/>
                    <a:pt x="0" y="1206862"/>
                  </a:cubicBezTo>
                  <a:close/>
                </a:path>
              </a:pathLst>
            </a:custGeom>
            <a:gradFill>
              <a:gsLst>
                <a:gs pos="0">
                  <a:srgbClr val="7030A0"/>
                </a:gs>
                <a:gs pos="48000">
                  <a:schemeClr val="accent6">
                    <a:lumMod val="0"/>
                    <a:lumOff val="100000"/>
                    <a:alpha val="79000"/>
                  </a:schemeClr>
                </a:gs>
                <a:gs pos="13000">
                  <a:srgbClr val="FF99FF">
                    <a:alpha val="77647"/>
                    <a:lumMod val="80000"/>
                    <a:lumOff val="20000"/>
                  </a:srgbClr>
                </a:gs>
                <a:gs pos="26000">
                  <a:schemeClr val="accent2">
                    <a:lumMod val="60000"/>
                    <a:lumOff val="40000"/>
                  </a:schemeClr>
                </a:gs>
                <a:gs pos="39000">
                  <a:schemeClr val="accent6">
                    <a:lumMod val="0"/>
                    <a:lumOff val="100000"/>
                    <a:alpha val="61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50800" dist="50800" dir="5400000" algn="ctr" rotWithShape="0">
                <a:srgbClr val="7030A0"/>
              </a:outerShdw>
            </a:effectLst>
            <a:scene3d>
              <a:camera prst="orthographicFront"/>
              <a:lightRig rig="threePt" dir="t"/>
            </a:scene3d>
            <a:sp3d>
              <a:bevelT w="55245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7" name="3 Estrella de 5 puntas"/>
            <p:cNvSpPr/>
            <p:nvPr/>
          </p:nvSpPr>
          <p:spPr>
            <a:xfrm rot="3650218">
              <a:off x="5869080" y="1118687"/>
              <a:ext cx="700644" cy="739852"/>
            </a:xfrm>
            <a:custGeom>
              <a:avLst/>
              <a:gdLst>
                <a:gd name="connsiteX0" fmla="*/ 4 w 3434680"/>
                <a:gd name="connsiteY0" fmla="*/ 1100182 h 2880320"/>
                <a:gd name="connsiteX1" fmla="*/ 1311938 w 3434680"/>
                <a:gd name="connsiteY1" fmla="*/ 1100189 h 2880320"/>
                <a:gd name="connsiteX2" fmla="*/ 1717340 w 3434680"/>
                <a:gd name="connsiteY2" fmla="*/ 0 h 2880320"/>
                <a:gd name="connsiteX3" fmla="*/ 2122742 w 3434680"/>
                <a:gd name="connsiteY3" fmla="*/ 1100189 h 2880320"/>
                <a:gd name="connsiteX4" fmla="*/ 3434676 w 3434680"/>
                <a:gd name="connsiteY4" fmla="*/ 1100182 h 2880320"/>
                <a:gd name="connsiteX5" fmla="*/ 2373294 w 3434680"/>
                <a:gd name="connsiteY5" fmla="*/ 1780128 h 2880320"/>
                <a:gd name="connsiteX6" fmla="*/ 2778712 w 3434680"/>
                <a:gd name="connsiteY6" fmla="*/ 2880313 h 2880320"/>
                <a:gd name="connsiteX7" fmla="*/ 1717340 w 3434680"/>
                <a:gd name="connsiteY7" fmla="*/ 2200354 h 2880320"/>
                <a:gd name="connsiteX8" fmla="*/ 655968 w 3434680"/>
                <a:gd name="connsiteY8" fmla="*/ 2880313 h 2880320"/>
                <a:gd name="connsiteX9" fmla="*/ 1061386 w 3434680"/>
                <a:gd name="connsiteY9" fmla="*/ 1780128 h 2880320"/>
                <a:gd name="connsiteX10" fmla="*/ 4 w 3434680"/>
                <a:gd name="connsiteY10" fmla="*/ 1100182 h 2880320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343232" h="2900092">
                  <a:moveTo>
                    <a:pt x="0" y="1206862"/>
                  </a:moveTo>
                  <a:cubicBezTo>
                    <a:pt x="1163751" y="353424"/>
                    <a:pt x="955903" y="1252587"/>
                    <a:pt x="1479574" y="1328789"/>
                  </a:cubicBezTo>
                  <a:cubicBezTo>
                    <a:pt x="1614708" y="962059"/>
                    <a:pt x="42962" y="717250"/>
                    <a:pt x="1625896" y="0"/>
                  </a:cubicBezTo>
                  <a:cubicBezTo>
                    <a:pt x="2782110" y="321010"/>
                    <a:pt x="1759004" y="901099"/>
                    <a:pt x="1894138" y="1267829"/>
                  </a:cubicBezTo>
                  <a:cubicBezTo>
                    <a:pt x="2331449" y="1267827"/>
                    <a:pt x="1823881" y="140064"/>
                    <a:pt x="3343232" y="1100182"/>
                  </a:cubicBezTo>
                  <a:cubicBezTo>
                    <a:pt x="2745598" y="2439351"/>
                    <a:pt x="2330844" y="1431559"/>
                    <a:pt x="1977050" y="1658208"/>
                  </a:cubicBezTo>
                  <a:cubicBezTo>
                    <a:pt x="2213789" y="2065576"/>
                    <a:pt x="2831529" y="1695705"/>
                    <a:pt x="2687268" y="2880313"/>
                  </a:cubicBezTo>
                  <a:cubicBezTo>
                    <a:pt x="900917" y="2933060"/>
                    <a:pt x="1949207" y="2193327"/>
                    <a:pt x="1580176" y="1849834"/>
                  </a:cubicBezTo>
                  <a:cubicBezTo>
                    <a:pt x="1241625" y="2193327"/>
                    <a:pt x="1954635" y="3039740"/>
                    <a:pt x="564524" y="2880313"/>
                  </a:cubicBezTo>
                  <a:cubicBezTo>
                    <a:pt x="176423" y="1589025"/>
                    <a:pt x="1068483" y="2035096"/>
                    <a:pt x="1320462" y="1612488"/>
                  </a:cubicBezTo>
                  <a:cubicBezTo>
                    <a:pt x="849828" y="1441719"/>
                    <a:pt x="729714" y="2505391"/>
                    <a:pt x="0" y="1206862"/>
                  </a:cubicBezTo>
                  <a:close/>
                </a:path>
              </a:pathLst>
            </a:custGeom>
            <a:gradFill>
              <a:gsLst>
                <a:gs pos="0">
                  <a:srgbClr val="7030A0"/>
                </a:gs>
                <a:gs pos="48000">
                  <a:schemeClr val="accent6">
                    <a:lumMod val="0"/>
                    <a:lumOff val="100000"/>
                    <a:alpha val="79000"/>
                  </a:schemeClr>
                </a:gs>
                <a:gs pos="13000">
                  <a:srgbClr val="FF99FF">
                    <a:alpha val="77647"/>
                    <a:lumMod val="80000"/>
                    <a:lumOff val="20000"/>
                  </a:srgbClr>
                </a:gs>
                <a:gs pos="26000">
                  <a:schemeClr val="accent2">
                    <a:lumMod val="60000"/>
                    <a:lumOff val="40000"/>
                  </a:schemeClr>
                </a:gs>
                <a:gs pos="39000">
                  <a:schemeClr val="accent6">
                    <a:lumMod val="0"/>
                    <a:lumOff val="100000"/>
                    <a:alpha val="61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50800" dist="50800" dir="5400000" algn="ctr" rotWithShape="0">
                <a:srgbClr val="7030A0"/>
              </a:outerShdw>
            </a:effectLst>
            <a:scene3d>
              <a:camera prst="orthographicFront"/>
              <a:lightRig rig="threePt" dir="t"/>
            </a:scene3d>
            <a:sp3d>
              <a:bevelT w="55245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8" name="3 Estrella de 5 puntas"/>
            <p:cNvSpPr/>
            <p:nvPr/>
          </p:nvSpPr>
          <p:spPr>
            <a:xfrm rot="2579589">
              <a:off x="7754510" y="139540"/>
              <a:ext cx="700644" cy="739852"/>
            </a:xfrm>
            <a:custGeom>
              <a:avLst/>
              <a:gdLst>
                <a:gd name="connsiteX0" fmla="*/ 4 w 3434680"/>
                <a:gd name="connsiteY0" fmla="*/ 1100182 h 2880320"/>
                <a:gd name="connsiteX1" fmla="*/ 1311938 w 3434680"/>
                <a:gd name="connsiteY1" fmla="*/ 1100189 h 2880320"/>
                <a:gd name="connsiteX2" fmla="*/ 1717340 w 3434680"/>
                <a:gd name="connsiteY2" fmla="*/ 0 h 2880320"/>
                <a:gd name="connsiteX3" fmla="*/ 2122742 w 3434680"/>
                <a:gd name="connsiteY3" fmla="*/ 1100189 h 2880320"/>
                <a:gd name="connsiteX4" fmla="*/ 3434676 w 3434680"/>
                <a:gd name="connsiteY4" fmla="*/ 1100182 h 2880320"/>
                <a:gd name="connsiteX5" fmla="*/ 2373294 w 3434680"/>
                <a:gd name="connsiteY5" fmla="*/ 1780128 h 2880320"/>
                <a:gd name="connsiteX6" fmla="*/ 2778712 w 3434680"/>
                <a:gd name="connsiteY6" fmla="*/ 2880313 h 2880320"/>
                <a:gd name="connsiteX7" fmla="*/ 1717340 w 3434680"/>
                <a:gd name="connsiteY7" fmla="*/ 2200354 h 2880320"/>
                <a:gd name="connsiteX8" fmla="*/ 655968 w 3434680"/>
                <a:gd name="connsiteY8" fmla="*/ 2880313 h 2880320"/>
                <a:gd name="connsiteX9" fmla="*/ 1061386 w 3434680"/>
                <a:gd name="connsiteY9" fmla="*/ 1780128 h 2880320"/>
                <a:gd name="connsiteX10" fmla="*/ 4 w 3434680"/>
                <a:gd name="connsiteY10" fmla="*/ 1100182 h 2880320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343232" h="2900092">
                  <a:moveTo>
                    <a:pt x="0" y="1206862"/>
                  </a:moveTo>
                  <a:cubicBezTo>
                    <a:pt x="1163751" y="353424"/>
                    <a:pt x="955903" y="1252587"/>
                    <a:pt x="1479574" y="1328789"/>
                  </a:cubicBezTo>
                  <a:cubicBezTo>
                    <a:pt x="1614708" y="962059"/>
                    <a:pt x="42962" y="717250"/>
                    <a:pt x="1625896" y="0"/>
                  </a:cubicBezTo>
                  <a:cubicBezTo>
                    <a:pt x="2782110" y="321010"/>
                    <a:pt x="1759004" y="901099"/>
                    <a:pt x="1894138" y="1267829"/>
                  </a:cubicBezTo>
                  <a:cubicBezTo>
                    <a:pt x="2331449" y="1267827"/>
                    <a:pt x="1823881" y="140064"/>
                    <a:pt x="3343232" y="1100182"/>
                  </a:cubicBezTo>
                  <a:cubicBezTo>
                    <a:pt x="2745598" y="2439351"/>
                    <a:pt x="2330844" y="1431559"/>
                    <a:pt x="1977050" y="1658208"/>
                  </a:cubicBezTo>
                  <a:cubicBezTo>
                    <a:pt x="2213789" y="2065576"/>
                    <a:pt x="2831529" y="1695705"/>
                    <a:pt x="2687268" y="2880313"/>
                  </a:cubicBezTo>
                  <a:cubicBezTo>
                    <a:pt x="900917" y="2933060"/>
                    <a:pt x="1949207" y="2193327"/>
                    <a:pt x="1580176" y="1849834"/>
                  </a:cubicBezTo>
                  <a:cubicBezTo>
                    <a:pt x="1241625" y="2193327"/>
                    <a:pt x="1954635" y="3039740"/>
                    <a:pt x="564524" y="2880313"/>
                  </a:cubicBezTo>
                  <a:cubicBezTo>
                    <a:pt x="176423" y="1589025"/>
                    <a:pt x="1068483" y="2035096"/>
                    <a:pt x="1320462" y="1612488"/>
                  </a:cubicBezTo>
                  <a:cubicBezTo>
                    <a:pt x="849828" y="1441719"/>
                    <a:pt x="729714" y="2505391"/>
                    <a:pt x="0" y="1206862"/>
                  </a:cubicBezTo>
                  <a:close/>
                </a:path>
              </a:pathLst>
            </a:custGeom>
            <a:gradFill>
              <a:gsLst>
                <a:gs pos="0">
                  <a:srgbClr val="7030A0"/>
                </a:gs>
                <a:gs pos="48000">
                  <a:schemeClr val="accent6">
                    <a:lumMod val="0"/>
                    <a:lumOff val="100000"/>
                    <a:alpha val="79000"/>
                  </a:schemeClr>
                </a:gs>
                <a:gs pos="13000">
                  <a:srgbClr val="FF99FF">
                    <a:alpha val="77647"/>
                    <a:lumMod val="80000"/>
                    <a:lumOff val="20000"/>
                  </a:srgbClr>
                </a:gs>
                <a:gs pos="26000">
                  <a:schemeClr val="accent2">
                    <a:lumMod val="60000"/>
                    <a:lumOff val="40000"/>
                  </a:schemeClr>
                </a:gs>
                <a:gs pos="39000">
                  <a:schemeClr val="accent6">
                    <a:lumMod val="0"/>
                    <a:lumOff val="100000"/>
                    <a:alpha val="61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50800" dist="50800" dir="5400000" algn="ctr" rotWithShape="0">
                <a:srgbClr val="7030A0"/>
              </a:outerShdw>
            </a:effectLst>
            <a:scene3d>
              <a:camera prst="orthographicFront"/>
              <a:lightRig rig="threePt" dir="t"/>
            </a:scene3d>
            <a:sp3d>
              <a:bevelT w="55245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9" name="3 Estrella de 5 puntas"/>
            <p:cNvSpPr/>
            <p:nvPr/>
          </p:nvSpPr>
          <p:spPr>
            <a:xfrm rot="2542880">
              <a:off x="6818037" y="694992"/>
              <a:ext cx="700644" cy="739852"/>
            </a:xfrm>
            <a:custGeom>
              <a:avLst/>
              <a:gdLst>
                <a:gd name="connsiteX0" fmla="*/ 4 w 3434680"/>
                <a:gd name="connsiteY0" fmla="*/ 1100182 h 2880320"/>
                <a:gd name="connsiteX1" fmla="*/ 1311938 w 3434680"/>
                <a:gd name="connsiteY1" fmla="*/ 1100189 h 2880320"/>
                <a:gd name="connsiteX2" fmla="*/ 1717340 w 3434680"/>
                <a:gd name="connsiteY2" fmla="*/ 0 h 2880320"/>
                <a:gd name="connsiteX3" fmla="*/ 2122742 w 3434680"/>
                <a:gd name="connsiteY3" fmla="*/ 1100189 h 2880320"/>
                <a:gd name="connsiteX4" fmla="*/ 3434676 w 3434680"/>
                <a:gd name="connsiteY4" fmla="*/ 1100182 h 2880320"/>
                <a:gd name="connsiteX5" fmla="*/ 2373294 w 3434680"/>
                <a:gd name="connsiteY5" fmla="*/ 1780128 h 2880320"/>
                <a:gd name="connsiteX6" fmla="*/ 2778712 w 3434680"/>
                <a:gd name="connsiteY6" fmla="*/ 2880313 h 2880320"/>
                <a:gd name="connsiteX7" fmla="*/ 1717340 w 3434680"/>
                <a:gd name="connsiteY7" fmla="*/ 2200354 h 2880320"/>
                <a:gd name="connsiteX8" fmla="*/ 655968 w 3434680"/>
                <a:gd name="connsiteY8" fmla="*/ 2880313 h 2880320"/>
                <a:gd name="connsiteX9" fmla="*/ 1061386 w 3434680"/>
                <a:gd name="connsiteY9" fmla="*/ 1780128 h 2880320"/>
                <a:gd name="connsiteX10" fmla="*/ 4 w 3434680"/>
                <a:gd name="connsiteY10" fmla="*/ 1100182 h 2880320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343232" h="2900092">
                  <a:moveTo>
                    <a:pt x="0" y="1206862"/>
                  </a:moveTo>
                  <a:cubicBezTo>
                    <a:pt x="1163751" y="353424"/>
                    <a:pt x="955903" y="1252587"/>
                    <a:pt x="1479574" y="1328789"/>
                  </a:cubicBezTo>
                  <a:cubicBezTo>
                    <a:pt x="1614708" y="962059"/>
                    <a:pt x="42962" y="717250"/>
                    <a:pt x="1625896" y="0"/>
                  </a:cubicBezTo>
                  <a:cubicBezTo>
                    <a:pt x="2782110" y="321010"/>
                    <a:pt x="1759004" y="901099"/>
                    <a:pt x="1894138" y="1267829"/>
                  </a:cubicBezTo>
                  <a:cubicBezTo>
                    <a:pt x="2331449" y="1267827"/>
                    <a:pt x="1823881" y="140064"/>
                    <a:pt x="3343232" y="1100182"/>
                  </a:cubicBezTo>
                  <a:cubicBezTo>
                    <a:pt x="2745598" y="2439351"/>
                    <a:pt x="2330844" y="1431559"/>
                    <a:pt x="1977050" y="1658208"/>
                  </a:cubicBezTo>
                  <a:cubicBezTo>
                    <a:pt x="2213789" y="2065576"/>
                    <a:pt x="2831529" y="1695705"/>
                    <a:pt x="2687268" y="2880313"/>
                  </a:cubicBezTo>
                  <a:cubicBezTo>
                    <a:pt x="900917" y="2933060"/>
                    <a:pt x="1949207" y="2193327"/>
                    <a:pt x="1580176" y="1849834"/>
                  </a:cubicBezTo>
                  <a:cubicBezTo>
                    <a:pt x="1241625" y="2193327"/>
                    <a:pt x="1954635" y="3039740"/>
                    <a:pt x="564524" y="2880313"/>
                  </a:cubicBezTo>
                  <a:cubicBezTo>
                    <a:pt x="176423" y="1589025"/>
                    <a:pt x="1068483" y="2035096"/>
                    <a:pt x="1320462" y="1612488"/>
                  </a:cubicBezTo>
                  <a:cubicBezTo>
                    <a:pt x="849828" y="1441719"/>
                    <a:pt x="729714" y="2505391"/>
                    <a:pt x="0" y="1206862"/>
                  </a:cubicBezTo>
                  <a:close/>
                </a:path>
              </a:pathLst>
            </a:custGeom>
            <a:gradFill>
              <a:gsLst>
                <a:gs pos="0">
                  <a:srgbClr val="7030A0"/>
                </a:gs>
                <a:gs pos="48000">
                  <a:schemeClr val="accent6">
                    <a:lumMod val="0"/>
                    <a:lumOff val="100000"/>
                    <a:alpha val="79000"/>
                  </a:schemeClr>
                </a:gs>
                <a:gs pos="13000">
                  <a:srgbClr val="FF99FF">
                    <a:alpha val="77647"/>
                    <a:lumMod val="80000"/>
                    <a:lumOff val="20000"/>
                  </a:srgbClr>
                </a:gs>
                <a:gs pos="26000">
                  <a:schemeClr val="accent2">
                    <a:lumMod val="60000"/>
                    <a:lumOff val="40000"/>
                  </a:schemeClr>
                </a:gs>
                <a:gs pos="39000">
                  <a:schemeClr val="accent6">
                    <a:lumMod val="0"/>
                    <a:lumOff val="100000"/>
                    <a:alpha val="61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50800" dist="50800" dir="5400000" algn="ctr" rotWithShape="0">
                <a:srgbClr val="7030A0"/>
              </a:outerShdw>
            </a:effectLst>
            <a:scene3d>
              <a:camera prst="orthographicFront"/>
              <a:lightRig rig="threePt" dir="t"/>
            </a:scene3d>
            <a:sp3d>
              <a:bevelT w="55245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10" name="3 Estrella de 5 puntas"/>
            <p:cNvSpPr/>
            <p:nvPr/>
          </p:nvSpPr>
          <p:spPr>
            <a:xfrm rot="2460679">
              <a:off x="4798634" y="1784636"/>
              <a:ext cx="700644" cy="739852"/>
            </a:xfrm>
            <a:custGeom>
              <a:avLst/>
              <a:gdLst>
                <a:gd name="connsiteX0" fmla="*/ 4 w 3434680"/>
                <a:gd name="connsiteY0" fmla="*/ 1100182 h 2880320"/>
                <a:gd name="connsiteX1" fmla="*/ 1311938 w 3434680"/>
                <a:gd name="connsiteY1" fmla="*/ 1100189 h 2880320"/>
                <a:gd name="connsiteX2" fmla="*/ 1717340 w 3434680"/>
                <a:gd name="connsiteY2" fmla="*/ 0 h 2880320"/>
                <a:gd name="connsiteX3" fmla="*/ 2122742 w 3434680"/>
                <a:gd name="connsiteY3" fmla="*/ 1100189 h 2880320"/>
                <a:gd name="connsiteX4" fmla="*/ 3434676 w 3434680"/>
                <a:gd name="connsiteY4" fmla="*/ 1100182 h 2880320"/>
                <a:gd name="connsiteX5" fmla="*/ 2373294 w 3434680"/>
                <a:gd name="connsiteY5" fmla="*/ 1780128 h 2880320"/>
                <a:gd name="connsiteX6" fmla="*/ 2778712 w 3434680"/>
                <a:gd name="connsiteY6" fmla="*/ 2880313 h 2880320"/>
                <a:gd name="connsiteX7" fmla="*/ 1717340 w 3434680"/>
                <a:gd name="connsiteY7" fmla="*/ 2200354 h 2880320"/>
                <a:gd name="connsiteX8" fmla="*/ 655968 w 3434680"/>
                <a:gd name="connsiteY8" fmla="*/ 2880313 h 2880320"/>
                <a:gd name="connsiteX9" fmla="*/ 1061386 w 3434680"/>
                <a:gd name="connsiteY9" fmla="*/ 1780128 h 2880320"/>
                <a:gd name="connsiteX10" fmla="*/ 4 w 3434680"/>
                <a:gd name="connsiteY10" fmla="*/ 1100182 h 2880320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343232" h="2900092">
                  <a:moveTo>
                    <a:pt x="0" y="1206862"/>
                  </a:moveTo>
                  <a:cubicBezTo>
                    <a:pt x="1163751" y="353424"/>
                    <a:pt x="955903" y="1252587"/>
                    <a:pt x="1479574" y="1328789"/>
                  </a:cubicBezTo>
                  <a:cubicBezTo>
                    <a:pt x="1614708" y="962059"/>
                    <a:pt x="42962" y="717250"/>
                    <a:pt x="1625896" y="0"/>
                  </a:cubicBezTo>
                  <a:cubicBezTo>
                    <a:pt x="2782110" y="321010"/>
                    <a:pt x="1759004" y="901099"/>
                    <a:pt x="1894138" y="1267829"/>
                  </a:cubicBezTo>
                  <a:cubicBezTo>
                    <a:pt x="2331449" y="1267827"/>
                    <a:pt x="1823881" y="140064"/>
                    <a:pt x="3343232" y="1100182"/>
                  </a:cubicBezTo>
                  <a:cubicBezTo>
                    <a:pt x="2745598" y="2439351"/>
                    <a:pt x="2330844" y="1431559"/>
                    <a:pt x="1977050" y="1658208"/>
                  </a:cubicBezTo>
                  <a:cubicBezTo>
                    <a:pt x="2213789" y="2065576"/>
                    <a:pt x="2831529" y="1695705"/>
                    <a:pt x="2687268" y="2880313"/>
                  </a:cubicBezTo>
                  <a:cubicBezTo>
                    <a:pt x="900917" y="2933060"/>
                    <a:pt x="1949207" y="2193327"/>
                    <a:pt x="1580176" y="1849834"/>
                  </a:cubicBezTo>
                  <a:cubicBezTo>
                    <a:pt x="1241625" y="2193327"/>
                    <a:pt x="1954635" y="3039740"/>
                    <a:pt x="564524" y="2880313"/>
                  </a:cubicBezTo>
                  <a:cubicBezTo>
                    <a:pt x="176423" y="1589025"/>
                    <a:pt x="1068483" y="2035096"/>
                    <a:pt x="1320462" y="1612488"/>
                  </a:cubicBezTo>
                  <a:cubicBezTo>
                    <a:pt x="849828" y="1441719"/>
                    <a:pt x="729714" y="2505391"/>
                    <a:pt x="0" y="1206862"/>
                  </a:cubicBezTo>
                  <a:close/>
                </a:path>
              </a:pathLst>
            </a:custGeom>
            <a:gradFill>
              <a:gsLst>
                <a:gs pos="0">
                  <a:srgbClr val="7030A0"/>
                </a:gs>
                <a:gs pos="48000">
                  <a:schemeClr val="accent6">
                    <a:lumMod val="0"/>
                    <a:lumOff val="100000"/>
                    <a:alpha val="79000"/>
                  </a:schemeClr>
                </a:gs>
                <a:gs pos="13000">
                  <a:srgbClr val="FF99FF">
                    <a:alpha val="77647"/>
                    <a:lumMod val="80000"/>
                    <a:lumOff val="20000"/>
                  </a:srgbClr>
                </a:gs>
                <a:gs pos="26000">
                  <a:schemeClr val="accent2">
                    <a:lumMod val="60000"/>
                    <a:lumOff val="40000"/>
                  </a:schemeClr>
                </a:gs>
                <a:gs pos="39000">
                  <a:schemeClr val="accent6">
                    <a:lumMod val="0"/>
                    <a:lumOff val="100000"/>
                    <a:alpha val="61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50800" dist="50800" dir="5400000" algn="ctr" rotWithShape="0">
                <a:srgbClr val="7030A0"/>
              </a:outerShdw>
            </a:effectLst>
            <a:scene3d>
              <a:camera prst="orthographicFront"/>
              <a:lightRig rig="threePt" dir="t"/>
            </a:scene3d>
            <a:sp3d>
              <a:bevelT w="55245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11" name="3 Estrella de 5 puntas"/>
            <p:cNvSpPr/>
            <p:nvPr/>
          </p:nvSpPr>
          <p:spPr>
            <a:xfrm rot="21014074">
              <a:off x="5341827" y="4591716"/>
              <a:ext cx="521606" cy="458400"/>
            </a:xfrm>
            <a:custGeom>
              <a:avLst/>
              <a:gdLst>
                <a:gd name="connsiteX0" fmla="*/ 4 w 3434680"/>
                <a:gd name="connsiteY0" fmla="*/ 1100182 h 2880320"/>
                <a:gd name="connsiteX1" fmla="*/ 1311938 w 3434680"/>
                <a:gd name="connsiteY1" fmla="*/ 1100189 h 2880320"/>
                <a:gd name="connsiteX2" fmla="*/ 1717340 w 3434680"/>
                <a:gd name="connsiteY2" fmla="*/ 0 h 2880320"/>
                <a:gd name="connsiteX3" fmla="*/ 2122742 w 3434680"/>
                <a:gd name="connsiteY3" fmla="*/ 1100189 h 2880320"/>
                <a:gd name="connsiteX4" fmla="*/ 3434676 w 3434680"/>
                <a:gd name="connsiteY4" fmla="*/ 1100182 h 2880320"/>
                <a:gd name="connsiteX5" fmla="*/ 2373294 w 3434680"/>
                <a:gd name="connsiteY5" fmla="*/ 1780128 h 2880320"/>
                <a:gd name="connsiteX6" fmla="*/ 2778712 w 3434680"/>
                <a:gd name="connsiteY6" fmla="*/ 2880313 h 2880320"/>
                <a:gd name="connsiteX7" fmla="*/ 1717340 w 3434680"/>
                <a:gd name="connsiteY7" fmla="*/ 2200354 h 2880320"/>
                <a:gd name="connsiteX8" fmla="*/ 655968 w 3434680"/>
                <a:gd name="connsiteY8" fmla="*/ 2880313 h 2880320"/>
                <a:gd name="connsiteX9" fmla="*/ 1061386 w 3434680"/>
                <a:gd name="connsiteY9" fmla="*/ 1780128 h 2880320"/>
                <a:gd name="connsiteX10" fmla="*/ 4 w 3434680"/>
                <a:gd name="connsiteY10" fmla="*/ 1100182 h 2880320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343232" h="2900092">
                  <a:moveTo>
                    <a:pt x="0" y="1206862"/>
                  </a:moveTo>
                  <a:cubicBezTo>
                    <a:pt x="1163751" y="353424"/>
                    <a:pt x="955903" y="1252587"/>
                    <a:pt x="1479574" y="1328789"/>
                  </a:cubicBezTo>
                  <a:cubicBezTo>
                    <a:pt x="1614708" y="962059"/>
                    <a:pt x="42962" y="717250"/>
                    <a:pt x="1625896" y="0"/>
                  </a:cubicBezTo>
                  <a:cubicBezTo>
                    <a:pt x="2782110" y="321010"/>
                    <a:pt x="1759004" y="901099"/>
                    <a:pt x="1894138" y="1267829"/>
                  </a:cubicBezTo>
                  <a:cubicBezTo>
                    <a:pt x="2331449" y="1267827"/>
                    <a:pt x="1823881" y="140064"/>
                    <a:pt x="3343232" y="1100182"/>
                  </a:cubicBezTo>
                  <a:cubicBezTo>
                    <a:pt x="2745598" y="2439351"/>
                    <a:pt x="2330844" y="1431559"/>
                    <a:pt x="1977050" y="1658208"/>
                  </a:cubicBezTo>
                  <a:cubicBezTo>
                    <a:pt x="2213789" y="2065576"/>
                    <a:pt x="2831529" y="1695705"/>
                    <a:pt x="2687268" y="2880313"/>
                  </a:cubicBezTo>
                  <a:cubicBezTo>
                    <a:pt x="900917" y="2933060"/>
                    <a:pt x="1949207" y="2193327"/>
                    <a:pt x="1580176" y="1849834"/>
                  </a:cubicBezTo>
                  <a:cubicBezTo>
                    <a:pt x="1241625" y="2193327"/>
                    <a:pt x="1954635" y="3039740"/>
                    <a:pt x="564524" y="2880313"/>
                  </a:cubicBezTo>
                  <a:cubicBezTo>
                    <a:pt x="176423" y="1589025"/>
                    <a:pt x="1068483" y="2035096"/>
                    <a:pt x="1320462" y="1612488"/>
                  </a:cubicBezTo>
                  <a:cubicBezTo>
                    <a:pt x="849828" y="1441719"/>
                    <a:pt x="729714" y="2505391"/>
                    <a:pt x="0" y="1206862"/>
                  </a:cubicBezTo>
                  <a:close/>
                </a:path>
              </a:pathLst>
            </a:custGeom>
            <a:gradFill>
              <a:gsLst>
                <a:gs pos="0">
                  <a:srgbClr val="7030A0"/>
                </a:gs>
                <a:gs pos="48000">
                  <a:schemeClr val="accent6">
                    <a:lumMod val="0"/>
                    <a:lumOff val="100000"/>
                    <a:alpha val="79000"/>
                  </a:schemeClr>
                </a:gs>
                <a:gs pos="13000">
                  <a:srgbClr val="FF99FF">
                    <a:alpha val="77647"/>
                    <a:lumMod val="80000"/>
                    <a:lumOff val="20000"/>
                  </a:srgbClr>
                </a:gs>
                <a:gs pos="26000">
                  <a:schemeClr val="accent2">
                    <a:lumMod val="60000"/>
                    <a:lumOff val="40000"/>
                  </a:schemeClr>
                </a:gs>
                <a:gs pos="39000">
                  <a:schemeClr val="accent6">
                    <a:lumMod val="0"/>
                    <a:lumOff val="100000"/>
                    <a:alpha val="61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50800" dist="50800" dir="5400000" algn="ctr" rotWithShape="0">
                <a:srgbClr val="7030A0"/>
              </a:outerShdw>
            </a:effectLst>
            <a:scene3d>
              <a:camera prst="orthographicFront"/>
              <a:lightRig rig="threePt" dir="t"/>
            </a:scene3d>
            <a:sp3d>
              <a:bevelT w="55245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12" name="3 Estrella de 5 puntas"/>
            <p:cNvSpPr/>
            <p:nvPr/>
          </p:nvSpPr>
          <p:spPr>
            <a:xfrm>
              <a:off x="4272344" y="4292278"/>
              <a:ext cx="576650" cy="549104"/>
            </a:xfrm>
            <a:custGeom>
              <a:avLst/>
              <a:gdLst>
                <a:gd name="connsiteX0" fmla="*/ 4 w 3434680"/>
                <a:gd name="connsiteY0" fmla="*/ 1100182 h 2880320"/>
                <a:gd name="connsiteX1" fmla="*/ 1311938 w 3434680"/>
                <a:gd name="connsiteY1" fmla="*/ 1100189 h 2880320"/>
                <a:gd name="connsiteX2" fmla="*/ 1717340 w 3434680"/>
                <a:gd name="connsiteY2" fmla="*/ 0 h 2880320"/>
                <a:gd name="connsiteX3" fmla="*/ 2122742 w 3434680"/>
                <a:gd name="connsiteY3" fmla="*/ 1100189 h 2880320"/>
                <a:gd name="connsiteX4" fmla="*/ 3434676 w 3434680"/>
                <a:gd name="connsiteY4" fmla="*/ 1100182 h 2880320"/>
                <a:gd name="connsiteX5" fmla="*/ 2373294 w 3434680"/>
                <a:gd name="connsiteY5" fmla="*/ 1780128 h 2880320"/>
                <a:gd name="connsiteX6" fmla="*/ 2778712 w 3434680"/>
                <a:gd name="connsiteY6" fmla="*/ 2880313 h 2880320"/>
                <a:gd name="connsiteX7" fmla="*/ 1717340 w 3434680"/>
                <a:gd name="connsiteY7" fmla="*/ 2200354 h 2880320"/>
                <a:gd name="connsiteX8" fmla="*/ 655968 w 3434680"/>
                <a:gd name="connsiteY8" fmla="*/ 2880313 h 2880320"/>
                <a:gd name="connsiteX9" fmla="*/ 1061386 w 3434680"/>
                <a:gd name="connsiteY9" fmla="*/ 1780128 h 2880320"/>
                <a:gd name="connsiteX10" fmla="*/ 4 w 3434680"/>
                <a:gd name="connsiteY10" fmla="*/ 1100182 h 2880320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343232" h="2900092">
                  <a:moveTo>
                    <a:pt x="0" y="1206862"/>
                  </a:moveTo>
                  <a:cubicBezTo>
                    <a:pt x="1163751" y="353424"/>
                    <a:pt x="955903" y="1252587"/>
                    <a:pt x="1479574" y="1328789"/>
                  </a:cubicBezTo>
                  <a:cubicBezTo>
                    <a:pt x="1614708" y="962059"/>
                    <a:pt x="42962" y="717250"/>
                    <a:pt x="1625896" y="0"/>
                  </a:cubicBezTo>
                  <a:cubicBezTo>
                    <a:pt x="2782110" y="321010"/>
                    <a:pt x="1759004" y="901099"/>
                    <a:pt x="1894138" y="1267829"/>
                  </a:cubicBezTo>
                  <a:cubicBezTo>
                    <a:pt x="2331449" y="1267827"/>
                    <a:pt x="1823881" y="140064"/>
                    <a:pt x="3343232" y="1100182"/>
                  </a:cubicBezTo>
                  <a:cubicBezTo>
                    <a:pt x="2745598" y="2439351"/>
                    <a:pt x="2330844" y="1431559"/>
                    <a:pt x="1977050" y="1658208"/>
                  </a:cubicBezTo>
                  <a:cubicBezTo>
                    <a:pt x="2213789" y="2065576"/>
                    <a:pt x="2831529" y="1695705"/>
                    <a:pt x="2687268" y="2880313"/>
                  </a:cubicBezTo>
                  <a:cubicBezTo>
                    <a:pt x="900917" y="2933060"/>
                    <a:pt x="1949207" y="2193327"/>
                    <a:pt x="1580176" y="1849834"/>
                  </a:cubicBezTo>
                  <a:cubicBezTo>
                    <a:pt x="1241625" y="2193327"/>
                    <a:pt x="1954635" y="3039740"/>
                    <a:pt x="564524" y="2880313"/>
                  </a:cubicBezTo>
                  <a:cubicBezTo>
                    <a:pt x="176423" y="1589025"/>
                    <a:pt x="1068483" y="2035096"/>
                    <a:pt x="1320462" y="1612488"/>
                  </a:cubicBezTo>
                  <a:cubicBezTo>
                    <a:pt x="849828" y="1441719"/>
                    <a:pt x="729714" y="2505391"/>
                    <a:pt x="0" y="1206862"/>
                  </a:cubicBezTo>
                  <a:close/>
                </a:path>
              </a:pathLst>
            </a:custGeom>
            <a:gradFill>
              <a:gsLst>
                <a:gs pos="0">
                  <a:srgbClr val="7030A0"/>
                </a:gs>
                <a:gs pos="48000">
                  <a:schemeClr val="accent6">
                    <a:lumMod val="0"/>
                    <a:lumOff val="100000"/>
                    <a:alpha val="79000"/>
                  </a:schemeClr>
                </a:gs>
                <a:gs pos="13000">
                  <a:srgbClr val="FF99FF">
                    <a:alpha val="77647"/>
                    <a:lumMod val="80000"/>
                    <a:lumOff val="20000"/>
                  </a:srgbClr>
                </a:gs>
                <a:gs pos="26000">
                  <a:schemeClr val="accent2">
                    <a:lumMod val="60000"/>
                    <a:lumOff val="40000"/>
                  </a:schemeClr>
                </a:gs>
                <a:gs pos="39000">
                  <a:schemeClr val="accent6">
                    <a:lumMod val="0"/>
                    <a:lumOff val="100000"/>
                    <a:alpha val="61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50800" dist="50800" dir="5400000" algn="ctr" rotWithShape="0">
                <a:srgbClr val="7030A0"/>
              </a:outerShdw>
            </a:effectLst>
            <a:scene3d>
              <a:camera prst="orthographicFront"/>
              <a:lightRig rig="threePt" dir="t"/>
            </a:scene3d>
            <a:sp3d>
              <a:bevelT w="55245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13" name="3 Estrella de 5 puntas"/>
            <p:cNvSpPr/>
            <p:nvPr/>
          </p:nvSpPr>
          <p:spPr>
            <a:xfrm rot="1279268">
              <a:off x="3818431" y="2529791"/>
              <a:ext cx="700644" cy="739852"/>
            </a:xfrm>
            <a:custGeom>
              <a:avLst/>
              <a:gdLst>
                <a:gd name="connsiteX0" fmla="*/ 4 w 3434680"/>
                <a:gd name="connsiteY0" fmla="*/ 1100182 h 2880320"/>
                <a:gd name="connsiteX1" fmla="*/ 1311938 w 3434680"/>
                <a:gd name="connsiteY1" fmla="*/ 1100189 h 2880320"/>
                <a:gd name="connsiteX2" fmla="*/ 1717340 w 3434680"/>
                <a:gd name="connsiteY2" fmla="*/ 0 h 2880320"/>
                <a:gd name="connsiteX3" fmla="*/ 2122742 w 3434680"/>
                <a:gd name="connsiteY3" fmla="*/ 1100189 h 2880320"/>
                <a:gd name="connsiteX4" fmla="*/ 3434676 w 3434680"/>
                <a:gd name="connsiteY4" fmla="*/ 1100182 h 2880320"/>
                <a:gd name="connsiteX5" fmla="*/ 2373294 w 3434680"/>
                <a:gd name="connsiteY5" fmla="*/ 1780128 h 2880320"/>
                <a:gd name="connsiteX6" fmla="*/ 2778712 w 3434680"/>
                <a:gd name="connsiteY6" fmla="*/ 2880313 h 2880320"/>
                <a:gd name="connsiteX7" fmla="*/ 1717340 w 3434680"/>
                <a:gd name="connsiteY7" fmla="*/ 2200354 h 2880320"/>
                <a:gd name="connsiteX8" fmla="*/ 655968 w 3434680"/>
                <a:gd name="connsiteY8" fmla="*/ 2880313 h 2880320"/>
                <a:gd name="connsiteX9" fmla="*/ 1061386 w 3434680"/>
                <a:gd name="connsiteY9" fmla="*/ 1780128 h 2880320"/>
                <a:gd name="connsiteX10" fmla="*/ 4 w 3434680"/>
                <a:gd name="connsiteY10" fmla="*/ 1100182 h 2880320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343232" h="2900092">
                  <a:moveTo>
                    <a:pt x="0" y="1206862"/>
                  </a:moveTo>
                  <a:cubicBezTo>
                    <a:pt x="1163751" y="353424"/>
                    <a:pt x="955903" y="1252587"/>
                    <a:pt x="1479574" y="1328789"/>
                  </a:cubicBezTo>
                  <a:cubicBezTo>
                    <a:pt x="1614708" y="962059"/>
                    <a:pt x="42962" y="717250"/>
                    <a:pt x="1625896" y="0"/>
                  </a:cubicBezTo>
                  <a:cubicBezTo>
                    <a:pt x="2782110" y="321010"/>
                    <a:pt x="1759004" y="901099"/>
                    <a:pt x="1894138" y="1267829"/>
                  </a:cubicBezTo>
                  <a:cubicBezTo>
                    <a:pt x="2331449" y="1267827"/>
                    <a:pt x="1823881" y="140064"/>
                    <a:pt x="3343232" y="1100182"/>
                  </a:cubicBezTo>
                  <a:cubicBezTo>
                    <a:pt x="2745598" y="2439351"/>
                    <a:pt x="2330844" y="1431559"/>
                    <a:pt x="1977050" y="1658208"/>
                  </a:cubicBezTo>
                  <a:cubicBezTo>
                    <a:pt x="2213789" y="2065576"/>
                    <a:pt x="2831529" y="1695705"/>
                    <a:pt x="2687268" y="2880313"/>
                  </a:cubicBezTo>
                  <a:cubicBezTo>
                    <a:pt x="900917" y="2933060"/>
                    <a:pt x="1949207" y="2193327"/>
                    <a:pt x="1580176" y="1849834"/>
                  </a:cubicBezTo>
                  <a:cubicBezTo>
                    <a:pt x="1241625" y="2193327"/>
                    <a:pt x="1954635" y="3039740"/>
                    <a:pt x="564524" y="2880313"/>
                  </a:cubicBezTo>
                  <a:cubicBezTo>
                    <a:pt x="176423" y="1589025"/>
                    <a:pt x="1068483" y="2035096"/>
                    <a:pt x="1320462" y="1612488"/>
                  </a:cubicBezTo>
                  <a:cubicBezTo>
                    <a:pt x="849828" y="1441719"/>
                    <a:pt x="729714" y="2505391"/>
                    <a:pt x="0" y="1206862"/>
                  </a:cubicBezTo>
                  <a:close/>
                </a:path>
              </a:pathLst>
            </a:custGeom>
            <a:gradFill>
              <a:gsLst>
                <a:gs pos="0">
                  <a:srgbClr val="7030A0"/>
                </a:gs>
                <a:gs pos="48000">
                  <a:schemeClr val="accent6">
                    <a:lumMod val="0"/>
                    <a:lumOff val="100000"/>
                    <a:alpha val="79000"/>
                  </a:schemeClr>
                </a:gs>
                <a:gs pos="13000">
                  <a:srgbClr val="FF99FF">
                    <a:alpha val="77647"/>
                    <a:lumMod val="80000"/>
                    <a:lumOff val="20000"/>
                  </a:srgbClr>
                </a:gs>
                <a:gs pos="26000">
                  <a:schemeClr val="accent2">
                    <a:lumMod val="60000"/>
                    <a:lumOff val="40000"/>
                  </a:schemeClr>
                </a:gs>
                <a:gs pos="39000">
                  <a:schemeClr val="accent6">
                    <a:lumMod val="0"/>
                    <a:lumOff val="100000"/>
                    <a:alpha val="61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50800" dist="50800" dir="5400000" algn="ctr" rotWithShape="0">
                <a:srgbClr val="7030A0"/>
              </a:outerShdw>
            </a:effectLst>
            <a:scene3d>
              <a:camera prst="orthographicFront"/>
              <a:lightRig rig="threePt" dir="t"/>
            </a:scene3d>
            <a:sp3d>
              <a:bevelT w="55245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</p:grpSp>
      <p:grpSp>
        <p:nvGrpSpPr>
          <p:cNvPr id="14" name="13 Grupo"/>
          <p:cNvGrpSpPr>
            <a:grpSpLocks/>
          </p:cNvGrpSpPr>
          <p:nvPr/>
        </p:nvGrpSpPr>
        <p:grpSpPr bwMode="auto">
          <a:xfrm>
            <a:off x="0" y="-1"/>
            <a:ext cx="10807700" cy="5143501"/>
            <a:chOff x="107504" y="19624"/>
            <a:chExt cx="9152751" cy="5143500"/>
          </a:xfrm>
        </p:grpSpPr>
        <p:sp>
          <p:nvSpPr>
            <p:cNvPr id="15" name="3 Rectángulo"/>
            <p:cNvSpPr/>
            <p:nvPr/>
          </p:nvSpPr>
          <p:spPr>
            <a:xfrm flipH="1" flipV="1">
              <a:off x="107504" y="19624"/>
              <a:ext cx="9152751" cy="5143500"/>
            </a:xfrm>
            <a:custGeom>
              <a:avLst/>
              <a:gdLst>
                <a:gd name="connsiteX0" fmla="*/ 0 w 9152751"/>
                <a:gd name="connsiteY0" fmla="*/ 0 h 6858000"/>
                <a:gd name="connsiteX1" fmla="*/ 9152751 w 9152751"/>
                <a:gd name="connsiteY1" fmla="*/ 0 h 6858000"/>
                <a:gd name="connsiteX2" fmla="*/ 9152751 w 9152751"/>
                <a:gd name="connsiteY2" fmla="*/ 6858000 h 6858000"/>
                <a:gd name="connsiteX3" fmla="*/ 0 w 9152751"/>
                <a:gd name="connsiteY3" fmla="*/ 6858000 h 6858000"/>
                <a:gd name="connsiteX4" fmla="*/ 0 w 9152751"/>
                <a:gd name="connsiteY4" fmla="*/ 0 h 6858000"/>
                <a:gd name="connsiteX0" fmla="*/ 0 w 9152751"/>
                <a:gd name="connsiteY0" fmla="*/ 0 h 6858000"/>
                <a:gd name="connsiteX1" fmla="*/ 9152751 w 9152751"/>
                <a:gd name="connsiteY1" fmla="*/ 0 h 6858000"/>
                <a:gd name="connsiteX2" fmla="*/ 9152751 w 9152751"/>
                <a:gd name="connsiteY2" fmla="*/ 6858000 h 6858000"/>
                <a:gd name="connsiteX3" fmla="*/ 0 w 9152751"/>
                <a:gd name="connsiteY3" fmla="*/ 6858000 h 6858000"/>
                <a:gd name="connsiteX4" fmla="*/ 0 w 91527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52751" h="6858000">
                  <a:moveTo>
                    <a:pt x="0" y="0"/>
                  </a:moveTo>
                  <a:lnTo>
                    <a:pt x="9152751" y="0"/>
                  </a:lnTo>
                  <a:lnTo>
                    <a:pt x="9152751" y="6858000"/>
                  </a:lnTo>
                  <a:lnTo>
                    <a:pt x="0" y="6858000"/>
                  </a:lnTo>
                  <a:cubicBezTo>
                    <a:pt x="0" y="4572000"/>
                    <a:pt x="11449318" y="1577662"/>
                    <a:pt x="0" y="0"/>
                  </a:cubicBezTo>
                  <a:close/>
                </a:path>
              </a:pathLst>
            </a:custGeom>
            <a:gradFill>
              <a:gsLst>
                <a:gs pos="0">
                  <a:schemeClr val="tx1">
                    <a:alpha val="54000"/>
                  </a:schemeClr>
                </a:gs>
                <a:gs pos="25000">
                  <a:schemeClr val="accent6">
                    <a:alpha val="44000"/>
                    <a:lumMod val="38000"/>
                    <a:lumOff val="62000"/>
                  </a:schemeClr>
                </a:gs>
                <a:gs pos="50000">
                  <a:schemeClr val="bg2">
                    <a:lumMod val="20000"/>
                    <a:lumOff val="80000"/>
                    <a:alpha val="65000"/>
                  </a:schemeClr>
                </a:gs>
                <a:gs pos="100000">
                  <a:schemeClr val="accent4">
                    <a:lumMod val="50000"/>
                  </a:schemeClr>
                </a:gs>
                <a:gs pos="83000">
                  <a:schemeClr val="accent2">
                    <a:lumMod val="36000"/>
                    <a:lumOff val="64000"/>
                    <a:alpha val="68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16" name="3 Estrella de 5 puntas"/>
            <p:cNvSpPr/>
            <p:nvPr/>
          </p:nvSpPr>
          <p:spPr>
            <a:xfrm rot="19027058">
              <a:off x="3433966" y="3575377"/>
              <a:ext cx="700644" cy="739852"/>
            </a:xfrm>
            <a:custGeom>
              <a:avLst/>
              <a:gdLst>
                <a:gd name="connsiteX0" fmla="*/ 4 w 3434680"/>
                <a:gd name="connsiteY0" fmla="*/ 1100182 h 2880320"/>
                <a:gd name="connsiteX1" fmla="*/ 1311938 w 3434680"/>
                <a:gd name="connsiteY1" fmla="*/ 1100189 h 2880320"/>
                <a:gd name="connsiteX2" fmla="*/ 1717340 w 3434680"/>
                <a:gd name="connsiteY2" fmla="*/ 0 h 2880320"/>
                <a:gd name="connsiteX3" fmla="*/ 2122742 w 3434680"/>
                <a:gd name="connsiteY3" fmla="*/ 1100189 h 2880320"/>
                <a:gd name="connsiteX4" fmla="*/ 3434676 w 3434680"/>
                <a:gd name="connsiteY4" fmla="*/ 1100182 h 2880320"/>
                <a:gd name="connsiteX5" fmla="*/ 2373294 w 3434680"/>
                <a:gd name="connsiteY5" fmla="*/ 1780128 h 2880320"/>
                <a:gd name="connsiteX6" fmla="*/ 2778712 w 3434680"/>
                <a:gd name="connsiteY6" fmla="*/ 2880313 h 2880320"/>
                <a:gd name="connsiteX7" fmla="*/ 1717340 w 3434680"/>
                <a:gd name="connsiteY7" fmla="*/ 2200354 h 2880320"/>
                <a:gd name="connsiteX8" fmla="*/ 655968 w 3434680"/>
                <a:gd name="connsiteY8" fmla="*/ 2880313 h 2880320"/>
                <a:gd name="connsiteX9" fmla="*/ 1061386 w 3434680"/>
                <a:gd name="connsiteY9" fmla="*/ 1780128 h 2880320"/>
                <a:gd name="connsiteX10" fmla="*/ 4 w 3434680"/>
                <a:gd name="connsiteY10" fmla="*/ 1100182 h 2880320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343232" h="2900092">
                  <a:moveTo>
                    <a:pt x="0" y="1206862"/>
                  </a:moveTo>
                  <a:cubicBezTo>
                    <a:pt x="1163751" y="353424"/>
                    <a:pt x="955903" y="1252587"/>
                    <a:pt x="1479574" y="1328789"/>
                  </a:cubicBezTo>
                  <a:cubicBezTo>
                    <a:pt x="1614708" y="962059"/>
                    <a:pt x="42962" y="717250"/>
                    <a:pt x="1625896" y="0"/>
                  </a:cubicBezTo>
                  <a:cubicBezTo>
                    <a:pt x="2782110" y="321010"/>
                    <a:pt x="1759004" y="901099"/>
                    <a:pt x="1894138" y="1267829"/>
                  </a:cubicBezTo>
                  <a:cubicBezTo>
                    <a:pt x="2331449" y="1267827"/>
                    <a:pt x="1823881" y="140064"/>
                    <a:pt x="3343232" y="1100182"/>
                  </a:cubicBezTo>
                  <a:cubicBezTo>
                    <a:pt x="2745598" y="2439351"/>
                    <a:pt x="2330844" y="1431559"/>
                    <a:pt x="1977050" y="1658208"/>
                  </a:cubicBezTo>
                  <a:cubicBezTo>
                    <a:pt x="2213789" y="2065576"/>
                    <a:pt x="2831529" y="1695705"/>
                    <a:pt x="2687268" y="2880313"/>
                  </a:cubicBezTo>
                  <a:cubicBezTo>
                    <a:pt x="900917" y="2933060"/>
                    <a:pt x="1949207" y="2193327"/>
                    <a:pt x="1580176" y="1849834"/>
                  </a:cubicBezTo>
                  <a:cubicBezTo>
                    <a:pt x="1241625" y="2193327"/>
                    <a:pt x="1954635" y="3039740"/>
                    <a:pt x="564524" y="2880313"/>
                  </a:cubicBezTo>
                  <a:cubicBezTo>
                    <a:pt x="176423" y="1589025"/>
                    <a:pt x="1068483" y="2035096"/>
                    <a:pt x="1320462" y="1612488"/>
                  </a:cubicBezTo>
                  <a:cubicBezTo>
                    <a:pt x="849828" y="1441719"/>
                    <a:pt x="729714" y="2505391"/>
                    <a:pt x="0" y="1206862"/>
                  </a:cubicBezTo>
                  <a:close/>
                </a:path>
              </a:pathLst>
            </a:custGeom>
            <a:gradFill>
              <a:gsLst>
                <a:gs pos="0">
                  <a:srgbClr val="7030A0"/>
                </a:gs>
                <a:gs pos="48000">
                  <a:schemeClr val="accent6">
                    <a:lumMod val="0"/>
                    <a:lumOff val="100000"/>
                    <a:alpha val="79000"/>
                  </a:schemeClr>
                </a:gs>
                <a:gs pos="13000">
                  <a:srgbClr val="FF99FF">
                    <a:alpha val="77647"/>
                    <a:lumMod val="80000"/>
                    <a:lumOff val="20000"/>
                  </a:srgbClr>
                </a:gs>
                <a:gs pos="26000">
                  <a:schemeClr val="accent2">
                    <a:lumMod val="60000"/>
                    <a:lumOff val="40000"/>
                  </a:schemeClr>
                </a:gs>
                <a:gs pos="39000">
                  <a:schemeClr val="accent6">
                    <a:lumMod val="0"/>
                    <a:lumOff val="100000"/>
                    <a:alpha val="61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50800" dist="50800" dir="5400000" algn="ctr" rotWithShape="0">
                <a:srgbClr val="7030A0"/>
              </a:outerShdw>
            </a:effectLst>
            <a:scene3d>
              <a:camera prst="orthographicFront"/>
              <a:lightRig rig="threePt" dir="t"/>
            </a:scene3d>
            <a:sp3d>
              <a:bevelT w="55245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17" name="3 Estrella de 5 puntas"/>
            <p:cNvSpPr/>
            <p:nvPr/>
          </p:nvSpPr>
          <p:spPr>
            <a:xfrm rot="3650218">
              <a:off x="5869080" y="1118687"/>
              <a:ext cx="700644" cy="739852"/>
            </a:xfrm>
            <a:custGeom>
              <a:avLst/>
              <a:gdLst>
                <a:gd name="connsiteX0" fmla="*/ 4 w 3434680"/>
                <a:gd name="connsiteY0" fmla="*/ 1100182 h 2880320"/>
                <a:gd name="connsiteX1" fmla="*/ 1311938 w 3434680"/>
                <a:gd name="connsiteY1" fmla="*/ 1100189 h 2880320"/>
                <a:gd name="connsiteX2" fmla="*/ 1717340 w 3434680"/>
                <a:gd name="connsiteY2" fmla="*/ 0 h 2880320"/>
                <a:gd name="connsiteX3" fmla="*/ 2122742 w 3434680"/>
                <a:gd name="connsiteY3" fmla="*/ 1100189 h 2880320"/>
                <a:gd name="connsiteX4" fmla="*/ 3434676 w 3434680"/>
                <a:gd name="connsiteY4" fmla="*/ 1100182 h 2880320"/>
                <a:gd name="connsiteX5" fmla="*/ 2373294 w 3434680"/>
                <a:gd name="connsiteY5" fmla="*/ 1780128 h 2880320"/>
                <a:gd name="connsiteX6" fmla="*/ 2778712 w 3434680"/>
                <a:gd name="connsiteY6" fmla="*/ 2880313 h 2880320"/>
                <a:gd name="connsiteX7" fmla="*/ 1717340 w 3434680"/>
                <a:gd name="connsiteY7" fmla="*/ 2200354 h 2880320"/>
                <a:gd name="connsiteX8" fmla="*/ 655968 w 3434680"/>
                <a:gd name="connsiteY8" fmla="*/ 2880313 h 2880320"/>
                <a:gd name="connsiteX9" fmla="*/ 1061386 w 3434680"/>
                <a:gd name="connsiteY9" fmla="*/ 1780128 h 2880320"/>
                <a:gd name="connsiteX10" fmla="*/ 4 w 3434680"/>
                <a:gd name="connsiteY10" fmla="*/ 1100182 h 2880320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343232" h="2900092">
                  <a:moveTo>
                    <a:pt x="0" y="1206862"/>
                  </a:moveTo>
                  <a:cubicBezTo>
                    <a:pt x="1163751" y="353424"/>
                    <a:pt x="955903" y="1252587"/>
                    <a:pt x="1479574" y="1328789"/>
                  </a:cubicBezTo>
                  <a:cubicBezTo>
                    <a:pt x="1614708" y="962059"/>
                    <a:pt x="42962" y="717250"/>
                    <a:pt x="1625896" y="0"/>
                  </a:cubicBezTo>
                  <a:cubicBezTo>
                    <a:pt x="2782110" y="321010"/>
                    <a:pt x="1759004" y="901099"/>
                    <a:pt x="1894138" y="1267829"/>
                  </a:cubicBezTo>
                  <a:cubicBezTo>
                    <a:pt x="2331449" y="1267827"/>
                    <a:pt x="1823881" y="140064"/>
                    <a:pt x="3343232" y="1100182"/>
                  </a:cubicBezTo>
                  <a:cubicBezTo>
                    <a:pt x="2745598" y="2439351"/>
                    <a:pt x="2330844" y="1431559"/>
                    <a:pt x="1977050" y="1658208"/>
                  </a:cubicBezTo>
                  <a:cubicBezTo>
                    <a:pt x="2213789" y="2065576"/>
                    <a:pt x="2831529" y="1695705"/>
                    <a:pt x="2687268" y="2880313"/>
                  </a:cubicBezTo>
                  <a:cubicBezTo>
                    <a:pt x="900917" y="2933060"/>
                    <a:pt x="1949207" y="2193327"/>
                    <a:pt x="1580176" y="1849834"/>
                  </a:cubicBezTo>
                  <a:cubicBezTo>
                    <a:pt x="1241625" y="2193327"/>
                    <a:pt x="1954635" y="3039740"/>
                    <a:pt x="564524" y="2880313"/>
                  </a:cubicBezTo>
                  <a:cubicBezTo>
                    <a:pt x="176423" y="1589025"/>
                    <a:pt x="1068483" y="2035096"/>
                    <a:pt x="1320462" y="1612488"/>
                  </a:cubicBezTo>
                  <a:cubicBezTo>
                    <a:pt x="849828" y="1441719"/>
                    <a:pt x="729714" y="2505391"/>
                    <a:pt x="0" y="1206862"/>
                  </a:cubicBezTo>
                  <a:close/>
                </a:path>
              </a:pathLst>
            </a:custGeom>
            <a:gradFill>
              <a:gsLst>
                <a:gs pos="0">
                  <a:srgbClr val="7030A0"/>
                </a:gs>
                <a:gs pos="48000">
                  <a:schemeClr val="accent6">
                    <a:lumMod val="0"/>
                    <a:lumOff val="100000"/>
                    <a:alpha val="79000"/>
                  </a:schemeClr>
                </a:gs>
                <a:gs pos="13000">
                  <a:srgbClr val="FF99FF">
                    <a:alpha val="77647"/>
                    <a:lumMod val="80000"/>
                    <a:lumOff val="20000"/>
                  </a:srgbClr>
                </a:gs>
                <a:gs pos="26000">
                  <a:schemeClr val="accent2">
                    <a:lumMod val="60000"/>
                    <a:lumOff val="40000"/>
                  </a:schemeClr>
                </a:gs>
                <a:gs pos="39000">
                  <a:schemeClr val="accent6">
                    <a:lumMod val="0"/>
                    <a:lumOff val="100000"/>
                    <a:alpha val="61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50800" dist="50800" dir="5400000" algn="ctr" rotWithShape="0">
                <a:srgbClr val="7030A0"/>
              </a:outerShdw>
            </a:effectLst>
            <a:scene3d>
              <a:camera prst="orthographicFront"/>
              <a:lightRig rig="threePt" dir="t"/>
            </a:scene3d>
            <a:sp3d>
              <a:bevelT w="55245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18" name="3 Estrella de 5 puntas"/>
            <p:cNvSpPr/>
            <p:nvPr/>
          </p:nvSpPr>
          <p:spPr>
            <a:xfrm rot="2579589">
              <a:off x="7754510" y="139540"/>
              <a:ext cx="700644" cy="739852"/>
            </a:xfrm>
            <a:custGeom>
              <a:avLst/>
              <a:gdLst>
                <a:gd name="connsiteX0" fmla="*/ 4 w 3434680"/>
                <a:gd name="connsiteY0" fmla="*/ 1100182 h 2880320"/>
                <a:gd name="connsiteX1" fmla="*/ 1311938 w 3434680"/>
                <a:gd name="connsiteY1" fmla="*/ 1100189 h 2880320"/>
                <a:gd name="connsiteX2" fmla="*/ 1717340 w 3434680"/>
                <a:gd name="connsiteY2" fmla="*/ 0 h 2880320"/>
                <a:gd name="connsiteX3" fmla="*/ 2122742 w 3434680"/>
                <a:gd name="connsiteY3" fmla="*/ 1100189 h 2880320"/>
                <a:gd name="connsiteX4" fmla="*/ 3434676 w 3434680"/>
                <a:gd name="connsiteY4" fmla="*/ 1100182 h 2880320"/>
                <a:gd name="connsiteX5" fmla="*/ 2373294 w 3434680"/>
                <a:gd name="connsiteY5" fmla="*/ 1780128 h 2880320"/>
                <a:gd name="connsiteX6" fmla="*/ 2778712 w 3434680"/>
                <a:gd name="connsiteY6" fmla="*/ 2880313 h 2880320"/>
                <a:gd name="connsiteX7" fmla="*/ 1717340 w 3434680"/>
                <a:gd name="connsiteY7" fmla="*/ 2200354 h 2880320"/>
                <a:gd name="connsiteX8" fmla="*/ 655968 w 3434680"/>
                <a:gd name="connsiteY8" fmla="*/ 2880313 h 2880320"/>
                <a:gd name="connsiteX9" fmla="*/ 1061386 w 3434680"/>
                <a:gd name="connsiteY9" fmla="*/ 1780128 h 2880320"/>
                <a:gd name="connsiteX10" fmla="*/ 4 w 3434680"/>
                <a:gd name="connsiteY10" fmla="*/ 1100182 h 2880320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343232" h="2900092">
                  <a:moveTo>
                    <a:pt x="0" y="1206862"/>
                  </a:moveTo>
                  <a:cubicBezTo>
                    <a:pt x="1163751" y="353424"/>
                    <a:pt x="955903" y="1252587"/>
                    <a:pt x="1479574" y="1328789"/>
                  </a:cubicBezTo>
                  <a:cubicBezTo>
                    <a:pt x="1614708" y="962059"/>
                    <a:pt x="42962" y="717250"/>
                    <a:pt x="1625896" y="0"/>
                  </a:cubicBezTo>
                  <a:cubicBezTo>
                    <a:pt x="2782110" y="321010"/>
                    <a:pt x="1759004" y="901099"/>
                    <a:pt x="1894138" y="1267829"/>
                  </a:cubicBezTo>
                  <a:cubicBezTo>
                    <a:pt x="2331449" y="1267827"/>
                    <a:pt x="1823881" y="140064"/>
                    <a:pt x="3343232" y="1100182"/>
                  </a:cubicBezTo>
                  <a:cubicBezTo>
                    <a:pt x="2745598" y="2439351"/>
                    <a:pt x="2330844" y="1431559"/>
                    <a:pt x="1977050" y="1658208"/>
                  </a:cubicBezTo>
                  <a:cubicBezTo>
                    <a:pt x="2213789" y="2065576"/>
                    <a:pt x="2831529" y="1695705"/>
                    <a:pt x="2687268" y="2880313"/>
                  </a:cubicBezTo>
                  <a:cubicBezTo>
                    <a:pt x="900917" y="2933060"/>
                    <a:pt x="1949207" y="2193327"/>
                    <a:pt x="1580176" y="1849834"/>
                  </a:cubicBezTo>
                  <a:cubicBezTo>
                    <a:pt x="1241625" y="2193327"/>
                    <a:pt x="1954635" y="3039740"/>
                    <a:pt x="564524" y="2880313"/>
                  </a:cubicBezTo>
                  <a:cubicBezTo>
                    <a:pt x="176423" y="1589025"/>
                    <a:pt x="1068483" y="2035096"/>
                    <a:pt x="1320462" y="1612488"/>
                  </a:cubicBezTo>
                  <a:cubicBezTo>
                    <a:pt x="849828" y="1441719"/>
                    <a:pt x="729714" y="2505391"/>
                    <a:pt x="0" y="1206862"/>
                  </a:cubicBezTo>
                  <a:close/>
                </a:path>
              </a:pathLst>
            </a:custGeom>
            <a:gradFill>
              <a:gsLst>
                <a:gs pos="0">
                  <a:srgbClr val="7030A0"/>
                </a:gs>
                <a:gs pos="48000">
                  <a:schemeClr val="accent6">
                    <a:lumMod val="0"/>
                    <a:lumOff val="100000"/>
                    <a:alpha val="79000"/>
                  </a:schemeClr>
                </a:gs>
                <a:gs pos="13000">
                  <a:srgbClr val="FF99FF">
                    <a:alpha val="77647"/>
                    <a:lumMod val="80000"/>
                    <a:lumOff val="20000"/>
                  </a:srgbClr>
                </a:gs>
                <a:gs pos="26000">
                  <a:schemeClr val="accent2">
                    <a:lumMod val="60000"/>
                    <a:lumOff val="40000"/>
                  </a:schemeClr>
                </a:gs>
                <a:gs pos="39000">
                  <a:schemeClr val="accent6">
                    <a:lumMod val="0"/>
                    <a:lumOff val="100000"/>
                    <a:alpha val="61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50800" dist="50800" dir="5400000" algn="ctr" rotWithShape="0">
                <a:srgbClr val="7030A0"/>
              </a:outerShdw>
            </a:effectLst>
            <a:scene3d>
              <a:camera prst="orthographicFront"/>
              <a:lightRig rig="threePt" dir="t"/>
            </a:scene3d>
            <a:sp3d>
              <a:bevelT w="55245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19" name="3 Estrella de 5 puntas"/>
            <p:cNvSpPr/>
            <p:nvPr/>
          </p:nvSpPr>
          <p:spPr>
            <a:xfrm rot="2542880">
              <a:off x="6818037" y="694992"/>
              <a:ext cx="700644" cy="739852"/>
            </a:xfrm>
            <a:custGeom>
              <a:avLst/>
              <a:gdLst>
                <a:gd name="connsiteX0" fmla="*/ 4 w 3434680"/>
                <a:gd name="connsiteY0" fmla="*/ 1100182 h 2880320"/>
                <a:gd name="connsiteX1" fmla="*/ 1311938 w 3434680"/>
                <a:gd name="connsiteY1" fmla="*/ 1100189 h 2880320"/>
                <a:gd name="connsiteX2" fmla="*/ 1717340 w 3434680"/>
                <a:gd name="connsiteY2" fmla="*/ 0 h 2880320"/>
                <a:gd name="connsiteX3" fmla="*/ 2122742 w 3434680"/>
                <a:gd name="connsiteY3" fmla="*/ 1100189 h 2880320"/>
                <a:gd name="connsiteX4" fmla="*/ 3434676 w 3434680"/>
                <a:gd name="connsiteY4" fmla="*/ 1100182 h 2880320"/>
                <a:gd name="connsiteX5" fmla="*/ 2373294 w 3434680"/>
                <a:gd name="connsiteY5" fmla="*/ 1780128 h 2880320"/>
                <a:gd name="connsiteX6" fmla="*/ 2778712 w 3434680"/>
                <a:gd name="connsiteY6" fmla="*/ 2880313 h 2880320"/>
                <a:gd name="connsiteX7" fmla="*/ 1717340 w 3434680"/>
                <a:gd name="connsiteY7" fmla="*/ 2200354 h 2880320"/>
                <a:gd name="connsiteX8" fmla="*/ 655968 w 3434680"/>
                <a:gd name="connsiteY8" fmla="*/ 2880313 h 2880320"/>
                <a:gd name="connsiteX9" fmla="*/ 1061386 w 3434680"/>
                <a:gd name="connsiteY9" fmla="*/ 1780128 h 2880320"/>
                <a:gd name="connsiteX10" fmla="*/ 4 w 3434680"/>
                <a:gd name="connsiteY10" fmla="*/ 1100182 h 2880320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343232" h="2900092">
                  <a:moveTo>
                    <a:pt x="0" y="1206862"/>
                  </a:moveTo>
                  <a:cubicBezTo>
                    <a:pt x="1163751" y="353424"/>
                    <a:pt x="955903" y="1252587"/>
                    <a:pt x="1479574" y="1328789"/>
                  </a:cubicBezTo>
                  <a:cubicBezTo>
                    <a:pt x="1614708" y="962059"/>
                    <a:pt x="42962" y="717250"/>
                    <a:pt x="1625896" y="0"/>
                  </a:cubicBezTo>
                  <a:cubicBezTo>
                    <a:pt x="2782110" y="321010"/>
                    <a:pt x="1759004" y="901099"/>
                    <a:pt x="1894138" y="1267829"/>
                  </a:cubicBezTo>
                  <a:cubicBezTo>
                    <a:pt x="2331449" y="1267827"/>
                    <a:pt x="1823881" y="140064"/>
                    <a:pt x="3343232" y="1100182"/>
                  </a:cubicBezTo>
                  <a:cubicBezTo>
                    <a:pt x="2745598" y="2439351"/>
                    <a:pt x="2330844" y="1431559"/>
                    <a:pt x="1977050" y="1658208"/>
                  </a:cubicBezTo>
                  <a:cubicBezTo>
                    <a:pt x="2213789" y="2065576"/>
                    <a:pt x="2831529" y="1695705"/>
                    <a:pt x="2687268" y="2880313"/>
                  </a:cubicBezTo>
                  <a:cubicBezTo>
                    <a:pt x="900917" y="2933060"/>
                    <a:pt x="1949207" y="2193327"/>
                    <a:pt x="1580176" y="1849834"/>
                  </a:cubicBezTo>
                  <a:cubicBezTo>
                    <a:pt x="1241625" y="2193327"/>
                    <a:pt x="1954635" y="3039740"/>
                    <a:pt x="564524" y="2880313"/>
                  </a:cubicBezTo>
                  <a:cubicBezTo>
                    <a:pt x="176423" y="1589025"/>
                    <a:pt x="1068483" y="2035096"/>
                    <a:pt x="1320462" y="1612488"/>
                  </a:cubicBezTo>
                  <a:cubicBezTo>
                    <a:pt x="849828" y="1441719"/>
                    <a:pt x="729714" y="2505391"/>
                    <a:pt x="0" y="1206862"/>
                  </a:cubicBezTo>
                  <a:close/>
                </a:path>
              </a:pathLst>
            </a:custGeom>
            <a:gradFill>
              <a:gsLst>
                <a:gs pos="0">
                  <a:srgbClr val="7030A0"/>
                </a:gs>
                <a:gs pos="48000">
                  <a:schemeClr val="accent6">
                    <a:lumMod val="0"/>
                    <a:lumOff val="100000"/>
                    <a:alpha val="79000"/>
                  </a:schemeClr>
                </a:gs>
                <a:gs pos="13000">
                  <a:srgbClr val="FF99FF">
                    <a:alpha val="77647"/>
                    <a:lumMod val="80000"/>
                    <a:lumOff val="20000"/>
                  </a:srgbClr>
                </a:gs>
                <a:gs pos="26000">
                  <a:schemeClr val="accent2">
                    <a:lumMod val="60000"/>
                    <a:lumOff val="40000"/>
                  </a:schemeClr>
                </a:gs>
                <a:gs pos="39000">
                  <a:schemeClr val="accent6">
                    <a:lumMod val="0"/>
                    <a:lumOff val="100000"/>
                    <a:alpha val="61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50800" dist="50800" dir="5400000" algn="ctr" rotWithShape="0">
                <a:srgbClr val="7030A0"/>
              </a:outerShdw>
            </a:effectLst>
            <a:scene3d>
              <a:camera prst="orthographicFront"/>
              <a:lightRig rig="threePt" dir="t"/>
            </a:scene3d>
            <a:sp3d>
              <a:bevelT w="55245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20" name="3 Estrella de 5 puntas"/>
            <p:cNvSpPr/>
            <p:nvPr/>
          </p:nvSpPr>
          <p:spPr>
            <a:xfrm rot="2460679">
              <a:off x="4798634" y="1784636"/>
              <a:ext cx="700644" cy="739852"/>
            </a:xfrm>
            <a:custGeom>
              <a:avLst/>
              <a:gdLst>
                <a:gd name="connsiteX0" fmla="*/ 4 w 3434680"/>
                <a:gd name="connsiteY0" fmla="*/ 1100182 h 2880320"/>
                <a:gd name="connsiteX1" fmla="*/ 1311938 w 3434680"/>
                <a:gd name="connsiteY1" fmla="*/ 1100189 h 2880320"/>
                <a:gd name="connsiteX2" fmla="*/ 1717340 w 3434680"/>
                <a:gd name="connsiteY2" fmla="*/ 0 h 2880320"/>
                <a:gd name="connsiteX3" fmla="*/ 2122742 w 3434680"/>
                <a:gd name="connsiteY3" fmla="*/ 1100189 h 2880320"/>
                <a:gd name="connsiteX4" fmla="*/ 3434676 w 3434680"/>
                <a:gd name="connsiteY4" fmla="*/ 1100182 h 2880320"/>
                <a:gd name="connsiteX5" fmla="*/ 2373294 w 3434680"/>
                <a:gd name="connsiteY5" fmla="*/ 1780128 h 2880320"/>
                <a:gd name="connsiteX6" fmla="*/ 2778712 w 3434680"/>
                <a:gd name="connsiteY6" fmla="*/ 2880313 h 2880320"/>
                <a:gd name="connsiteX7" fmla="*/ 1717340 w 3434680"/>
                <a:gd name="connsiteY7" fmla="*/ 2200354 h 2880320"/>
                <a:gd name="connsiteX8" fmla="*/ 655968 w 3434680"/>
                <a:gd name="connsiteY8" fmla="*/ 2880313 h 2880320"/>
                <a:gd name="connsiteX9" fmla="*/ 1061386 w 3434680"/>
                <a:gd name="connsiteY9" fmla="*/ 1780128 h 2880320"/>
                <a:gd name="connsiteX10" fmla="*/ 4 w 3434680"/>
                <a:gd name="connsiteY10" fmla="*/ 1100182 h 2880320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343232" h="2900092">
                  <a:moveTo>
                    <a:pt x="0" y="1206862"/>
                  </a:moveTo>
                  <a:cubicBezTo>
                    <a:pt x="1163751" y="353424"/>
                    <a:pt x="955903" y="1252587"/>
                    <a:pt x="1479574" y="1328789"/>
                  </a:cubicBezTo>
                  <a:cubicBezTo>
                    <a:pt x="1614708" y="962059"/>
                    <a:pt x="42962" y="717250"/>
                    <a:pt x="1625896" y="0"/>
                  </a:cubicBezTo>
                  <a:cubicBezTo>
                    <a:pt x="2782110" y="321010"/>
                    <a:pt x="1759004" y="901099"/>
                    <a:pt x="1894138" y="1267829"/>
                  </a:cubicBezTo>
                  <a:cubicBezTo>
                    <a:pt x="2331449" y="1267827"/>
                    <a:pt x="1823881" y="140064"/>
                    <a:pt x="3343232" y="1100182"/>
                  </a:cubicBezTo>
                  <a:cubicBezTo>
                    <a:pt x="2745598" y="2439351"/>
                    <a:pt x="2330844" y="1431559"/>
                    <a:pt x="1977050" y="1658208"/>
                  </a:cubicBezTo>
                  <a:cubicBezTo>
                    <a:pt x="2213789" y="2065576"/>
                    <a:pt x="2831529" y="1695705"/>
                    <a:pt x="2687268" y="2880313"/>
                  </a:cubicBezTo>
                  <a:cubicBezTo>
                    <a:pt x="900917" y="2933060"/>
                    <a:pt x="1949207" y="2193327"/>
                    <a:pt x="1580176" y="1849834"/>
                  </a:cubicBezTo>
                  <a:cubicBezTo>
                    <a:pt x="1241625" y="2193327"/>
                    <a:pt x="1954635" y="3039740"/>
                    <a:pt x="564524" y="2880313"/>
                  </a:cubicBezTo>
                  <a:cubicBezTo>
                    <a:pt x="176423" y="1589025"/>
                    <a:pt x="1068483" y="2035096"/>
                    <a:pt x="1320462" y="1612488"/>
                  </a:cubicBezTo>
                  <a:cubicBezTo>
                    <a:pt x="849828" y="1441719"/>
                    <a:pt x="729714" y="2505391"/>
                    <a:pt x="0" y="1206862"/>
                  </a:cubicBezTo>
                  <a:close/>
                </a:path>
              </a:pathLst>
            </a:custGeom>
            <a:gradFill>
              <a:gsLst>
                <a:gs pos="0">
                  <a:srgbClr val="7030A0"/>
                </a:gs>
                <a:gs pos="48000">
                  <a:schemeClr val="accent6">
                    <a:lumMod val="0"/>
                    <a:lumOff val="100000"/>
                    <a:alpha val="79000"/>
                  </a:schemeClr>
                </a:gs>
                <a:gs pos="13000">
                  <a:srgbClr val="FF99FF">
                    <a:alpha val="77647"/>
                    <a:lumMod val="80000"/>
                    <a:lumOff val="20000"/>
                  </a:srgbClr>
                </a:gs>
                <a:gs pos="26000">
                  <a:schemeClr val="accent2">
                    <a:lumMod val="60000"/>
                    <a:lumOff val="40000"/>
                  </a:schemeClr>
                </a:gs>
                <a:gs pos="39000">
                  <a:schemeClr val="accent6">
                    <a:lumMod val="0"/>
                    <a:lumOff val="100000"/>
                    <a:alpha val="61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50800" dist="50800" dir="5400000" algn="ctr" rotWithShape="0">
                <a:srgbClr val="7030A0"/>
              </a:outerShdw>
            </a:effectLst>
            <a:scene3d>
              <a:camera prst="orthographicFront"/>
              <a:lightRig rig="threePt" dir="t"/>
            </a:scene3d>
            <a:sp3d>
              <a:bevelT w="55245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21" name="3 Estrella de 5 puntas"/>
            <p:cNvSpPr/>
            <p:nvPr/>
          </p:nvSpPr>
          <p:spPr>
            <a:xfrm rot="21014074">
              <a:off x="5341827" y="4591716"/>
              <a:ext cx="521606" cy="458400"/>
            </a:xfrm>
            <a:custGeom>
              <a:avLst/>
              <a:gdLst>
                <a:gd name="connsiteX0" fmla="*/ 4 w 3434680"/>
                <a:gd name="connsiteY0" fmla="*/ 1100182 h 2880320"/>
                <a:gd name="connsiteX1" fmla="*/ 1311938 w 3434680"/>
                <a:gd name="connsiteY1" fmla="*/ 1100189 h 2880320"/>
                <a:gd name="connsiteX2" fmla="*/ 1717340 w 3434680"/>
                <a:gd name="connsiteY2" fmla="*/ 0 h 2880320"/>
                <a:gd name="connsiteX3" fmla="*/ 2122742 w 3434680"/>
                <a:gd name="connsiteY3" fmla="*/ 1100189 h 2880320"/>
                <a:gd name="connsiteX4" fmla="*/ 3434676 w 3434680"/>
                <a:gd name="connsiteY4" fmla="*/ 1100182 h 2880320"/>
                <a:gd name="connsiteX5" fmla="*/ 2373294 w 3434680"/>
                <a:gd name="connsiteY5" fmla="*/ 1780128 h 2880320"/>
                <a:gd name="connsiteX6" fmla="*/ 2778712 w 3434680"/>
                <a:gd name="connsiteY6" fmla="*/ 2880313 h 2880320"/>
                <a:gd name="connsiteX7" fmla="*/ 1717340 w 3434680"/>
                <a:gd name="connsiteY7" fmla="*/ 2200354 h 2880320"/>
                <a:gd name="connsiteX8" fmla="*/ 655968 w 3434680"/>
                <a:gd name="connsiteY8" fmla="*/ 2880313 h 2880320"/>
                <a:gd name="connsiteX9" fmla="*/ 1061386 w 3434680"/>
                <a:gd name="connsiteY9" fmla="*/ 1780128 h 2880320"/>
                <a:gd name="connsiteX10" fmla="*/ 4 w 3434680"/>
                <a:gd name="connsiteY10" fmla="*/ 1100182 h 2880320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343232" h="2900092">
                  <a:moveTo>
                    <a:pt x="0" y="1206862"/>
                  </a:moveTo>
                  <a:cubicBezTo>
                    <a:pt x="1163751" y="353424"/>
                    <a:pt x="955903" y="1252587"/>
                    <a:pt x="1479574" y="1328789"/>
                  </a:cubicBezTo>
                  <a:cubicBezTo>
                    <a:pt x="1614708" y="962059"/>
                    <a:pt x="42962" y="717250"/>
                    <a:pt x="1625896" y="0"/>
                  </a:cubicBezTo>
                  <a:cubicBezTo>
                    <a:pt x="2782110" y="321010"/>
                    <a:pt x="1759004" y="901099"/>
                    <a:pt x="1894138" y="1267829"/>
                  </a:cubicBezTo>
                  <a:cubicBezTo>
                    <a:pt x="2331449" y="1267827"/>
                    <a:pt x="1823881" y="140064"/>
                    <a:pt x="3343232" y="1100182"/>
                  </a:cubicBezTo>
                  <a:cubicBezTo>
                    <a:pt x="2745598" y="2439351"/>
                    <a:pt x="2330844" y="1431559"/>
                    <a:pt x="1977050" y="1658208"/>
                  </a:cubicBezTo>
                  <a:cubicBezTo>
                    <a:pt x="2213789" y="2065576"/>
                    <a:pt x="2831529" y="1695705"/>
                    <a:pt x="2687268" y="2880313"/>
                  </a:cubicBezTo>
                  <a:cubicBezTo>
                    <a:pt x="900917" y="2933060"/>
                    <a:pt x="1949207" y="2193327"/>
                    <a:pt x="1580176" y="1849834"/>
                  </a:cubicBezTo>
                  <a:cubicBezTo>
                    <a:pt x="1241625" y="2193327"/>
                    <a:pt x="1954635" y="3039740"/>
                    <a:pt x="564524" y="2880313"/>
                  </a:cubicBezTo>
                  <a:cubicBezTo>
                    <a:pt x="176423" y="1589025"/>
                    <a:pt x="1068483" y="2035096"/>
                    <a:pt x="1320462" y="1612488"/>
                  </a:cubicBezTo>
                  <a:cubicBezTo>
                    <a:pt x="849828" y="1441719"/>
                    <a:pt x="729714" y="2505391"/>
                    <a:pt x="0" y="1206862"/>
                  </a:cubicBezTo>
                  <a:close/>
                </a:path>
              </a:pathLst>
            </a:custGeom>
            <a:gradFill>
              <a:gsLst>
                <a:gs pos="0">
                  <a:srgbClr val="7030A0"/>
                </a:gs>
                <a:gs pos="48000">
                  <a:schemeClr val="accent6">
                    <a:lumMod val="0"/>
                    <a:lumOff val="100000"/>
                    <a:alpha val="79000"/>
                  </a:schemeClr>
                </a:gs>
                <a:gs pos="13000">
                  <a:srgbClr val="FF99FF">
                    <a:alpha val="77647"/>
                    <a:lumMod val="80000"/>
                    <a:lumOff val="20000"/>
                  </a:srgbClr>
                </a:gs>
                <a:gs pos="26000">
                  <a:schemeClr val="accent2">
                    <a:lumMod val="60000"/>
                    <a:lumOff val="40000"/>
                  </a:schemeClr>
                </a:gs>
                <a:gs pos="39000">
                  <a:schemeClr val="accent6">
                    <a:lumMod val="0"/>
                    <a:lumOff val="100000"/>
                    <a:alpha val="61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50800" dist="50800" dir="5400000" algn="ctr" rotWithShape="0">
                <a:srgbClr val="7030A0"/>
              </a:outerShdw>
            </a:effectLst>
            <a:scene3d>
              <a:camera prst="orthographicFront"/>
              <a:lightRig rig="threePt" dir="t"/>
            </a:scene3d>
            <a:sp3d>
              <a:bevelT w="55245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22" name="3 Estrella de 5 puntas"/>
            <p:cNvSpPr/>
            <p:nvPr/>
          </p:nvSpPr>
          <p:spPr>
            <a:xfrm>
              <a:off x="4272344" y="4292278"/>
              <a:ext cx="576650" cy="549104"/>
            </a:xfrm>
            <a:custGeom>
              <a:avLst/>
              <a:gdLst>
                <a:gd name="connsiteX0" fmla="*/ 4 w 3434680"/>
                <a:gd name="connsiteY0" fmla="*/ 1100182 h 2880320"/>
                <a:gd name="connsiteX1" fmla="*/ 1311938 w 3434680"/>
                <a:gd name="connsiteY1" fmla="*/ 1100189 h 2880320"/>
                <a:gd name="connsiteX2" fmla="*/ 1717340 w 3434680"/>
                <a:gd name="connsiteY2" fmla="*/ 0 h 2880320"/>
                <a:gd name="connsiteX3" fmla="*/ 2122742 w 3434680"/>
                <a:gd name="connsiteY3" fmla="*/ 1100189 h 2880320"/>
                <a:gd name="connsiteX4" fmla="*/ 3434676 w 3434680"/>
                <a:gd name="connsiteY4" fmla="*/ 1100182 h 2880320"/>
                <a:gd name="connsiteX5" fmla="*/ 2373294 w 3434680"/>
                <a:gd name="connsiteY5" fmla="*/ 1780128 h 2880320"/>
                <a:gd name="connsiteX6" fmla="*/ 2778712 w 3434680"/>
                <a:gd name="connsiteY6" fmla="*/ 2880313 h 2880320"/>
                <a:gd name="connsiteX7" fmla="*/ 1717340 w 3434680"/>
                <a:gd name="connsiteY7" fmla="*/ 2200354 h 2880320"/>
                <a:gd name="connsiteX8" fmla="*/ 655968 w 3434680"/>
                <a:gd name="connsiteY8" fmla="*/ 2880313 h 2880320"/>
                <a:gd name="connsiteX9" fmla="*/ 1061386 w 3434680"/>
                <a:gd name="connsiteY9" fmla="*/ 1780128 h 2880320"/>
                <a:gd name="connsiteX10" fmla="*/ 4 w 3434680"/>
                <a:gd name="connsiteY10" fmla="*/ 1100182 h 2880320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343232" h="2900092">
                  <a:moveTo>
                    <a:pt x="0" y="1206862"/>
                  </a:moveTo>
                  <a:cubicBezTo>
                    <a:pt x="1163751" y="353424"/>
                    <a:pt x="955903" y="1252587"/>
                    <a:pt x="1479574" y="1328789"/>
                  </a:cubicBezTo>
                  <a:cubicBezTo>
                    <a:pt x="1614708" y="962059"/>
                    <a:pt x="42962" y="717250"/>
                    <a:pt x="1625896" y="0"/>
                  </a:cubicBezTo>
                  <a:cubicBezTo>
                    <a:pt x="2782110" y="321010"/>
                    <a:pt x="1759004" y="901099"/>
                    <a:pt x="1894138" y="1267829"/>
                  </a:cubicBezTo>
                  <a:cubicBezTo>
                    <a:pt x="2331449" y="1267827"/>
                    <a:pt x="1823881" y="140064"/>
                    <a:pt x="3343232" y="1100182"/>
                  </a:cubicBezTo>
                  <a:cubicBezTo>
                    <a:pt x="2745598" y="2439351"/>
                    <a:pt x="2330844" y="1431559"/>
                    <a:pt x="1977050" y="1658208"/>
                  </a:cubicBezTo>
                  <a:cubicBezTo>
                    <a:pt x="2213789" y="2065576"/>
                    <a:pt x="2831529" y="1695705"/>
                    <a:pt x="2687268" y="2880313"/>
                  </a:cubicBezTo>
                  <a:cubicBezTo>
                    <a:pt x="900917" y="2933060"/>
                    <a:pt x="1949207" y="2193327"/>
                    <a:pt x="1580176" y="1849834"/>
                  </a:cubicBezTo>
                  <a:cubicBezTo>
                    <a:pt x="1241625" y="2193327"/>
                    <a:pt x="1954635" y="3039740"/>
                    <a:pt x="564524" y="2880313"/>
                  </a:cubicBezTo>
                  <a:cubicBezTo>
                    <a:pt x="176423" y="1589025"/>
                    <a:pt x="1068483" y="2035096"/>
                    <a:pt x="1320462" y="1612488"/>
                  </a:cubicBezTo>
                  <a:cubicBezTo>
                    <a:pt x="849828" y="1441719"/>
                    <a:pt x="729714" y="2505391"/>
                    <a:pt x="0" y="1206862"/>
                  </a:cubicBezTo>
                  <a:close/>
                </a:path>
              </a:pathLst>
            </a:custGeom>
            <a:gradFill>
              <a:gsLst>
                <a:gs pos="0">
                  <a:srgbClr val="7030A0"/>
                </a:gs>
                <a:gs pos="48000">
                  <a:schemeClr val="accent6">
                    <a:lumMod val="0"/>
                    <a:lumOff val="100000"/>
                    <a:alpha val="79000"/>
                  </a:schemeClr>
                </a:gs>
                <a:gs pos="13000">
                  <a:srgbClr val="FF99FF">
                    <a:alpha val="77647"/>
                    <a:lumMod val="80000"/>
                    <a:lumOff val="20000"/>
                  </a:srgbClr>
                </a:gs>
                <a:gs pos="26000">
                  <a:schemeClr val="accent2">
                    <a:lumMod val="60000"/>
                    <a:lumOff val="40000"/>
                  </a:schemeClr>
                </a:gs>
                <a:gs pos="39000">
                  <a:schemeClr val="accent6">
                    <a:lumMod val="0"/>
                    <a:lumOff val="100000"/>
                    <a:alpha val="61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50800" dist="50800" dir="5400000" algn="ctr" rotWithShape="0">
                <a:srgbClr val="7030A0"/>
              </a:outerShdw>
            </a:effectLst>
            <a:scene3d>
              <a:camera prst="orthographicFront"/>
              <a:lightRig rig="threePt" dir="t"/>
            </a:scene3d>
            <a:sp3d>
              <a:bevelT w="55245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23" name="3 Estrella de 5 puntas"/>
            <p:cNvSpPr/>
            <p:nvPr/>
          </p:nvSpPr>
          <p:spPr>
            <a:xfrm rot="1279268">
              <a:off x="3818431" y="2529791"/>
              <a:ext cx="700644" cy="739852"/>
            </a:xfrm>
            <a:custGeom>
              <a:avLst/>
              <a:gdLst>
                <a:gd name="connsiteX0" fmla="*/ 4 w 3434680"/>
                <a:gd name="connsiteY0" fmla="*/ 1100182 h 2880320"/>
                <a:gd name="connsiteX1" fmla="*/ 1311938 w 3434680"/>
                <a:gd name="connsiteY1" fmla="*/ 1100189 h 2880320"/>
                <a:gd name="connsiteX2" fmla="*/ 1717340 w 3434680"/>
                <a:gd name="connsiteY2" fmla="*/ 0 h 2880320"/>
                <a:gd name="connsiteX3" fmla="*/ 2122742 w 3434680"/>
                <a:gd name="connsiteY3" fmla="*/ 1100189 h 2880320"/>
                <a:gd name="connsiteX4" fmla="*/ 3434676 w 3434680"/>
                <a:gd name="connsiteY4" fmla="*/ 1100182 h 2880320"/>
                <a:gd name="connsiteX5" fmla="*/ 2373294 w 3434680"/>
                <a:gd name="connsiteY5" fmla="*/ 1780128 h 2880320"/>
                <a:gd name="connsiteX6" fmla="*/ 2778712 w 3434680"/>
                <a:gd name="connsiteY6" fmla="*/ 2880313 h 2880320"/>
                <a:gd name="connsiteX7" fmla="*/ 1717340 w 3434680"/>
                <a:gd name="connsiteY7" fmla="*/ 2200354 h 2880320"/>
                <a:gd name="connsiteX8" fmla="*/ 655968 w 3434680"/>
                <a:gd name="connsiteY8" fmla="*/ 2880313 h 2880320"/>
                <a:gd name="connsiteX9" fmla="*/ 1061386 w 3434680"/>
                <a:gd name="connsiteY9" fmla="*/ 1780128 h 2880320"/>
                <a:gd name="connsiteX10" fmla="*/ 4 w 3434680"/>
                <a:gd name="connsiteY10" fmla="*/ 1100182 h 2880320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343232" h="2900092">
                  <a:moveTo>
                    <a:pt x="0" y="1206862"/>
                  </a:moveTo>
                  <a:cubicBezTo>
                    <a:pt x="1163751" y="353424"/>
                    <a:pt x="955903" y="1252587"/>
                    <a:pt x="1479574" y="1328789"/>
                  </a:cubicBezTo>
                  <a:cubicBezTo>
                    <a:pt x="1614708" y="962059"/>
                    <a:pt x="42962" y="717250"/>
                    <a:pt x="1625896" y="0"/>
                  </a:cubicBezTo>
                  <a:cubicBezTo>
                    <a:pt x="2782110" y="321010"/>
                    <a:pt x="1759004" y="901099"/>
                    <a:pt x="1894138" y="1267829"/>
                  </a:cubicBezTo>
                  <a:cubicBezTo>
                    <a:pt x="2331449" y="1267827"/>
                    <a:pt x="1823881" y="140064"/>
                    <a:pt x="3343232" y="1100182"/>
                  </a:cubicBezTo>
                  <a:cubicBezTo>
                    <a:pt x="2745598" y="2439351"/>
                    <a:pt x="2330844" y="1431559"/>
                    <a:pt x="1977050" y="1658208"/>
                  </a:cubicBezTo>
                  <a:cubicBezTo>
                    <a:pt x="2213789" y="2065576"/>
                    <a:pt x="2831529" y="1695705"/>
                    <a:pt x="2687268" y="2880313"/>
                  </a:cubicBezTo>
                  <a:cubicBezTo>
                    <a:pt x="900917" y="2933060"/>
                    <a:pt x="1949207" y="2193327"/>
                    <a:pt x="1580176" y="1849834"/>
                  </a:cubicBezTo>
                  <a:cubicBezTo>
                    <a:pt x="1241625" y="2193327"/>
                    <a:pt x="1954635" y="3039740"/>
                    <a:pt x="564524" y="2880313"/>
                  </a:cubicBezTo>
                  <a:cubicBezTo>
                    <a:pt x="176423" y="1589025"/>
                    <a:pt x="1068483" y="2035096"/>
                    <a:pt x="1320462" y="1612488"/>
                  </a:cubicBezTo>
                  <a:cubicBezTo>
                    <a:pt x="849828" y="1441719"/>
                    <a:pt x="729714" y="2505391"/>
                    <a:pt x="0" y="1206862"/>
                  </a:cubicBezTo>
                  <a:close/>
                </a:path>
              </a:pathLst>
            </a:custGeom>
            <a:gradFill>
              <a:gsLst>
                <a:gs pos="0">
                  <a:srgbClr val="7030A0"/>
                </a:gs>
                <a:gs pos="48000">
                  <a:schemeClr val="accent6">
                    <a:lumMod val="0"/>
                    <a:lumOff val="100000"/>
                    <a:alpha val="79000"/>
                  </a:schemeClr>
                </a:gs>
                <a:gs pos="13000">
                  <a:srgbClr val="FF99FF">
                    <a:alpha val="77647"/>
                    <a:lumMod val="80000"/>
                    <a:lumOff val="20000"/>
                  </a:srgbClr>
                </a:gs>
                <a:gs pos="26000">
                  <a:schemeClr val="accent2">
                    <a:lumMod val="60000"/>
                    <a:lumOff val="40000"/>
                  </a:schemeClr>
                </a:gs>
                <a:gs pos="39000">
                  <a:schemeClr val="accent6">
                    <a:lumMod val="0"/>
                    <a:lumOff val="100000"/>
                    <a:alpha val="61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50800" dist="50800" dir="5400000" algn="ctr" rotWithShape="0">
                <a:srgbClr val="7030A0"/>
              </a:outerShdw>
            </a:effectLst>
            <a:scene3d>
              <a:camera prst="orthographicFront"/>
              <a:lightRig rig="threePt" dir="t"/>
            </a:scene3d>
            <a:sp3d>
              <a:bevelT w="55245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</p:grpSp>
      <p:sp>
        <p:nvSpPr>
          <p:cNvPr id="24" name="23 Rectángulo"/>
          <p:cNvSpPr/>
          <p:nvPr/>
        </p:nvSpPr>
        <p:spPr>
          <a:xfrm flipH="1">
            <a:off x="-1836712" y="-92546"/>
            <a:ext cx="12745416" cy="5236046"/>
          </a:xfrm>
          <a:prstGeom prst="rect">
            <a:avLst/>
          </a:prstGeom>
          <a:gradFill flip="none" rotWithShape="1">
            <a:gsLst>
              <a:gs pos="2000">
                <a:srgbClr val="FF0000">
                  <a:lumMod val="0"/>
                  <a:lumOff val="100000"/>
                </a:srgbClr>
              </a:gs>
              <a:gs pos="57000">
                <a:srgbClr val="C690F8"/>
              </a:gs>
              <a:gs pos="93000">
                <a:srgbClr val="C886F7"/>
              </a:gs>
              <a:gs pos="79000">
                <a:srgbClr val="FF99FF">
                  <a:lumMod val="28000"/>
                  <a:lumOff val="72000"/>
                </a:srgbClr>
              </a:gs>
              <a:gs pos="41000">
                <a:srgbClr val="FAB2C3">
                  <a:lumMod val="39000"/>
                  <a:lumOff val="61000"/>
                </a:srgbClr>
              </a:gs>
              <a:gs pos="23000">
                <a:srgbClr val="9933FF">
                  <a:lumMod val="58000"/>
                  <a:lumOff val="42000"/>
                </a:srgbClr>
              </a:gs>
              <a:gs pos="100000">
                <a:srgbClr val="D0129E">
                  <a:lumMod val="18000"/>
                  <a:lumOff val="82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99723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7" dur="3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11" dur="3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2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23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4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0" b="390"/>
          <a:stretch/>
        </p:blipFill>
        <p:spPr>
          <a:xfrm>
            <a:off x="0" y="6913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1115616" y="4083918"/>
            <a:ext cx="6840760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12700">
              <a:extrusionClr>
                <a:schemeClr val="bg1"/>
              </a:extrusionClr>
            </a:sp3d>
          </a:bodyPr>
          <a:lstStyle/>
          <a:p>
            <a:pPr algn="ctr"/>
            <a:r>
              <a:rPr lang="es-ES" sz="2000" dirty="0" smtClean="0">
                <a:solidFill>
                  <a:schemeClr val="accent4">
                    <a:lumMod val="50000"/>
                  </a:schemeClr>
                </a:solidFill>
                <a:latin typeface="Hobo Std" pitchFamily="34" charset="0"/>
              </a:rPr>
              <a:t>A </a:t>
            </a:r>
            <a:r>
              <a:rPr lang="es-ES" sz="2000" dirty="0">
                <a:solidFill>
                  <a:schemeClr val="accent4">
                    <a:lumMod val="50000"/>
                  </a:schemeClr>
                </a:solidFill>
                <a:latin typeface="Hobo Std" pitchFamily="34" charset="0"/>
              </a:rPr>
              <a:t>los 50: </a:t>
            </a:r>
            <a:endParaRPr lang="es-ES" sz="2000" dirty="0" smtClean="0">
              <a:solidFill>
                <a:schemeClr val="accent4">
                  <a:lumMod val="50000"/>
                </a:schemeClr>
              </a:solidFill>
              <a:latin typeface="Hobo Std" pitchFamily="34" charset="0"/>
            </a:endParaRPr>
          </a:p>
          <a:p>
            <a:pPr algn="ctr"/>
            <a:r>
              <a:rPr lang="es-ES" sz="2000" dirty="0" smtClean="0">
                <a:solidFill>
                  <a:schemeClr val="accent4">
                    <a:lumMod val="50000"/>
                  </a:schemeClr>
                </a:solidFill>
                <a:latin typeface="Hobo Std" pitchFamily="34" charset="0"/>
              </a:rPr>
              <a:t>“</a:t>
            </a:r>
            <a:r>
              <a:rPr lang="es-ES" sz="2000" dirty="0">
                <a:solidFill>
                  <a:schemeClr val="accent4">
                    <a:lumMod val="50000"/>
                  </a:schemeClr>
                </a:solidFill>
                <a:latin typeface="Hobo Std" pitchFamily="34" charset="0"/>
              </a:rPr>
              <a:t>No te vayas nunca</a:t>
            </a:r>
            <a:r>
              <a:rPr lang="es-ES" sz="2000" dirty="0" smtClean="0">
                <a:solidFill>
                  <a:schemeClr val="accent4">
                    <a:lumMod val="50000"/>
                  </a:schemeClr>
                </a:solidFill>
                <a:latin typeface="Hobo Std" pitchFamily="34" charset="0"/>
              </a:rPr>
              <a:t>”.</a:t>
            </a:r>
            <a:endParaRPr lang="es-ES" sz="2000" dirty="0">
              <a:solidFill>
                <a:schemeClr val="accent4">
                  <a:lumMod val="50000"/>
                </a:schemeClr>
              </a:solidFill>
              <a:latin typeface="Hobo Std" pitchFamily="34" charset="0"/>
            </a:endParaRPr>
          </a:p>
        </p:txBody>
      </p:sp>
      <p:grpSp>
        <p:nvGrpSpPr>
          <p:cNvPr id="8" name="7 Grupo"/>
          <p:cNvGrpSpPr/>
          <p:nvPr/>
        </p:nvGrpSpPr>
        <p:grpSpPr>
          <a:xfrm flipH="1">
            <a:off x="0" y="0"/>
            <a:ext cx="9210909" cy="5143500"/>
            <a:chOff x="-96636" y="0"/>
            <a:chExt cx="9210909" cy="5143500"/>
          </a:xfrm>
        </p:grpSpPr>
        <p:sp>
          <p:nvSpPr>
            <p:cNvPr id="9" name="2 Rectángulo"/>
            <p:cNvSpPr/>
            <p:nvPr/>
          </p:nvSpPr>
          <p:spPr>
            <a:xfrm>
              <a:off x="-96636" y="0"/>
              <a:ext cx="9210909" cy="5143500"/>
            </a:xfrm>
            <a:custGeom>
              <a:avLst/>
              <a:gdLst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427072 w 4999072"/>
                <a:gd name="connsiteY0" fmla="*/ 0 h 6858000"/>
                <a:gd name="connsiteX1" fmla="*/ 4999072 w 4999072"/>
                <a:gd name="connsiteY1" fmla="*/ 0 h 6858000"/>
                <a:gd name="connsiteX2" fmla="*/ 4999072 w 4999072"/>
                <a:gd name="connsiteY2" fmla="*/ 6858000 h 6858000"/>
                <a:gd name="connsiteX3" fmla="*/ 427072 w 4999072"/>
                <a:gd name="connsiteY3" fmla="*/ 6858000 h 6858000"/>
                <a:gd name="connsiteX4" fmla="*/ 2508641 w 4999072"/>
                <a:gd name="connsiteY4" fmla="*/ 3279938 h 6858000"/>
                <a:gd name="connsiteX5" fmla="*/ 427072 w 4999072"/>
                <a:gd name="connsiteY5" fmla="*/ 0 h 6858000"/>
                <a:gd name="connsiteX0" fmla="*/ 427072 w 4999072"/>
                <a:gd name="connsiteY0" fmla="*/ 0 h 6858000"/>
                <a:gd name="connsiteX1" fmla="*/ 4999072 w 4999072"/>
                <a:gd name="connsiteY1" fmla="*/ 0 h 6858000"/>
                <a:gd name="connsiteX2" fmla="*/ 4999072 w 4999072"/>
                <a:gd name="connsiteY2" fmla="*/ 6858000 h 6858000"/>
                <a:gd name="connsiteX3" fmla="*/ 427072 w 4999072"/>
                <a:gd name="connsiteY3" fmla="*/ 6858000 h 6858000"/>
                <a:gd name="connsiteX4" fmla="*/ 3492010 w 4999072"/>
                <a:gd name="connsiteY4" fmla="*/ 3503543 h 6858000"/>
                <a:gd name="connsiteX5" fmla="*/ 427072 w 4999072"/>
                <a:gd name="connsiteY5" fmla="*/ 0 h 6858000"/>
                <a:gd name="connsiteX0" fmla="*/ 427072 w 4999072"/>
                <a:gd name="connsiteY0" fmla="*/ 0 h 6858000"/>
                <a:gd name="connsiteX1" fmla="*/ 4999072 w 4999072"/>
                <a:gd name="connsiteY1" fmla="*/ 0 h 6858000"/>
                <a:gd name="connsiteX2" fmla="*/ 4999072 w 4999072"/>
                <a:gd name="connsiteY2" fmla="*/ 6858000 h 6858000"/>
                <a:gd name="connsiteX3" fmla="*/ 427072 w 4999072"/>
                <a:gd name="connsiteY3" fmla="*/ 6858000 h 6858000"/>
                <a:gd name="connsiteX4" fmla="*/ 2646576 w 4999072"/>
                <a:gd name="connsiteY4" fmla="*/ 3578086 h 6858000"/>
                <a:gd name="connsiteX5" fmla="*/ 427072 w 4999072"/>
                <a:gd name="connsiteY5" fmla="*/ 0 h 6858000"/>
                <a:gd name="connsiteX0" fmla="*/ 427072 w 4999072"/>
                <a:gd name="connsiteY0" fmla="*/ 99368 h 6957368"/>
                <a:gd name="connsiteX1" fmla="*/ 4999072 w 4999072"/>
                <a:gd name="connsiteY1" fmla="*/ 99368 h 6957368"/>
                <a:gd name="connsiteX2" fmla="*/ 4999072 w 4999072"/>
                <a:gd name="connsiteY2" fmla="*/ 6957368 h 6957368"/>
                <a:gd name="connsiteX3" fmla="*/ 427072 w 4999072"/>
                <a:gd name="connsiteY3" fmla="*/ 6957368 h 6957368"/>
                <a:gd name="connsiteX4" fmla="*/ 2646576 w 4999072"/>
                <a:gd name="connsiteY4" fmla="*/ 3677454 h 6957368"/>
                <a:gd name="connsiteX5" fmla="*/ 427072 w 4999072"/>
                <a:gd name="connsiteY5" fmla="*/ 99368 h 6957368"/>
                <a:gd name="connsiteX0" fmla="*/ 427072 w 4999072"/>
                <a:gd name="connsiteY0" fmla="*/ 99368 h 6986764"/>
                <a:gd name="connsiteX1" fmla="*/ 4999072 w 4999072"/>
                <a:gd name="connsiteY1" fmla="*/ 99368 h 6986764"/>
                <a:gd name="connsiteX2" fmla="*/ 4999072 w 4999072"/>
                <a:gd name="connsiteY2" fmla="*/ 6957368 h 6986764"/>
                <a:gd name="connsiteX3" fmla="*/ 427072 w 4999072"/>
                <a:gd name="connsiteY3" fmla="*/ 6957368 h 6986764"/>
                <a:gd name="connsiteX4" fmla="*/ 2646576 w 4999072"/>
                <a:gd name="connsiteY4" fmla="*/ 3677454 h 6986764"/>
                <a:gd name="connsiteX5" fmla="*/ 427072 w 4999072"/>
                <a:gd name="connsiteY5" fmla="*/ 99368 h 6986764"/>
                <a:gd name="connsiteX0" fmla="*/ 427072 w 4999072"/>
                <a:gd name="connsiteY0" fmla="*/ 73924 h 6961320"/>
                <a:gd name="connsiteX1" fmla="*/ 4999072 w 4999072"/>
                <a:gd name="connsiteY1" fmla="*/ 73924 h 6961320"/>
                <a:gd name="connsiteX2" fmla="*/ 4999072 w 4999072"/>
                <a:gd name="connsiteY2" fmla="*/ 6931924 h 6961320"/>
                <a:gd name="connsiteX3" fmla="*/ 427072 w 4999072"/>
                <a:gd name="connsiteY3" fmla="*/ 6931924 h 6961320"/>
                <a:gd name="connsiteX4" fmla="*/ 2646576 w 4999072"/>
                <a:gd name="connsiteY4" fmla="*/ 3652010 h 6961320"/>
                <a:gd name="connsiteX5" fmla="*/ 427072 w 4999072"/>
                <a:gd name="connsiteY5" fmla="*/ 73924 h 6961320"/>
                <a:gd name="connsiteX0" fmla="*/ 427072 w 4999072"/>
                <a:gd name="connsiteY0" fmla="*/ 73924 h 6931924"/>
                <a:gd name="connsiteX1" fmla="*/ 4999072 w 4999072"/>
                <a:gd name="connsiteY1" fmla="*/ 73924 h 6931924"/>
                <a:gd name="connsiteX2" fmla="*/ 4999072 w 4999072"/>
                <a:gd name="connsiteY2" fmla="*/ 6931924 h 6931924"/>
                <a:gd name="connsiteX3" fmla="*/ 427072 w 4999072"/>
                <a:gd name="connsiteY3" fmla="*/ 6931924 h 6931924"/>
                <a:gd name="connsiteX4" fmla="*/ 2646576 w 4999072"/>
                <a:gd name="connsiteY4" fmla="*/ 3652010 h 6931924"/>
                <a:gd name="connsiteX5" fmla="*/ 427072 w 4999072"/>
                <a:gd name="connsiteY5" fmla="*/ 73924 h 6931924"/>
                <a:gd name="connsiteX0" fmla="*/ 427072 w 4999072"/>
                <a:gd name="connsiteY0" fmla="*/ 187764 h 7045764"/>
                <a:gd name="connsiteX1" fmla="*/ 4999072 w 4999072"/>
                <a:gd name="connsiteY1" fmla="*/ 187764 h 7045764"/>
                <a:gd name="connsiteX2" fmla="*/ 4999072 w 4999072"/>
                <a:gd name="connsiteY2" fmla="*/ 7045764 h 7045764"/>
                <a:gd name="connsiteX3" fmla="*/ 427072 w 4999072"/>
                <a:gd name="connsiteY3" fmla="*/ 7045764 h 7045764"/>
                <a:gd name="connsiteX4" fmla="*/ 2970473 w 4999072"/>
                <a:gd name="connsiteY4" fmla="*/ 3652010 h 7045764"/>
                <a:gd name="connsiteX5" fmla="*/ 427072 w 4999072"/>
                <a:gd name="connsiteY5" fmla="*/ 187764 h 7045764"/>
                <a:gd name="connsiteX0" fmla="*/ 427072 w 4999072"/>
                <a:gd name="connsiteY0" fmla="*/ 187764 h 7242965"/>
                <a:gd name="connsiteX1" fmla="*/ 4999072 w 4999072"/>
                <a:gd name="connsiteY1" fmla="*/ 187764 h 7242965"/>
                <a:gd name="connsiteX2" fmla="*/ 4999072 w 4999072"/>
                <a:gd name="connsiteY2" fmla="*/ 7045764 h 7242965"/>
                <a:gd name="connsiteX3" fmla="*/ 427072 w 4999072"/>
                <a:gd name="connsiteY3" fmla="*/ 7045764 h 7242965"/>
                <a:gd name="connsiteX4" fmla="*/ 2970473 w 4999072"/>
                <a:gd name="connsiteY4" fmla="*/ 3652010 h 7242965"/>
                <a:gd name="connsiteX5" fmla="*/ 427072 w 4999072"/>
                <a:gd name="connsiteY5" fmla="*/ 187764 h 7242965"/>
                <a:gd name="connsiteX0" fmla="*/ 427072 w 4999072"/>
                <a:gd name="connsiteY0" fmla="*/ 240498 h 7295699"/>
                <a:gd name="connsiteX1" fmla="*/ 4999072 w 4999072"/>
                <a:gd name="connsiteY1" fmla="*/ 240498 h 7295699"/>
                <a:gd name="connsiteX2" fmla="*/ 4999072 w 4999072"/>
                <a:gd name="connsiteY2" fmla="*/ 7098498 h 7295699"/>
                <a:gd name="connsiteX3" fmla="*/ 427072 w 4999072"/>
                <a:gd name="connsiteY3" fmla="*/ 7098498 h 7295699"/>
                <a:gd name="connsiteX4" fmla="*/ 2970473 w 4999072"/>
                <a:gd name="connsiteY4" fmla="*/ 3704744 h 7295699"/>
                <a:gd name="connsiteX5" fmla="*/ 427072 w 4999072"/>
                <a:gd name="connsiteY5" fmla="*/ 240498 h 7295699"/>
                <a:gd name="connsiteX0" fmla="*/ 427072 w 4999072"/>
                <a:gd name="connsiteY0" fmla="*/ 240498 h 7190670"/>
                <a:gd name="connsiteX1" fmla="*/ 4999072 w 4999072"/>
                <a:gd name="connsiteY1" fmla="*/ 240498 h 7190670"/>
                <a:gd name="connsiteX2" fmla="*/ 4999072 w 4999072"/>
                <a:gd name="connsiteY2" fmla="*/ 7098498 h 7190670"/>
                <a:gd name="connsiteX3" fmla="*/ 427072 w 4999072"/>
                <a:gd name="connsiteY3" fmla="*/ 7098498 h 7190670"/>
                <a:gd name="connsiteX4" fmla="*/ 2970473 w 4999072"/>
                <a:gd name="connsiteY4" fmla="*/ 3704744 h 7190670"/>
                <a:gd name="connsiteX5" fmla="*/ 427072 w 4999072"/>
                <a:gd name="connsiteY5" fmla="*/ 240498 h 7190670"/>
                <a:gd name="connsiteX0" fmla="*/ 427072 w 4999072"/>
                <a:gd name="connsiteY0" fmla="*/ 0 h 6950172"/>
                <a:gd name="connsiteX1" fmla="*/ 4999072 w 4999072"/>
                <a:gd name="connsiteY1" fmla="*/ 0 h 6950172"/>
                <a:gd name="connsiteX2" fmla="*/ 4999072 w 4999072"/>
                <a:gd name="connsiteY2" fmla="*/ 6858000 h 6950172"/>
                <a:gd name="connsiteX3" fmla="*/ 427072 w 4999072"/>
                <a:gd name="connsiteY3" fmla="*/ 6858000 h 6950172"/>
                <a:gd name="connsiteX4" fmla="*/ 2970473 w 4999072"/>
                <a:gd name="connsiteY4" fmla="*/ 3464246 h 6950172"/>
                <a:gd name="connsiteX5" fmla="*/ 427072 w 4999072"/>
                <a:gd name="connsiteY5" fmla="*/ 0 h 6950172"/>
                <a:gd name="connsiteX0" fmla="*/ 427072 w 4999072"/>
                <a:gd name="connsiteY0" fmla="*/ 0 h 6950172"/>
                <a:gd name="connsiteX1" fmla="*/ 4999072 w 4999072"/>
                <a:gd name="connsiteY1" fmla="*/ 0 h 6950172"/>
                <a:gd name="connsiteX2" fmla="*/ 4999072 w 4999072"/>
                <a:gd name="connsiteY2" fmla="*/ 6858000 h 6950172"/>
                <a:gd name="connsiteX3" fmla="*/ 427072 w 4999072"/>
                <a:gd name="connsiteY3" fmla="*/ 6858000 h 6950172"/>
                <a:gd name="connsiteX4" fmla="*/ 2970473 w 4999072"/>
                <a:gd name="connsiteY4" fmla="*/ 3464246 h 6950172"/>
                <a:gd name="connsiteX5" fmla="*/ 427072 w 4999072"/>
                <a:gd name="connsiteY5" fmla="*/ 0 h 6950172"/>
                <a:gd name="connsiteX0" fmla="*/ 0 w 4572000"/>
                <a:gd name="connsiteY0" fmla="*/ 0 h 6950172"/>
                <a:gd name="connsiteX1" fmla="*/ 4572000 w 4572000"/>
                <a:gd name="connsiteY1" fmla="*/ 0 h 6950172"/>
                <a:gd name="connsiteX2" fmla="*/ 4572000 w 4572000"/>
                <a:gd name="connsiteY2" fmla="*/ 6858000 h 6950172"/>
                <a:gd name="connsiteX3" fmla="*/ 0 w 4572000"/>
                <a:gd name="connsiteY3" fmla="*/ 6858000 h 6950172"/>
                <a:gd name="connsiteX4" fmla="*/ 2543401 w 4572000"/>
                <a:gd name="connsiteY4" fmla="*/ 3464246 h 6950172"/>
                <a:gd name="connsiteX5" fmla="*/ 0 w 4572000"/>
                <a:gd name="connsiteY5" fmla="*/ 0 h 6950172"/>
                <a:gd name="connsiteX0" fmla="*/ 0 w 4572000"/>
                <a:gd name="connsiteY0" fmla="*/ 0 h 6950172"/>
                <a:gd name="connsiteX1" fmla="*/ 4572000 w 4572000"/>
                <a:gd name="connsiteY1" fmla="*/ 0 h 6950172"/>
                <a:gd name="connsiteX2" fmla="*/ 4572000 w 4572000"/>
                <a:gd name="connsiteY2" fmla="*/ 6858000 h 6950172"/>
                <a:gd name="connsiteX3" fmla="*/ 0 w 4572000"/>
                <a:gd name="connsiteY3" fmla="*/ 6858000 h 6950172"/>
                <a:gd name="connsiteX4" fmla="*/ 2543401 w 4572000"/>
                <a:gd name="connsiteY4" fmla="*/ 3464246 h 6950172"/>
                <a:gd name="connsiteX5" fmla="*/ 0 w 4572000"/>
                <a:gd name="connsiteY5" fmla="*/ 0 h 6950172"/>
                <a:gd name="connsiteX0" fmla="*/ 0 w 4572000"/>
                <a:gd name="connsiteY0" fmla="*/ 0 h 6912180"/>
                <a:gd name="connsiteX1" fmla="*/ 4572000 w 4572000"/>
                <a:gd name="connsiteY1" fmla="*/ 0 h 6912180"/>
                <a:gd name="connsiteX2" fmla="*/ 4572000 w 4572000"/>
                <a:gd name="connsiteY2" fmla="*/ 6858000 h 6912180"/>
                <a:gd name="connsiteX3" fmla="*/ 0 w 4572000"/>
                <a:gd name="connsiteY3" fmla="*/ 6858000 h 6912180"/>
                <a:gd name="connsiteX4" fmla="*/ 2194567 w 4572000"/>
                <a:gd name="connsiteY4" fmla="*/ 3426254 h 6912180"/>
                <a:gd name="connsiteX5" fmla="*/ 0 w 4572000"/>
                <a:gd name="connsiteY5" fmla="*/ 0 h 691218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1719077 w 4572000"/>
                <a:gd name="connsiteY4" fmla="*/ 3352839 h 6858000"/>
                <a:gd name="connsiteX5" fmla="*/ 0 w 4572000"/>
                <a:gd name="connsiteY5" fmla="*/ 0 h 6858000"/>
                <a:gd name="connsiteX0" fmla="*/ 0 w 4572000"/>
                <a:gd name="connsiteY0" fmla="*/ 0 h 6950174"/>
                <a:gd name="connsiteX1" fmla="*/ 4572000 w 4572000"/>
                <a:gd name="connsiteY1" fmla="*/ 0 h 6950174"/>
                <a:gd name="connsiteX2" fmla="*/ 4572000 w 4572000"/>
                <a:gd name="connsiteY2" fmla="*/ 6858000 h 6950174"/>
                <a:gd name="connsiteX3" fmla="*/ 73151 w 4572000"/>
                <a:gd name="connsiteY3" fmla="*/ 6950174 h 6950174"/>
                <a:gd name="connsiteX4" fmla="*/ 1719077 w 4572000"/>
                <a:gd name="connsiteY4" fmla="*/ 3352839 h 6950174"/>
                <a:gd name="connsiteX5" fmla="*/ 0 w 4572000"/>
                <a:gd name="connsiteY5" fmla="*/ 0 h 6950174"/>
                <a:gd name="connsiteX0" fmla="*/ 0 w 4572000"/>
                <a:gd name="connsiteY0" fmla="*/ 0 h 6950173"/>
                <a:gd name="connsiteX1" fmla="*/ 4572000 w 4572000"/>
                <a:gd name="connsiteY1" fmla="*/ 0 h 6950173"/>
                <a:gd name="connsiteX2" fmla="*/ 4572000 w 4572000"/>
                <a:gd name="connsiteY2" fmla="*/ 6858000 h 6950173"/>
                <a:gd name="connsiteX3" fmla="*/ 36575 w 4572000"/>
                <a:gd name="connsiteY3" fmla="*/ 6950173 h 6950173"/>
                <a:gd name="connsiteX4" fmla="*/ 1719077 w 4572000"/>
                <a:gd name="connsiteY4" fmla="*/ 3352839 h 6950173"/>
                <a:gd name="connsiteX5" fmla="*/ 0 w 4572000"/>
                <a:gd name="connsiteY5" fmla="*/ 0 h 6950173"/>
                <a:gd name="connsiteX0" fmla="*/ 109713 w 4681713"/>
                <a:gd name="connsiteY0" fmla="*/ 0 h 6950174"/>
                <a:gd name="connsiteX1" fmla="*/ 4681713 w 4681713"/>
                <a:gd name="connsiteY1" fmla="*/ 0 h 6950174"/>
                <a:gd name="connsiteX2" fmla="*/ 4681713 w 4681713"/>
                <a:gd name="connsiteY2" fmla="*/ 6858000 h 6950174"/>
                <a:gd name="connsiteX3" fmla="*/ 0 w 4681713"/>
                <a:gd name="connsiteY3" fmla="*/ 6950174 h 6950174"/>
                <a:gd name="connsiteX4" fmla="*/ 1828790 w 4681713"/>
                <a:gd name="connsiteY4" fmla="*/ 3352839 h 6950174"/>
                <a:gd name="connsiteX5" fmla="*/ 109713 w 4681713"/>
                <a:gd name="connsiteY5" fmla="*/ 0 h 6950174"/>
                <a:gd name="connsiteX0" fmla="*/ 0 w 4681713"/>
                <a:gd name="connsiteY0" fmla="*/ 0 h 7047838"/>
                <a:gd name="connsiteX1" fmla="*/ 4681713 w 4681713"/>
                <a:gd name="connsiteY1" fmla="*/ 97664 h 7047838"/>
                <a:gd name="connsiteX2" fmla="*/ 4681713 w 4681713"/>
                <a:gd name="connsiteY2" fmla="*/ 6955664 h 7047838"/>
                <a:gd name="connsiteX3" fmla="*/ 0 w 4681713"/>
                <a:gd name="connsiteY3" fmla="*/ 7047838 h 7047838"/>
                <a:gd name="connsiteX4" fmla="*/ 1828790 w 4681713"/>
                <a:gd name="connsiteY4" fmla="*/ 3450503 h 7047838"/>
                <a:gd name="connsiteX5" fmla="*/ 0 w 4681713"/>
                <a:gd name="connsiteY5" fmla="*/ 0 h 7047838"/>
                <a:gd name="connsiteX0" fmla="*/ 0 w 4681713"/>
                <a:gd name="connsiteY0" fmla="*/ 0 h 7047838"/>
                <a:gd name="connsiteX1" fmla="*/ 4681713 w 4681713"/>
                <a:gd name="connsiteY1" fmla="*/ 97664 h 7047838"/>
                <a:gd name="connsiteX2" fmla="*/ 4681713 w 4681713"/>
                <a:gd name="connsiteY2" fmla="*/ 6955664 h 7047838"/>
                <a:gd name="connsiteX3" fmla="*/ 0 w 4681713"/>
                <a:gd name="connsiteY3" fmla="*/ 7047838 h 7047838"/>
                <a:gd name="connsiteX4" fmla="*/ 1828790 w 4681713"/>
                <a:gd name="connsiteY4" fmla="*/ 3450503 h 7047838"/>
                <a:gd name="connsiteX5" fmla="*/ 0 w 4681713"/>
                <a:gd name="connsiteY5" fmla="*/ 0 h 7047838"/>
                <a:gd name="connsiteX0" fmla="*/ 76346 w 4758059"/>
                <a:gd name="connsiteY0" fmla="*/ 0 h 7047838"/>
                <a:gd name="connsiteX1" fmla="*/ 4758059 w 4758059"/>
                <a:gd name="connsiteY1" fmla="*/ 97664 h 7047838"/>
                <a:gd name="connsiteX2" fmla="*/ 4758059 w 4758059"/>
                <a:gd name="connsiteY2" fmla="*/ 6955664 h 7047838"/>
                <a:gd name="connsiteX3" fmla="*/ 76346 w 4758059"/>
                <a:gd name="connsiteY3" fmla="*/ 7047838 h 7047838"/>
                <a:gd name="connsiteX4" fmla="*/ 1905136 w 4758059"/>
                <a:gd name="connsiteY4" fmla="*/ 3450503 h 7047838"/>
                <a:gd name="connsiteX5" fmla="*/ 76346 w 4758059"/>
                <a:gd name="connsiteY5" fmla="*/ 0 h 7047838"/>
                <a:gd name="connsiteX0" fmla="*/ 0 w 4681713"/>
                <a:gd name="connsiteY0" fmla="*/ 0 h 7047838"/>
                <a:gd name="connsiteX1" fmla="*/ 4681713 w 4681713"/>
                <a:gd name="connsiteY1" fmla="*/ 97664 h 7047838"/>
                <a:gd name="connsiteX2" fmla="*/ 4681713 w 4681713"/>
                <a:gd name="connsiteY2" fmla="*/ 6955664 h 7047838"/>
                <a:gd name="connsiteX3" fmla="*/ 0 w 4681713"/>
                <a:gd name="connsiteY3" fmla="*/ 7047838 h 7047838"/>
                <a:gd name="connsiteX4" fmla="*/ 1828790 w 4681713"/>
                <a:gd name="connsiteY4" fmla="*/ 3450503 h 7047838"/>
                <a:gd name="connsiteX5" fmla="*/ 0 w 4681713"/>
                <a:gd name="connsiteY5" fmla="*/ 0 h 7047838"/>
                <a:gd name="connsiteX0" fmla="*/ 0 w 4681713"/>
                <a:gd name="connsiteY0" fmla="*/ 0 h 7047838"/>
                <a:gd name="connsiteX1" fmla="*/ 4681713 w 4681713"/>
                <a:gd name="connsiteY1" fmla="*/ 97664 h 7047838"/>
                <a:gd name="connsiteX2" fmla="*/ 4681713 w 4681713"/>
                <a:gd name="connsiteY2" fmla="*/ 6955664 h 7047838"/>
                <a:gd name="connsiteX3" fmla="*/ 0 w 4681713"/>
                <a:gd name="connsiteY3" fmla="*/ 7047838 h 7047838"/>
                <a:gd name="connsiteX4" fmla="*/ 1828790 w 4681713"/>
                <a:gd name="connsiteY4" fmla="*/ 3450503 h 7047838"/>
                <a:gd name="connsiteX5" fmla="*/ 0 w 4681713"/>
                <a:gd name="connsiteY5" fmla="*/ 0 h 7047838"/>
                <a:gd name="connsiteX0" fmla="*/ 0 w 4681713"/>
                <a:gd name="connsiteY0" fmla="*/ 0 h 7047838"/>
                <a:gd name="connsiteX1" fmla="*/ 4681713 w 4681713"/>
                <a:gd name="connsiteY1" fmla="*/ 97664 h 7047838"/>
                <a:gd name="connsiteX2" fmla="*/ 4681713 w 4681713"/>
                <a:gd name="connsiteY2" fmla="*/ 6955664 h 7047838"/>
                <a:gd name="connsiteX3" fmla="*/ 0 w 4681713"/>
                <a:gd name="connsiteY3" fmla="*/ 7047838 h 7047838"/>
                <a:gd name="connsiteX4" fmla="*/ 1828790 w 4681713"/>
                <a:gd name="connsiteY4" fmla="*/ 3450503 h 7047838"/>
                <a:gd name="connsiteX5" fmla="*/ 0 w 4681713"/>
                <a:gd name="connsiteY5" fmla="*/ 0 h 7047838"/>
                <a:gd name="connsiteX0" fmla="*/ 0 w 4681713"/>
                <a:gd name="connsiteY0" fmla="*/ 0 h 7047838"/>
                <a:gd name="connsiteX1" fmla="*/ 4681713 w 4681713"/>
                <a:gd name="connsiteY1" fmla="*/ 97664 h 7047838"/>
                <a:gd name="connsiteX2" fmla="*/ 4681713 w 4681713"/>
                <a:gd name="connsiteY2" fmla="*/ 6955664 h 7047838"/>
                <a:gd name="connsiteX3" fmla="*/ 0 w 4681713"/>
                <a:gd name="connsiteY3" fmla="*/ 7047838 h 7047838"/>
                <a:gd name="connsiteX4" fmla="*/ 1828790 w 4681713"/>
                <a:gd name="connsiteY4" fmla="*/ 3450503 h 7047838"/>
                <a:gd name="connsiteX5" fmla="*/ 0 w 4681713"/>
                <a:gd name="connsiteY5" fmla="*/ 0 h 7047838"/>
                <a:gd name="connsiteX0" fmla="*/ 0 w 4681713"/>
                <a:gd name="connsiteY0" fmla="*/ 0 h 7047838"/>
                <a:gd name="connsiteX1" fmla="*/ 4681713 w 4681713"/>
                <a:gd name="connsiteY1" fmla="*/ 97664 h 7047838"/>
                <a:gd name="connsiteX2" fmla="*/ 4681713 w 4681713"/>
                <a:gd name="connsiteY2" fmla="*/ 6955664 h 7047838"/>
                <a:gd name="connsiteX3" fmla="*/ 0 w 4681713"/>
                <a:gd name="connsiteY3" fmla="*/ 7047838 h 7047838"/>
                <a:gd name="connsiteX4" fmla="*/ 1828790 w 4681713"/>
                <a:gd name="connsiteY4" fmla="*/ 3450503 h 7047838"/>
                <a:gd name="connsiteX5" fmla="*/ 0 w 4681713"/>
                <a:gd name="connsiteY5" fmla="*/ 0 h 7047838"/>
                <a:gd name="connsiteX0" fmla="*/ 0 w 4681713"/>
                <a:gd name="connsiteY0" fmla="*/ 0 h 7047838"/>
                <a:gd name="connsiteX1" fmla="*/ 4681713 w 4681713"/>
                <a:gd name="connsiteY1" fmla="*/ 97664 h 7047838"/>
                <a:gd name="connsiteX2" fmla="*/ 4681713 w 4681713"/>
                <a:gd name="connsiteY2" fmla="*/ 6955664 h 7047838"/>
                <a:gd name="connsiteX3" fmla="*/ 0 w 4681713"/>
                <a:gd name="connsiteY3" fmla="*/ 7047838 h 7047838"/>
                <a:gd name="connsiteX4" fmla="*/ 1828790 w 4681713"/>
                <a:gd name="connsiteY4" fmla="*/ 3450503 h 7047838"/>
                <a:gd name="connsiteX5" fmla="*/ 0 w 4681713"/>
                <a:gd name="connsiteY5" fmla="*/ 0 h 7047838"/>
                <a:gd name="connsiteX0" fmla="*/ 0 w 4681713"/>
                <a:gd name="connsiteY0" fmla="*/ 0 h 7047838"/>
                <a:gd name="connsiteX1" fmla="*/ 4681713 w 4681713"/>
                <a:gd name="connsiteY1" fmla="*/ 97664 h 7047838"/>
                <a:gd name="connsiteX2" fmla="*/ 4681713 w 4681713"/>
                <a:gd name="connsiteY2" fmla="*/ 6955664 h 7047838"/>
                <a:gd name="connsiteX3" fmla="*/ 0 w 4681713"/>
                <a:gd name="connsiteY3" fmla="*/ 7047838 h 7047838"/>
                <a:gd name="connsiteX4" fmla="*/ 1828790 w 4681713"/>
                <a:gd name="connsiteY4" fmla="*/ 3450503 h 7047838"/>
                <a:gd name="connsiteX5" fmla="*/ 0 w 4681713"/>
                <a:gd name="connsiteY5" fmla="*/ 0 h 7047838"/>
                <a:gd name="connsiteX0" fmla="*/ 0 w 4681713"/>
                <a:gd name="connsiteY0" fmla="*/ 0 h 7047838"/>
                <a:gd name="connsiteX1" fmla="*/ 4681713 w 4681713"/>
                <a:gd name="connsiteY1" fmla="*/ 97664 h 7047838"/>
                <a:gd name="connsiteX2" fmla="*/ 4681713 w 4681713"/>
                <a:gd name="connsiteY2" fmla="*/ 6955664 h 7047838"/>
                <a:gd name="connsiteX3" fmla="*/ 0 w 4681713"/>
                <a:gd name="connsiteY3" fmla="*/ 7047838 h 7047838"/>
                <a:gd name="connsiteX4" fmla="*/ 1828790 w 4681713"/>
                <a:gd name="connsiteY4" fmla="*/ 3450503 h 7047838"/>
                <a:gd name="connsiteX5" fmla="*/ 0 w 4681713"/>
                <a:gd name="connsiteY5" fmla="*/ 0 h 7047838"/>
                <a:gd name="connsiteX0" fmla="*/ 0 w 4681713"/>
                <a:gd name="connsiteY0" fmla="*/ 0 h 7047838"/>
                <a:gd name="connsiteX1" fmla="*/ 4681713 w 4681713"/>
                <a:gd name="connsiteY1" fmla="*/ 97664 h 7047838"/>
                <a:gd name="connsiteX2" fmla="*/ 4681713 w 4681713"/>
                <a:gd name="connsiteY2" fmla="*/ 6955664 h 7047838"/>
                <a:gd name="connsiteX3" fmla="*/ 0 w 4681713"/>
                <a:gd name="connsiteY3" fmla="*/ 7047838 h 7047838"/>
                <a:gd name="connsiteX4" fmla="*/ 1828790 w 4681713"/>
                <a:gd name="connsiteY4" fmla="*/ 3450503 h 7047838"/>
                <a:gd name="connsiteX5" fmla="*/ 0 w 4681713"/>
                <a:gd name="connsiteY5" fmla="*/ 0 h 7047838"/>
                <a:gd name="connsiteX0" fmla="*/ 0 w 4681713"/>
                <a:gd name="connsiteY0" fmla="*/ 0 h 7047838"/>
                <a:gd name="connsiteX1" fmla="*/ 4681713 w 4681713"/>
                <a:gd name="connsiteY1" fmla="*/ 97664 h 7047838"/>
                <a:gd name="connsiteX2" fmla="*/ 4681713 w 4681713"/>
                <a:gd name="connsiteY2" fmla="*/ 6955664 h 7047838"/>
                <a:gd name="connsiteX3" fmla="*/ 0 w 4681713"/>
                <a:gd name="connsiteY3" fmla="*/ 7047838 h 7047838"/>
                <a:gd name="connsiteX4" fmla="*/ 1828790 w 4681713"/>
                <a:gd name="connsiteY4" fmla="*/ 3450503 h 7047838"/>
                <a:gd name="connsiteX5" fmla="*/ 0 w 4681713"/>
                <a:gd name="connsiteY5" fmla="*/ 0 h 7047838"/>
                <a:gd name="connsiteX0" fmla="*/ 0 w 4681713"/>
                <a:gd name="connsiteY0" fmla="*/ 0 h 7047838"/>
                <a:gd name="connsiteX1" fmla="*/ 4681713 w 4681713"/>
                <a:gd name="connsiteY1" fmla="*/ 97664 h 7047838"/>
                <a:gd name="connsiteX2" fmla="*/ 4681713 w 4681713"/>
                <a:gd name="connsiteY2" fmla="*/ 6955664 h 7047838"/>
                <a:gd name="connsiteX3" fmla="*/ 0 w 4681713"/>
                <a:gd name="connsiteY3" fmla="*/ 7047838 h 7047838"/>
                <a:gd name="connsiteX4" fmla="*/ 1811662 w 4681713"/>
                <a:gd name="connsiteY4" fmla="*/ 3496343 h 7047838"/>
                <a:gd name="connsiteX5" fmla="*/ 0 w 4681713"/>
                <a:gd name="connsiteY5" fmla="*/ 0 h 7047838"/>
                <a:gd name="connsiteX0" fmla="*/ 5709 w 4687422"/>
                <a:gd name="connsiteY0" fmla="*/ 0 h 6990538"/>
                <a:gd name="connsiteX1" fmla="*/ 4687422 w 4687422"/>
                <a:gd name="connsiteY1" fmla="*/ 97664 h 6990538"/>
                <a:gd name="connsiteX2" fmla="*/ 4687422 w 4687422"/>
                <a:gd name="connsiteY2" fmla="*/ 6955664 h 6990538"/>
                <a:gd name="connsiteX3" fmla="*/ 0 w 4687422"/>
                <a:gd name="connsiteY3" fmla="*/ 6990538 h 6990538"/>
                <a:gd name="connsiteX4" fmla="*/ 1817371 w 4687422"/>
                <a:gd name="connsiteY4" fmla="*/ 3496343 h 6990538"/>
                <a:gd name="connsiteX5" fmla="*/ 5709 w 4687422"/>
                <a:gd name="connsiteY5" fmla="*/ 0 h 6990538"/>
                <a:gd name="connsiteX0" fmla="*/ 0 w 4698841"/>
                <a:gd name="connsiteY0" fmla="*/ 0 h 6933239"/>
                <a:gd name="connsiteX1" fmla="*/ 4698841 w 4698841"/>
                <a:gd name="connsiteY1" fmla="*/ 40365 h 6933239"/>
                <a:gd name="connsiteX2" fmla="*/ 4698841 w 4698841"/>
                <a:gd name="connsiteY2" fmla="*/ 6898365 h 6933239"/>
                <a:gd name="connsiteX3" fmla="*/ 11419 w 4698841"/>
                <a:gd name="connsiteY3" fmla="*/ 6933239 h 6933239"/>
                <a:gd name="connsiteX4" fmla="*/ 1828790 w 4698841"/>
                <a:gd name="connsiteY4" fmla="*/ 3439044 h 6933239"/>
                <a:gd name="connsiteX5" fmla="*/ 0 w 4698841"/>
                <a:gd name="connsiteY5" fmla="*/ 0 h 6933239"/>
                <a:gd name="connsiteX0" fmla="*/ 0 w 4715969"/>
                <a:gd name="connsiteY0" fmla="*/ 0 h 6910319"/>
                <a:gd name="connsiteX1" fmla="*/ 4715969 w 4715969"/>
                <a:gd name="connsiteY1" fmla="*/ 17445 h 6910319"/>
                <a:gd name="connsiteX2" fmla="*/ 4715969 w 4715969"/>
                <a:gd name="connsiteY2" fmla="*/ 6875445 h 6910319"/>
                <a:gd name="connsiteX3" fmla="*/ 28547 w 4715969"/>
                <a:gd name="connsiteY3" fmla="*/ 6910319 h 6910319"/>
                <a:gd name="connsiteX4" fmla="*/ 1845918 w 4715969"/>
                <a:gd name="connsiteY4" fmla="*/ 3416124 h 6910319"/>
                <a:gd name="connsiteX5" fmla="*/ 0 w 4715969"/>
                <a:gd name="connsiteY5" fmla="*/ 0 h 69103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715969" h="6910319">
                  <a:moveTo>
                    <a:pt x="0" y="0"/>
                  </a:moveTo>
                  <a:lnTo>
                    <a:pt x="4715969" y="17445"/>
                  </a:lnTo>
                  <a:lnTo>
                    <a:pt x="4715969" y="6875445"/>
                  </a:lnTo>
                  <a:lnTo>
                    <a:pt x="28547" y="6910319"/>
                  </a:lnTo>
                  <a:cubicBezTo>
                    <a:pt x="701171" y="5078697"/>
                    <a:pt x="1003604" y="6940718"/>
                    <a:pt x="1845918" y="3416124"/>
                  </a:cubicBezTo>
                  <a:cubicBezTo>
                    <a:pt x="1080832" y="59437"/>
                    <a:pt x="669219" y="1857033"/>
                    <a:pt x="0" y="0"/>
                  </a:cubicBezTo>
                  <a:close/>
                </a:path>
              </a:pathLst>
            </a:custGeom>
            <a:gradFill>
              <a:gsLst>
                <a:gs pos="99000">
                  <a:srgbClr val="FF3399">
                    <a:lumMod val="57000"/>
                    <a:lumOff val="43000"/>
                  </a:srgbClr>
                </a:gs>
                <a:gs pos="85000">
                  <a:srgbClr val="D4D1CF">
                    <a:lumMod val="53000"/>
                    <a:lumOff val="47000"/>
                    <a:alpha val="44000"/>
                  </a:srgbClr>
                </a:gs>
                <a:gs pos="95000">
                  <a:srgbClr val="7030A0">
                    <a:lumMod val="35000"/>
                    <a:lumOff val="65000"/>
                  </a:srgbClr>
                </a:gs>
                <a:gs pos="5000">
                  <a:schemeClr val="accent4">
                    <a:lumMod val="73000"/>
                    <a:lumOff val="27000"/>
                  </a:schemeClr>
                </a:gs>
                <a:gs pos="77000">
                  <a:srgbClr val="F5EBF4"/>
                </a:gs>
                <a:gs pos="79000">
                  <a:srgbClr val="FF99FF">
                    <a:alpha val="67000"/>
                  </a:srgbClr>
                </a:gs>
                <a:gs pos="40000">
                  <a:schemeClr val="tx1">
                    <a:lumMod val="85000"/>
                    <a:alpha val="52000"/>
                  </a:schemeClr>
                </a:gs>
              </a:gsLst>
              <a:path path="shape">
                <a:fillToRect l="50000" t="50000" r="50000" b="50000"/>
              </a:path>
            </a:gradFill>
            <a:ln w="127000" cmpd="sng">
              <a:noFill/>
            </a:ln>
            <a:scene3d>
              <a:camera prst="orthographicFront"/>
              <a:lightRig rig="flat" dir="t">
                <a:rot lat="0" lon="0" rev="6000000"/>
              </a:lightRig>
            </a:scene3d>
            <a:sp3d>
              <a:bevelT w="1016000" h="17145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10" name="6 Triángulo isósceles"/>
            <p:cNvSpPr/>
            <p:nvPr/>
          </p:nvSpPr>
          <p:spPr>
            <a:xfrm rot="5400000">
              <a:off x="2992493" y="1846932"/>
              <a:ext cx="1692077" cy="1567543"/>
            </a:xfrm>
            <a:custGeom>
              <a:avLst/>
              <a:gdLst>
                <a:gd name="connsiteX0" fmla="*/ 0 w 1060704"/>
                <a:gd name="connsiteY0" fmla="*/ 914400 h 914400"/>
                <a:gd name="connsiteX1" fmla="*/ 530352 w 1060704"/>
                <a:gd name="connsiteY1" fmla="*/ 0 h 914400"/>
                <a:gd name="connsiteX2" fmla="*/ 1060704 w 1060704"/>
                <a:gd name="connsiteY2" fmla="*/ 914400 h 914400"/>
                <a:gd name="connsiteX3" fmla="*/ 0 w 1060704"/>
                <a:gd name="connsiteY3" fmla="*/ 914400 h 914400"/>
                <a:gd name="connsiteX0" fmla="*/ 0 w 1060704"/>
                <a:gd name="connsiteY0" fmla="*/ 914400 h 914400"/>
                <a:gd name="connsiteX1" fmla="*/ 530352 w 1060704"/>
                <a:gd name="connsiteY1" fmla="*/ 0 h 914400"/>
                <a:gd name="connsiteX2" fmla="*/ 1060704 w 1060704"/>
                <a:gd name="connsiteY2" fmla="*/ 914400 h 914400"/>
                <a:gd name="connsiteX3" fmla="*/ 512220 w 1060704"/>
                <a:gd name="connsiteY3" fmla="*/ 910275 h 914400"/>
                <a:gd name="connsiteX4" fmla="*/ 0 w 1060704"/>
                <a:gd name="connsiteY4" fmla="*/ 914400 h 914400"/>
                <a:gd name="connsiteX0" fmla="*/ 0 w 1202219"/>
                <a:gd name="connsiteY0" fmla="*/ 1295400 h 1295400"/>
                <a:gd name="connsiteX1" fmla="*/ 671867 w 1202219"/>
                <a:gd name="connsiteY1" fmla="*/ 0 h 1295400"/>
                <a:gd name="connsiteX2" fmla="*/ 1202219 w 1202219"/>
                <a:gd name="connsiteY2" fmla="*/ 914400 h 1295400"/>
                <a:gd name="connsiteX3" fmla="*/ 653735 w 1202219"/>
                <a:gd name="connsiteY3" fmla="*/ 910275 h 1295400"/>
                <a:gd name="connsiteX4" fmla="*/ 0 w 1202219"/>
                <a:gd name="connsiteY4" fmla="*/ 1295400 h 1295400"/>
                <a:gd name="connsiteX0" fmla="*/ 0 w 1550564"/>
                <a:gd name="connsiteY0" fmla="*/ 1295400 h 1567543"/>
                <a:gd name="connsiteX1" fmla="*/ 671867 w 1550564"/>
                <a:gd name="connsiteY1" fmla="*/ 0 h 1567543"/>
                <a:gd name="connsiteX2" fmla="*/ 1550564 w 1550564"/>
                <a:gd name="connsiteY2" fmla="*/ 1567543 h 1567543"/>
                <a:gd name="connsiteX3" fmla="*/ 653735 w 1550564"/>
                <a:gd name="connsiteY3" fmla="*/ 910275 h 1567543"/>
                <a:gd name="connsiteX4" fmla="*/ 0 w 1550564"/>
                <a:gd name="connsiteY4" fmla="*/ 1295400 h 1567543"/>
                <a:gd name="connsiteX0" fmla="*/ 0 w 1692077"/>
                <a:gd name="connsiteY0" fmla="*/ 1426028 h 1567543"/>
                <a:gd name="connsiteX1" fmla="*/ 813380 w 1692077"/>
                <a:gd name="connsiteY1" fmla="*/ 0 h 1567543"/>
                <a:gd name="connsiteX2" fmla="*/ 1692077 w 1692077"/>
                <a:gd name="connsiteY2" fmla="*/ 1567543 h 1567543"/>
                <a:gd name="connsiteX3" fmla="*/ 795248 w 1692077"/>
                <a:gd name="connsiteY3" fmla="*/ 910275 h 1567543"/>
                <a:gd name="connsiteX4" fmla="*/ 0 w 1692077"/>
                <a:gd name="connsiteY4" fmla="*/ 1426028 h 1567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92077" h="1567543">
                  <a:moveTo>
                    <a:pt x="0" y="1426028"/>
                  </a:moveTo>
                  <a:lnTo>
                    <a:pt x="813380" y="0"/>
                  </a:lnTo>
                  <a:lnTo>
                    <a:pt x="1692077" y="1567543"/>
                  </a:lnTo>
                  <a:lnTo>
                    <a:pt x="795248" y="910275"/>
                  </a:lnTo>
                  <a:lnTo>
                    <a:pt x="0" y="1426028"/>
                  </a:lnTo>
                  <a:close/>
                </a:path>
              </a:pathLst>
            </a:custGeom>
            <a:solidFill>
              <a:srgbClr val="FF3399">
                <a:alpha val="35000"/>
              </a:srgbClr>
            </a:solidFill>
            <a:ln>
              <a:noFill/>
            </a:ln>
            <a:effectLst/>
            <a:scene3d>
              <a:camera prst="orthographicFront"/>
              <a:lightRig rig="threePt" dir="t">
                <a:rot lat="0" lon="0" rev="2400000"/>
              </a:lightRig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11" name="10 Grupo"/>
          <p:cNvGrpSpPr/>
          <p:nvPr/>
        </p:nvGrpSpPr>
        <p:grpSpPr>
          <a:xfrm>
            <a:off x="-66909" y="0"/>
            <a:ext cx="9210909" cy="5143500"/>
            <a:chOff x="-96636" y="0"/>
            <a:chExt cx="9210909" cy="5143500"/>
          </a:xfrm>
        </p:grpSpPr>
        <p:sp>
          <p:nvSpPr>
            <p:cNvPr id="12" name="2 Rectángulo"/>
            <p:cNvSpPr/>
            <p:nvPr/>
          </p:nvSpPr>
          <p:spPr>
            <a:xfrm>
              <a:off x="-96636" y="0"/>
              <a:ext cx="9210909" cy="5143500"/>
            </a:xfrm>
            <a:custGeom>
              <a:avLst/>
              <a:gdLst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427072 w 4999072"/>
                <a:gd name="connsiteY0" fmla="*/ 0 h 6858000"/>
                <a:gd name="connsiteX1" fmla="*/ 4999072 w 4999072"/>
                <a:gd name="connsiteY1" fmla="*/ 0 h 6858000"/>
                <a:gd name="connsiteX2" fmla="*/ 4999072 w 4999072"/>
                <a:gd name="connsiteY2" fmla="*/ 6858000 h 6858000"/>
                <a:gd name="connsiteX3" fmla="*/ 427072 w 4999072"/>
                <a:gd name="connsiteY3" fmla="*/ 6858000 h 6858000"/>
                <a:gd name="connsiteX4" fmla="*/ 2508641 w 4999072"/>
                <a:gd name="connsiteY4" fmla="*/ 3279938 h 6858000"/>
                <a:gd name="connsiteX5" fmla="*/ 427072 w 4999072"/>
                <a:gd name="connsiteY5" fmla="*/ 0 h 6858000"/>
                <a:gd name="connsiteX0" fmla="*/ 427072 w 4999072"/>
                <a:gd name="connsiteY0" fmla="*/ 0 h 6858000"/>
                <a:gd name="connsiteX1" fmla="*/ 4999072 w 4999072"/>
                <a:gd name="connsiteY1" fmla="*/ 0 h 6858000"/>
                <a:gd name="connsiteX2" fmla="*/ 4999072 w 4999072"/>
                <a:gd name="connsiteY2" fmla="*/ 6858000 h 6858000"/>
                <a:gd name="connsiteX3" fmla="*/ 427072 w 4999072"/>
                <a:gd name="connsiteY3" fmla="*/ 6858000 h 6858000"/>
                <a:gd name="connsiteX4" fmla="*/ 3492010 w 4999072"/>
                <a:gd name="connsiteY4" fmla="*/ 3503543 h 6858000"/>
                <a:gd name="connsiteX5" fmla="*/ 427072 w 4999072"/>
                <a:gd name="connsiteY5" fmla="*/ 0 h 6858000"/>
                <a:gd name="connsiteX0" fmla="*/ 427072 w 4999072"/>
                <a:gd name="connsiteY0" fmla="*/ 0 h 6858000"/>
                <a:gd name="connsiteX1" fmla="*/ 4999072 w 4999072"/>
                <a:gd name="connsiteY1" fmla="*/ 0 h 6858000"/>
                <a:gd name="connsiteX2" fmla="*/ 4999072 w 4999072"/>
                <a:gd name="connsiteY2" fmla="*/ 6858000 h 6858000"/>
                <a:gd name="connsiteX3" fmla="*/ 427072 w 4999072"/>
                <a:gd name="connsiteY3" fmla="*/ 6858000 h 6858000"/>
                <a:gd name="connsiteX4" fmla="*/ 2646576 w 4999072"/>
                <a:gd name="connsiteY4" fmla="*/ 3578086 h 6858000"/>
                <a:gd name="connsiteX5" fmla="*/ 427072 w 4999072"/>
                <a:gd name="connsiteY5" fmla="*/ 0 h 6858000"/>
                <a:gd name="connsiteX0" fmla="*/ 427072 w 4999072"/>
                <a:gd name="connsiteY0" fmla="*/ 99368 h 6957368"/>
                <a:gd name="connsiteX1" fmla="*/ 4999072 w 4999072"/>
                <a:gd name="connsiteY1" fmla="*/ 99368 h 6957368"/>
                <a:gd name="connsiteX2" fmla="*/ 4999072 w 4999072"/>
                <a:gd name="connsiteY2" fmla="*/ 6957368 h 6957368"/>
                <a:gd name="connsiteX3" fmla="*/ 427072 w 4999072"/>
                <a:gd name="connsiteY3" fmla="*/ 6957368 h 6957368"/>
                <a:gd name="connsiteX4" fmla="*/ 2646576 w 4999072"/>
                <a:gd name="connsiteY4" fmla="*/ 3677454 h 6957368"/>
                <a:gd name="connsiteX5" fmla="*/ 427072 w 4999072"/>
                <a:gd name="connsiteY5" fmla="*/ 99368 h 6957368"/>
                <a:gd name="connsiteX0" fmla="*/ 427072 w 4999072"/>
                <a:gd name="connsiteY0" fmla="*/ 99368 h 6986764"/>
                <a:gd name="connsiteX1" fmla="*/ 4999072 w 4999072"/>
                <a:gd name="connsiteY1" fmla="*/ 99368 h 6986764"/>
                <a:gd name="connsiteX2" fmla="*/ 4999072 w 4999072"/>
                <a:gd name="connsiteY2" fmla="*/ 6957368 h 6986764"/>
                <a:gd name="connsiteX3" fmla="*/ 427072 w 4999072"/>
                <a:gd name="connsiteY3" fmla="*/ 6957368 h 6986764"/>
                <a:gd name="connsiteX4" fmla="*/ 2646576 w 4999072"/>
                <a:gd name="connsiteY4" fmla="*/ 3677454 h 6986764"/>
                <a:gd name="connsiteX5" fmla="*/ 427072 w 4999072"/>
                <a:gd name="connsiteY5" fmla="*/ 99368 h 6986764"/>
                <a:gd name="connsiteX0" fmla="*/ 427072 w 4999072"/>
                <a:gd name="connsiteY0" fmla="*/ 73924 h 6961320"/>
                <a:gd name="connsiteX1" fmla="*/ 4999072 w 4999072"/>
                <a:gd name="connsiteY1" fmla="*/ 73924 h 6961320"/>
                <a:gd name="connsiteX2" fmla="*/ 4999072 w 4999072"/>
                <a:gd name="connsiteY2" fmla="*/ 6931924 h 6961320"/>
                <a:gd name="connsiteX3" fmla="*/ 427072 w 4999072"/>
                <a:gd name="connsiteY3" fmla="*/ 6931924 h 6961320"/>
                <a:gd name="connsiteX4" fmla="*/ 2646576 w 4999072"/>
                <a:gd name="connsiteY4" fmla="*/ 3652010 h 6961320"/>
                <a:gd name="connsiteX5" fmla="*/ 427072 w 4999072"/>
                <a:gd name="connsiteY5" fmla="*/ 73924 h 6961320"/>
                <a:gd name="connsiteX0" fmla="*/ 427072 w 4999072"/>
                <a:gd name="connsiteY0" fmla="*/ 73924 h 6931924"/>
                <a:gd name="connsiteX1" fmla="*/ 4999072 w 4999072"/>
                <a:gd name="connsiteY1" fmla="*/ 73924 h 6931924"/>
                <a:gd name="connsiteX2" fmla="*/ 4999072 w 4999072"/>
                <a:gd name="connsiteY2" fmla="*/ 6931924 h 6931924"/>
                <a:gd name="connsiteX3" fmla="*/ 427072 w 4999072"/>
                <a:gd name="connsiteY3" fmla="*/ 6931924 h 6931924"/>
                <a:gd name="connsiteX4" fmla="*/ 2646576 w 4999072"/>
                <a:gd name="connsiteY4" fmla="*/ 3652010 h 6931924"/>
                <a:gd name="connsiteX5" fmla="*/ 427072 w 4999072"/>
                <a:gd name="connsiteY5" fmla="*/ 73924 h 6931924"/>
                <a:gd name="connsiteX0" fmla="*/ 427072 w 4999072"/>
                <a:gd name="connsiteY0" fmla="*/ 187764 h 7045764"/>
                <a:gd name="connsiteX1" fmla="*/ 4999072 w 4999072"/>
                <a:gd name="connsiteY1" fmla="*/ 187764 h 7045764"/>
                <a:gd name="connsiteX2" fmla="*/ 4999072 w 4999072"/>
                <a:gd name="connsiteY2" fmla="*/ 7045764 h 7045764"/>
                <a:gd name="connsiteX3" fmla="*/ 427072 w 4999072"/>
                <a:gd name="connsiteY3" fmla="*/ 7045764 h 7045764"/>
                <a:gd name="connsiteX4" fmla="*/ 2970473 w 4999072"/>
                <a:gd name="connsiteY4" fmla="*/ 3652010 h 7045764"/>
                <a:gd name="connsiteX5" fmla="*/ 427072 w 4999072"/>
                <a:gd name="connsiteY5" fmla="*/ 187764 h 7045764"/>
                <a:gd name="connsiteX0" fmla="*/ 427072 w 4999072"/>
                <a:gd name="connsiteY0" fmla="*/ 187764 h 7242965"/>
                <a:gd name="connsiteX1" fmla="*/ 4999072 w 4999072"/>
                <a:gd name="connsiteY1" fmla="*/ 187764 h 7242965"/>
                <a:gd name="connsiteX2" fmla="*/ 4999072 w 4999072"/>
                <a:gd name="connsiteY2" fmla="*/ 7045764 h 7242965"/>
                <a:gd name="connsiteX3" fmla="*/ 427072 w 4999072"/>
                <a:gd name="connsiteY3" fmla="*/ 7045764 h 7242965"/>
                <a:gd name="connsiteX4" fmla="*/ 2970473 w 4999072"/>
                <a:gd name="connsiteY4" fmla="*/ 3652010 h 7242965"/>
                <a:gd name="connsiteX5" fmla="*/ 427072 w 4999072"/>
                <a:gd name="connsiteY5" fmla="*/ 187764 h 7242965"/>
                <a:gd name="connsiteX0" fmla="*/ 427072 w 4999072"/>
                <a:gd name="connsiteY0" fmla="*/ 240498 h 7295699"/>
                <a:gd name="connsiteX1" fmla="*/ 4999072 w 4999072"/>
                <a:gd name="connsiteY1" fmla="*/ 240498 h 7295699"/>
                <a:gd name="connsiteX2" fmla="*/ 4999072 w 4999072"/>
                <a:gd name="connsiteY2" fmla="*/ 7098498 h 7295699"/>
                <a:gd name="connsiteX3" fmla="*/ 427072 w 4999072"/>
                <a:gd name="connsiteY3" fmla="*/ 7098498 h 7295699"/>
                <a:gd name="connsiteX4" fmla="*/ 2970473 w 4999072"/>
                <a:gd name="connsiteY4" fmla="*/ 3704744 h 7295699"/>
                <a:gd name="connsiteX5" fmla="*/ 427072 w 4999072"/>
                <a:gd name="connsiteY5" fmla="*/ 240498 h 7295699"/>
                <a:gd name="connsiteX0" fmla="*/ 427072 w 4999072"/>
                <a:gd name="connsiteY0" fmla="*/ 240498 h 7190670"/>
                <a:gd name="connsiteX1" fmla="*/ 4999072 w 4999072"/>
                <a:gd name="connsiteY1" fmla="*/ 240498 h 7190670"/>
                <a:gd name="connsiteX2" fmla="*/ 4999072 w 4999072"/>
                <a:gd name="connsiteY2" fmla="*/ 7098498 h 7190670"/>
                <a:gd name="connsiteX3" fmla="*/ 427072 w 4999072"/>
                <a:gd name="connsiteY3" fmla="*/ 7098498 h 7190670"/>
                <a:gd name="connsiteX4" fmla="*/ 2970473 w 4999072"/>
                <a:gd name="connsiteY4" fmla="*/ 3704744 h 7190670"/>
                <a:gd name="connsiteX5" fmla="*/ 427072 w 4999072"/>
                <a:gd name="connsiteY5" fmla="*/ 240498 h 7190670"/>
                <a:gd name="connsiteX0" fmla="*/ 427072 w 4999072"/>
                <a:gd name="connsiteY0" fmla="*/ 0 h 6950172"/>
                <a:gd name="connsiteX1" fmla="*/ 4999072 w 4999072"/>
                <a:gd name="connsiteY1" fmla="*/ 0 h 6950172"/>
                <a:gd name="connsiteX2" fmla="*/ 4999072 w 4999072"/>
                <a:gd name="connsiteY2" fmla="*/ 6858000 h 6950172"/>
                <a:gd name="connsiteX3" fmla="*/ 427072 w 4999072"/>
                <a:gd name="connsiteY3" fmla="*/ 6858000 h 6950172"/>
                <a:gd name="connsiteX4" fmla="*/ 2970473 w 4999072"/>
                <a:gd name="connsiteY4" fmla="*/ 3464246 h 6950172"/>
                <a:gd name="connsiteX5" fmla="*/ 427072 w 4999072"/>
                <a:gd name="connsiteY5" fmla="*/ 0 h 6950172"/>
                <a:gd name="connsiteX0" fmla="*/ 427072 w 4999072"/>
                <a:gd name="connsiteY0" fmla="*/ 0 h 6950172"/>
                <a:gd name="connsiteX1" fmla="*/ 4999072 w 4999072"/>
                <a:gd name="connsiteY1" fmla="*/ 0 h 6950172"/>
                <a:gd name="connsiteX2" fmla="*/ 4999072 w 4999072"/>
                <a:gd name="connsiteY2" fmla="*/ 6858000 h 6950172"/>
                <a:gd name="connsiteX3" fmla="*/ 427072 w 4999072"/>
                <a:gd name="connsiteY3" fmla="*/ 6858000 h 6950172"/>
                <a:gd name="connsiteX4" fmla="*/ 2970473 w 4999072"/>
                <a:gd name="connsiteY4" fmla="*/ 3464246 h 6950172"/>
                <a:gd name="connsiteX5" fmla="*/ 427072 w 4999072"/>
                <a:gd name="connsiteY5" fmla="*/ 0 h 6950172"/>
                <a:gd name="connsiteX0" fmla="*/ 0 w 4572000"/>
                <a:gd name="connsiteY0" fmla="*/ 0 h 6950172"/>
                <a:gd name="connsiteX1" fmla="*/ 4572000 w 4572000"/>
                <a:gd name="connsiteY1" fmla="*/ 0 h 6950172"/>
                <a:gd name="connsiteX2" fmla="*/ 4572000 w 4572000"/>
                <a:gd name="connsiteY2" fmla="*/ 6858000 h 6950172"/>
                <a:gd name="connsiteX3" fmla="*/ 0 w 4572000"/>
                <a:gd name="connsiteY3" fmla="*/ 6858000 h 6950172"/>
                <a:gd name="connsiteX4" fmla="*/ 2543401 w 4572000"/>
                <a:gd name="connsiteY4" fmla="*/ 3464246 h 6950172"/>
                <a:gd name="connsiteX5" fmla="*/ 0 w 4572000"/>
                <a:gd name="connsiteY5" fmla="*/ 0 h 6950172"/>
                <a:gd name="connsiteX0" fmla="*/ 0 w 4572000"/>
                <a:gd name="connsiteY0" fmla="*/ 0 h 6950172"/>
                <a:gd name="connsiteX1" fmla="*/ 4572000 w 4572000"/>
                <a:gd name="connsiteY1" fmla="*/ 0 h 6950172"/>
                <a:gd name="connsiteX2" fmla="*/ 4572000 w 4572000"/>
                <a:gd name="connsiteY2" fmla="*/ 6858000 h 6950172"/>
                <a:gd name="connsiteX3" fmla="*/ 0 w 4572000"/>
                <a:gd name="connsiteY3" fmla="*/ 6858000 h 6950172"/>
                <a:gd name="connsiteX4" fmla="*/ 2543401 w 4572000"/>
                <a:gd name="connsiteY4" fmla="*/ 3464246 h 6950172"/>
                <a:gd name="connsiteX5" fmla="*/ 0 w 4572000"/>
                <a:gd name="connsiteY5" fmla="*/ 0 h 6950172"/>
                <a:gd name="connsiteX0" fmla="*/ 0 w 4572000"/>
                <a:gd name="connsiteY0" fmla="*/ 0 h 6912180"/>
                <a:gd name="connsiteX1" fmla="*/ 4572000 w 4572000"/>
                <a:gd name="connsiteY1" fmla="*/ 0 h 6912180"/>
                <a:gd name="connsiteX2" fmla="*/ 4572000 w 4572000"/>
                <a:gd name="connsiteY2" fmla="*/ 6858000 h 6912180"/>
                <a:gd name="connsiteX3" fmla="*/ 0 w 4572000"/>
                <a:gd name="connsiteY3" fmla="*/ 6858000 h 6912180"/>
                <a:gd name="connsiteX4" fmla="*/ 2194567 w 4572000"/>
                <a:gd name="connsiteY4" fmla="*/ 3426254 h 6912180"/>
                <a:gd name="connsiteX5" fmla="*/ 0 w 4572000"/>
                <a:gd name="connsiteY5" fmla="*/ 0 h 691218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1719077 w 4572000"/>
                <a:gd name="connsiteY4" fmla="*/ 3352839 h 6858000"/>
                <a:gd name="connsiteX5" fmla="*/ 0 w 4572000"/>
                <a:gd name="connsiteY5" fmla="*/ 0 h 6858000"/>
                <a:gd name="connsiteX0" fmla="*/ 0 w 4572000"/>
                <a:gd name="connsiteY0" fmla="*/ 0 h 6950174"/>
                <a:gd name="connsiteX1" fmla="*/ 4572000 w 4572000"/>
                <a:gd name="connsiteY1" fmla="*/ 0 h 6950174"/>
                <a:gd name="connsiteX2" fmla="*/ 4572000 w 4572000"/>
                <a:gd name="connsiteY2" fmla="*/ 6858000 h 6950174"/>
                <a:gd name="connsiteX3" fmla="*/ 73151 w 4572000"/>
                <a:gd name="connsiteY3" fmla="*/ 6950174 h 6950174"/>
                <a:gd name="connsiteX4" fmla="*/ 1719077 w 4572000"/>
                <a:gd name="connsiteY4" fmla="*/ 3352839 h 6950174"/>
                <a:gd name="connsiteX5" fmla="*/ 0 w 4572000"/>
                <a:gd name="connsiteY5" fmla="*/ 0 h 6950174"/>
                <a:gd name="connsiteX0" fmla="*/ 0 w 4572000"/>
                <a:gd name="connsiteY0" fmla="*/ 0 h 6950173"/>
                <a:gd name="connsiteX1" fmla="*/ 4572000 w 4572000"/>
                <a:gd name="connsiteY1" fmla="*/ 0 h 6950173"/>
                <a:gd name="connsiteX2" fmla="*/ 4572000 w 4572000"/>
                <a:gd name="connsiteY2" fmla="*/ 6858000 h 6950173"/>
                <a:gd name="connsiteX3" fmla="*/ 36575 w 4572000"/>
                <a:gd name="connsiteY3" fmla="*/ 6950173 h 6950173"/>
                <a:gd name="connsiteX4" fmla="*/ 1719077 w 4572000"/>
                <a:gd name="connsiteY4" fmla="*/ 3352839 h 6950173"/>
                <a:gd name="connsiteX5" fmla="*/ 0 w 4572000"/>
                <a:gd name="connsiteY5" fmla="*/ 0 h 6950173"/>
                <a:gd name="connsiteX0" fmla="*/ 109713 w 4681713"/>
                <a:gd name="connsiteY0" fmla="*/ 0 h 6950174"/>
                <a:gd name="connsiteX1" fmla="*/ 4681713 w 4681713"/>
                <a:gd name="connsiteY1" fmla="*/ 0 h 6950174"/>
                <a:gd name="connsiteX2" fmla="*/ 4681713 w 4681713"/>
                <a:gd name="connsiteY2" fmla="*/ 6858000 h 6950174"/>
                <a:gd name="connsiteX3" fmla="*/ 0 w 4681713"/>
                <a:gd name="connsiteY3" fmla="*/ 6950174 h 6950174"/>
                <a:gd name="connsiteX4" fmla="*/ 1828790 w 4681713"/>
                <a:gd name="connsiteY4" fmla="*/ 3352839 h 6950174"/>
                <a:gd name="connsiteX5" fmla="*/ 109713 w 4681713"/>
                <a:gd name="connsiteY5" fmla="*/ 0 h 6950174"/>
                <a:gd name="connsiteX0" fmla="*/ 0 w 4681713"/>
                <a:gd name="connsiteY0" fmla="*/ 0 h 7047838"/>
                <a:gd name="connsiteX1" fmla="*/ 4681713 w 4681713"/>
                <a:gd name="connsiteY1" fmla="*/ 97664 h 7047838"/>
                <a:gd name="connsiteX2" fmla="*/ 4681713 w 4681713"/>
                <a:gd name="connsiteY2" fmla="*/ 6955664 h 7047838"/>
                <a:gd name="connsiteX3" fmla="*/ 0 w 4681713"/>
                <a:gd name="connsiteY3" fmla="*/ 7047838 h 7047838"/>
                <a:gd name="connsiteX4" fmla="*/ 1828790 w 4681713"/>
                <a:gd name="connsiteY4" fmla="*/ 3450503 h 7047838"/>
                <a:gd name="connsiteX5" fmla="*/ 0 w 4681713"/>
                <a:gd name="connsiteY5" fmla="*/ 0 h 7047838"/>
                <a:gd name="connsiteX0" fmla="*/ 0 w 4681713"/>
                <a:gd name="connsiteY0" fmla="*/ 0 h 7047838"/>
                <a:gd name="connsiteX1" fmla="*/ 4681713 w 4681713"/>
                <a:gd name="connsiteY1" fmla="*/ 97664 h 7047838"/>
                <a:gd name="connsiteX2" fmla="*/ 4681713 w 4681713"/>
                <a:gd name="connsiteY2" fmla="*/ 6955664 h 7047838"/>
                <a:gd name="connsiteX3" fmla="*/ 0 w 4681713"/>
                <a:gd name="connsiteY3" fmla="*/ 7047838 h 7047838"/>
                <a:gd name="connsiteX4" fmla="*/ 1828790 w 4681713"/>
                <a:gd name="connsiteY4" fmla="*/ 3450503 h 7047838"/>
                <a:gd name="connsiteX5" fmla="*/ 0 w 4681713"/>
                <a:gd name="connsiteY5" fmla="*/ 0 h 7047838"/>
                <a:gd name="connsiteX0" fmla="*/ 76346 w 4758059"/>
                <a:gd name="connsiteY0" fmla="*/ 0 h 7047838"/>
                <a:gd name="connsiteX1" fmla="*/ 4758059 w 4758059"/>
                <a:gd name="connsiteY1" fmla="*/ 97664 h 7047838"/>
                <a:gd name="connsiteX2" fmla="*/ 4758059 w 4758059"/>
                <a:gd name="connsiteY2" fmla="*/ 6955664 h 7047838"/>
                <a:gd name="connsiteX3" fmla="*/ 76346 w 4758059"/>
                <a:gd name="connsiteY3" fmla="*/ 7047838 h 7047838"/>
                <a:gd name="connsiteX4" fmla="*/ 1905136 w 4758059"/>
                <a:gd name="connsiteY4" fmla="*/ 3450503 h 7047838"/>
                <a:gd name="connsiteX5" fmla="*/ 76346 w 4758059"/>
                <a:gd name="connsiteY5" fmla="*/ 0 h 7047838"/>
                <a:gd name="connsiteX0" fmla="*/ 0 w 4681713"/>
                <a:gd name="connsiteY0" fmla="*/ 0 h 7047838"/>
                <a:gd name="connsiteX1" fmla="*/ 4681713 w 4681713"/>
                <a:gd name="connsiteY1" fmla="*/ 97664 h 7047838"/>
                <a:gd name="connsiteX2" fmla="*/ 4681713 w 4681713"/>
                <a:gd name="connsiteY2" fmla="*/ 6955664 h 7047838"/>
                <a:gd name="connsiteX3" fmla="*/ 0 w 4681713"/>
                <a:gd name="connsiteY3" fmla="*/ 7047838 h 7047838"/>
                <a:gd name="connsiteX4" fmla="*/ 1828790 w 4681713"/>
                <a:gd name="connsiteY4" fmla="*/ 3450503 h 7047838"/>
                <a:gd name="connsiteX5" fmla="*/ 0 w 4681713"/>
                <a:gd name="connsiteY5" fmla="*/ 0 h 7047838"/>
                <a:gd name="connsiteX0" fmla="*/ 0 w 4681713"/>
                <a:gd name="connsiteY0" fmla="*/ 0 h 7047838"/>
                <a:gd name="connsiteX1" fmla="*/ 4681713 w 4681713"/>
                <a:gd name="connsiteY1" fmla="*/ 97664 h 7047838"/>
                <a:gd name="connsiteX2" fmla="*/ 4681713 w 4681713"/>
                <a:gd name="connsiteY2" fmla="*/ 6955664 h 7047838"/>
                <a:gd name="connsiteX3" fmla="*/ 0 w 4681713"/>
                <a:gd name="connsiteY3" fmla="*/ 7047838 h 7047838"/>
                <a:gd name="connsiteX4" fmla="*/ 1828790 w 4681713"/>
                <a:gd name="connsiteY4" fmla="*/ 3450503 h 7047838"/>
                <a:gd name="connsiteX5" fmla="*/ 0 w 4681713"/>
                <a:gd name="connsiteY5" fmla="*/ 0 h 7047838"/>
                <a:gd name="connsiteX0" fmla="*/ 0 w 4681713"/>
                <a:gd name="connsiteY0" fmla="*/ 0 h 7047838"/>
                <a:gd name="connsiteX1" fmla="*/ 4681713 w 4681713"/>
                <a:gd name="connsiteY1" fmla="*/ 97664 h 7047838"/>
                <a:gd name="connsiteX2" fmla="*/ 4681713 w 4681713"/>
                <a:gd name="connsiteY2" fmla="*/ 6955664 h 7047838"/>
                <a:gd name="connsiteX3" fmla="*/ 0 w 4681713"/>
                <a:gd name="connsiteY3" fmla="*/ 7047838 h 7047838"/>
                <a:gd name="connsiteX4" fmla="*/ 1828790 w 4681713"/>
                <a:gd name="connsiteY4" fmla="*/ 3450503 h 7047838"/>
                <a:gd name="connsiteX5" fmla="*/ 0 w 4681713"/>
                <a:gd name="connsiteY5" fmla="*/ 0 h 7047838"/>
                <a:gd name="connsiteX0" fmla="*/ 0 w 4681713"/>
                <a:gd name="connsiteY0" fmla="*/ 0 h 7047838"/>
                <a:gd name="connsiteX1" fmla="*/ 4681713 w 4681713"/>
                <a:gd name="connsiteY1" fmla="*/ 97664 h 7047838"/>
                <a:gd name="connsiteX2" fmla="*/ 4681713 w 4681713"/>
                <a:gd name="connsiteY2" fmla="*/ 6955664 h 7047838"/>
                <a:gd name="connsiteX3" fmla="*/ 0 w 4681713"/>
                <a:gd name="connsiteY3" fmla="*/ 7047838 h 7047838"/>
                <a:gd name="connsiteX4" fmla="*/ 1828790 w 4681713"/>
                <a:gd name="connsiteY4" fmla="*/ 3450503 h 7047838"/>
                <a:gd name="connsiteX5" fmla="*/ 0 w 4681713"/>
                <a:gd name="connsiteY5" fmla="*/ 0 h 7047838"/>
                <a:gd name="connsiteX0" fmla="*/ 0 w 4681713"/>
                <a:gd name="connsiteY0" fmla="*/ 0 h 7047838"/>
                <a:gd name="connsiteX1" fmla="*/ 4681713 w 4681713"/>
                <a:gd name="connsiteY1" fmla="*/ 97664 h 7047838"/>
                <a:gd name="connsiteX2" fmla="*/ 4681713 w 4681713"/>
                <a:gd name="connsiteY2" fmla="*/ 6955664 h 7047838"/>
                <a:gd name="connsiteX3" fmla="*/ 0 w 4681713"/>
                <a:gd name="connsiteY3" fmla="*/ 7047838 h 7047838"/>
                <a:gd name="connsiteX4" fmla="*/ 1828790 w 4681713"/>
                <a:gd name="connsiteY4" fmla="*/ 3450503 h 7047838"/>
                <a:gd name="connsiteX5" fmla="*/ 0 w 4681713"/>
                <a:gd name="connsiteY5" fmla="*/ 0 h 7047838"/>
                <a:gd name="connsiteX0" fmla="*/ 0 w 4681713"/>
                <a:gd name="connsiteY0" fmla="*/ 0 h 7047838"/>
                <a:gd name="connsiteX1" fmla="*/ 4681713 w 4681713"/>
                <a:gd name="connsiteY1" fmla="*/ 97664 h 7047838"/>
                <a:gd name="connsiteX2" fmla="*/ 4681713 w 4681713"/>
                <a:gd name="connsiteY2" fmla="*/ 6955664 h 7047838"/>
                <a:gd name="connsiteX3" fmla="*/ 0 w 4681713"/>
                <a:gd name="connsiteY3" fmla="*/ 7047838 h 7047838"/>
                <a:gd name="connsiteX4" fmla="*/ 1828790 w 4681713"/>
                <a:gd name="connsiteY4" fmla="*/ 3450503 h 7047838"/>
                <a:gd name="connsiteX5" fmla="*/ 0 w 4681713"/>
                <a:gd name="connsiteY5" fmla="*/ 0 h 7047838"/>
                <a:gd name="connsiteX0" fmla="*/ 0 w 4681713"/>
                <a:gd name="connsiteY0" fmla="*/ 0 h 7047838"/>
                <a:gd name="connsiteX1" fmla="*/ 4681713 w 4681713"/>
                <a:gd name="connsiteY1" fmla="*/ 97664 h 7047838"/>
                <a:gd name="connsiteX2" fmla="*/ 4681713 w 4681713"/>
                <a:gd name="connsiteY2" fmla="*/ 6955664 h 7047838"/>
                <a:gd name="connsiteX3" fmla="*/ 0 w 4681713"/>
                <a:gd name="connsiteY3" fmla="*/ 7047838 h 7047838"/>
                <a:gd name="connsiteX4" fmla="*/ 1828790 w 4681713"/>
                <a:gd name="connsiteY4" fmla="*/ 3450503 h 7047838"/>
                <a:gd name="connsiteX5" fmla="*/ 0 w 4681713"/>
                <a:gd name="connsiteY5" fmla="*/ 0 h 7047838"/>
                <a:gd name="connsiteX0" fmla="*/ 0 w 4681713"/>
                <a:gd name="connsiteY0" fmla="*/ 0 h 7047838"/>
                <a:gd name="connsiteX1" fmla="*/ 4681713 w 4681713"/>
                <a:gd name="connsiteY1" fmla="*/ 97664 h 7047838"/>
                <a:gd name="connsiteX2" fmla="*/ 4681713 w 4681713"/>
                <a:gd name="connsiteY2" fmla="*/ 6955664 h 7047838"/>
                <a:gd name="connsiteX3" fmla="*/ 0 w 4681713"/>
                <a:gd name="connsiteY3" fmla="*/ 7047838 h 7047838"/>
                <a:gd name="connsiteX4" fmla="*/ 1828790 w 4681713"/>
                <a:gd name="connsiteY4" fmla="*/ 3450503 h 7047838"/>
                <a:gd name="connsiteX5" fmla="*/ 0 w 4681713"/>
                <a:gd name="connsiteY5" fmla="*/ 0 h 7047838"/>
                <a:gd name="connsiteX0" fmla="*/ 0 w 4681713"/>
                <a:gd name="connsiteY0" fmla="*/ 0 h 7047838"/>
                <a:gd name="connsiteX1" fmla="*/ 4681713 w 4681713"/>
                <a:gd name="connsiteY1" fmla="*/ 97664 h 7047838"/>
                <a:gd name="connsiteX2" fmla="*/ 4681713 w 4681713"/>
                <a:gd name="connsiteY2" fmla="*/ 6955664 h 7047838"/>
                <a:gd name="connsiteX3" fmla="*/ 0 w 4681713"/>
                <a:gd name="connsiteY3" fmla="*/ 7047838 h 7047838"/>
                <a:gd name="connsiteX4" fmla="*/ 1828790 w 4681713"/>
                <a:gd name="connsiteY4" fmla="*/ 3450503 h 7047838"/>
                <a:gd name="connsiteX5" fmla="*/ 0 w 4681713"/>
                <a:gd name="connsiteY5" fmla="*/ 0 h 7047838"/>
                <a:gd name="connsiteX0" fmla="*/ 0 w 4681713"/>
                <a:gd name="connsiteY0" fmla="*/ 0 h 7047838"/>
                <a:gd name="connsiteX1" fmla="*/ 4681713 w 4681713"/>
                <a:gd name="connsiteY1" fmla="*/ 97664 h 7047838"/>
                <a:gd name="connsiteX2" fmla="*/ 4681713 w 4681713"/>
                <a:gd name="connsiteY2" fmla="*/ 6955664 h 7047838"/>
                <a:gd name="connsiteX3" fmla="*/ 0 w 4681713"/>
                <a:gd name="connsiteY3" fmla="*/ 7047838 h 7047838"/>
                <a:gd name="connsiteX4" fmla="*/ 1828790 w 4681713"/>
                <a:gd name="connsiteY4" fmla="*/ 3450503 h 7047838"/>
                <a:gd name="connsiteX5" fmla="*/ 0 w 4681713"/>
                <a:gd name="connsiteY5" fmla="*/ 0 h 7047838"/>
                <a:gd name="connsiteX0" fmla="*/ 0 w 4681713"/>
                <a:gd name="connsiteY0" fmla="*/ 0 h 7047838"/>
                <a:gd name="connsiteX1" fmla="*/ 4681713 w 4681713"/>
                <a:gd name="connsiteY1" fmla="*/ 97664 h 7047838"/>
                <a:gd name="connsiteX2" fmla="*/ 4681713 w 4681713"/>
                <a:gd name="connsiteY2" fmla="*/ 6955664 h 7047838"/>
                <a:gd name="connsiteX3" fmla="*/ 0 w 4681713"/>
                <a:gd name="connsiteY3" fmla="*/ 7047838 h 7047838"/>
                <a:gd name="connsiteX4" fmla="*/ 1811662 w 4681713"/>
                <a:gd name="connsiteY4" fmla="*/ 3496343 h 7047838"/>
                <a:gd name="connsiteX5" fmla="*/ 0 w 4681713"/>
                <a:gd name="connsiteY5" fmla="*/ 0 h 7047838"/>
                <a:gd name="connsiteX0" fmla="*/ 5709 w 4687422"/>
                <a:gd name="connsiteY0" fmla="*/ 0 h 6990538"/>
                <a:gd name="connsiteX1" fmla="*/ 4687422 w 4687422"/>
                <a:gd name="connsiteY1" fmla="*/ 97664 h 6990538"/>
                <a:gd name="connsiteX2" fmla="*/ 4687422 w 4687422"/>
                <a:gd name="connsiteY2" fmla="*/ 6955664 h 6990538"/>
                <a:gd name="connsiteX3" fmla="*/ 0 w 4687422"/>
                <a:gd name="connsiteY3" fmla="*/ 6990538 h 6990538"/>
                <a:gd name="connsiteX4" fmla="*/ 1817371 w 4687422"/>
                <a:gd name="connsiteY4" fmla="*/ 3496343 h 6990538"/>
                <a:gd name="connsiteX5" fmla="*/ 5709 w 4687422"/>
                <a:gd name="connsiteY5" fmla="*/ 0 h 6990538"/>
                <a:gd name="connsiteX0" fmla="*/ 0 w 4698841"/>
                <a:gd name="connsiteY0" fmla="*/ 0 h 6933239"/>
                <a:gd name="connsiteX1" fmla="*/ 4698841 w 4698841"/>
                <a:gd name="connsiteY1" fmla="*/ 40365 h 6933239"/>
                <a:gd name="connsiteX2" fmla="*/ 4698841 w 4698841"/>
                <a:gd name="connsiteY2" fmla="*/ 6898365 h 6933239"/>
                <a:gd name="connsiteX3" fmla="*/ 11419 w 4698841"/>
                <a:gd name="connsiteY3" fmla="*/ 6933239 h 6933239"/>
                <a:gd name="connsiteX4" fmla="*/ 1828790 w 4698841"/>
                <a:gd name="connsiteY4" fmla="*/ 3439044 h 6933239"/>
                <a:gd name="connsiteX5" fmla="*/ 0 w 4698841"/>
                <a:gd name="connsiteY5" fmla="*/ 0 h 6933239"/>
                <a:gd name="connsiteX0" fmla="*/ 0 w 4715969"/>
                <a:gd name="connsiteY0" fmla="*/ 0 h 6910319"/>
                <a:gd name="connsiteX1" fmla="*/ 4715969 w 4715969"/>
                <a:gd name="connsiteY1" fmla="*/ 17445 h 6910319"/>
                <a:gd name="connsiteX2" fmla="*/ 4715969 w 4715969"/>
                <a:gd name="connsiteY2" fmla="*/ 6875445 h 6910319"/>
                <a:gd name="connsiteX3" fmla="*/ 28547 w 4715969"/>
                <a:gd name="connsiteY3" fmla="*/ 6910319 h 6910319"/>
                <a:gd name="connsiteX4" fmla="*/ 1845918 w 4715969"/>
                <a:gd name="connsiteY4" fmla="*/ 3416124 h 6910319"/>
                <a:gd name="connsiteX5" fmla="*/ 0 w 4715969"/>
                <a:gd name="connsiteY5" fmla="*/ 0 h 69103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715969" h="6910319">
                  <a:moveTo>
                    <a:pt x="0" y="0"/>
                  </a:moveTo>
                  <a:lnTo>
                    <a:pt x="4715969" y="17445"/>
                  </a:lnTo>
                  <a:lnTo>
                    <a:pt x="4715969" y="6875445"/>
                  </a:lnTo>
                  <a:lnTo>
                    <a:pt x="28547" y="6910319"/>
                  </a:lnTo>
                  <a:cubicBezTo>
                    <a:pt x="701171" y="5078697"/>
                    <a:pt x="1003604" y="6940718"/>
                    <a:pt x="1845918" y="3416124"/>
                  </a:cubicBezTo>
                  <a:cubicBezTo>
                    <a:pt x="1080832" y="59437"/>
                    <a:pt x="669219" y="1857033"/>
                    <a:pt x="0" y="0"/>
                  </a:cubicBezTo>
                  <a:close/>
                </a:path>
              </a:pathLst>
            </a:custGeom>
            <a:gradFill>
              <a:gsLst>
                <a:gs pos="99000">
                  <a:srgbClr val="FF3399">
                    <a:lumMod val="57000"/>
                    <a:lumOff val="43000"/>
                  </a:srgbClr>
                </a:gs>
                <a:gs pos="85000">
                  <a:srgbClr val="D4D1CF">
                    <a:lumMod val="53000"/>
                    <a:lumOff val="47000"/>
                    <a:alpha val="44000"/>
                  </a:srgbClr>
                </a:gs>
                <a:gs pos="95000">
                  <a:srgbClr val="7030A0">
                    <a:lumMod val="35000"/>
                    <a:lumOff val="65000"/>
                  </a:srgbClr>
                </a:gs>
                <a:gs pos="5000">
                  <a:schemeClr val="accent4">
                    <a:lumMod val="73000"/>
                    <a:lumOff val="27000"/>
                  </a:schemeClr>
                </a:gs>
                <a:gs pos="77000">
                  <a:srgbClr val="F5EBF4"/>
                </a:gs>
                <a:gs pos="79000">
                  <a:srgbClr val="FF99FF">
                    <a:alpha val="67000"/>
                  </a:srgbClr>
                </a:gs>
                <a:gs pos="40000">
                  <a:schemeClr val="tx1">
                    <a:lumMod val="85000"/>
                    <a:alpha val="52000"/>
                  </a:schemeClr>
                </a:gs>
              </a:gsLst>
              <a:path path="shape">
                <a:fillToRect l="50000" t="50000" r="50000" b="50000"/>
              </a:path>
            </a:gradFill>
            <a:ln w="127000" cmpd="sng">
              <a:noFill/>
            </a:ln>
            <a:scene3d>
              <a:camera prst="orthographicFront"/>
              <a:lightRig rig="flat" dir="t">
                <a:rot lat="0" lon="0" rev="6000000"/>
              </a:lightRig>
            </a:scene3d>
            <a:sp3d>
              <a:bevelT w="1016000" h="17145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13" name="6 Triángulo isósceles"/>
            <p:cNvSpPr/>
            <p:nvPr/>
          </p:nvSpPr>
          <p:spPr>
            <a:xfrm rot="5400000">
              <a:off x="2992493" y="1846932"/>
              <a:ext cx="1692077" cy="1567543"/>
            </a:xfrm>
            <a:custGeom>
              <a:avLst/>
              <a:gdLst>
                <a:gd name="connsiteX0" fmla="*/ 0 w 1060704"/>
                <a:gd name="connsiteY0" fmla="*/ 914400 h 914400"/>
                <a:gd name="connsiteX1" fmla="*/ 530352 w 1060704"/>
                <a:gd name="connsiteY1" fmla="*/ 0 h 914400"/>
                <a:gd name="connsiteX2" fmla="*/ 1060704 w 1060704"/>
                <a:gd name="connsiteY2" fmla="*/ 914400 h 914400"/>
                <a:gd name="connsiteX3" fmla="*/ 0 w 1060704"/>
                <a:gd name="connsiteY3" fmla="*/ 914400 h 914400"/>
                <a:gd name="connsiteX0" fmla="*/ 0 w 1060704"/>
                <a:gd name="connsiteY0" fmla="*/ 914400 h 914400"/>
                <a:gd name="connsiteX1" fmla="*/ 530352 w 1060704"/>
                <a:gd name="connsiteY1" fmla="*/ 0 h 914400"/>
                <a:gd name="connsiteX2" fmla="*/ 1060704 w 1060704"/>
                <a:gd name="connsiteY2" fmla="*/ 914400 h 914400"/>
                <a:gd name="connsiteX3" fmla="*/ 512220 w 1060704"/>
                <a:gd name="connsiteY3" fmla="*/ 910275 h 914400"/>
                <a:gd name="connsiteX4" fmla="*/ 0 w 1060704"/>
                <a:gd name="connsiteY4" fmla="*/ 914400 h 914400"/>
                <a:gd name="connsiteX0" fmla="*/ 0 w 1202219"/>
                <a:gd name="connsiteY0" fmla="*/ 1295400 h 1295400"/>
                <a:gd name="connsiteX1" fmla="*/ 671867 w 1202219"/>
                <a:gd name="connsiteY1" fmla="*/ 0 h 1295400"/>
                <a:gd name="connsiteX2" fmla="*/ 1202219 w 1202219"/>
                <a:gd name="connsiteY2" fmla="*/ 914400 h 1295400"/>
                <a:gd name="connsiteX3" fmla="*/ 653735 w 1202219"/>
                <a:gd name="connsiteY3" fmla="*/ 910275 h 1295400"/>
                <a:gd name="connsiteX4" fmla="*/ 0 w 1202219"/>
                <a:gd name="connsiteY4" fmla="*/ 1295400 h 1295400"/>
                <a:gd name="connsiteX0" fmla="*/ 0 w 1550564"/>
                <a:gd name="connsiteY0" fmla="*/ 1295400 h 1567543"/>
                <a:gd name="connsiteX1" fmla="*/ 671867 w 1550564"/>
                <a:gd name="connsiteY1" fmla="*/ 0 h 1567543"/>
                <a:gd name="connsiteX2" fmla="*/ 1550564 w 1550564"/>
                <a:gd name="connsiteY2" fmla="*/ 1567543 h 1567543"/>
                <a:gd name="connsiteX3" fmla="*/ 653735 w 1550564"/>
                <a:gd name="connsiteY3" fmla="*/ 910275 h 1567543"/>
                <a:gd name="connsiteX4" fmla="*/ 0 w 1550564"/>
                <a:gd name="connsiteY4" fmla="*/ 1295400 h 1567543"/>
                <a:gd name="connsiteX0" fmla="*/ 0 w 1692077"/>
                <a:gd name="connsiteY0" fmla="*/ 1426028 h 1567543"/>
                <a:gd name="connsiteX1" fmla="*/ 813380 w 1692077"/>
                <a:gd name="connsiteY1" fmla="*/ 0 h 1567543"/>
                <a:gd name="connsiteX2" fmla="*/ 1692077 w 1692077"/>
                <a:gd name="connsiteY2" fmla="*/ 1567543 h 1567543"/>
                <a:gd name="connsiteX3" fmla="*/ 795248 w 1692077"/>
                <a:gd name="connsiteY3" fmla="*/ 910275 h 1567543"/>
                <a:gd name="connsiteX4" fmla="*/ 0 w 1692077"/>
                <a:gd name="connsiteY4" fmla="*/ 1426028 h 1567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92077" h="1567543">
                  <a:moveTo>
                    <a:pt x="0" y="1426028"/>
                  </a:moveTo>
                  <a:lnTo>
                    <a:pt x="813380" y="0"/>
                  </a:lnTo>
                  <a:lnTo>
                    <a:pt x="1692077" y="1567543"/>
                  </a:lnTo>
                  <a:lnTo>
                    <a:pt x="795248" y="910275"/>
                  </a:lnTo>
                  <a:lnTo>
                    <a:pt x="0" y="1426028"/>
                  </a:lnTo>
                  <a:close/>
                </a:path>
              </a:pathLst>
            </a:custGeom>
            <a:solidFill>
              <a:srgbClr val="FF3399">
                <a:alpha val="35000"/>
              </a:srgbClr>
            </a:solidFill>
            <a:ln>
              <a:noFill/>
            </a:ln>
            <a:effectLst/>
            <a:scene3d>
              <a:camera prst="orthographicFront"/>
              <a:lightRig rig="threePt" dir="t">
                <a:rot lat="0" lon="0" rev="2400000"/>
              </a:lightRig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6" name="5 Rectángulo"/>
          <p:cNvSpPr/>
          <p:nvPr/>
        </p:nvSpPr>
        <p:spPr>
          <a:xfrm flipH="1">
            <a:off x="0" y="-111245"/>
            <a:ext cx="9134288" cy="5236046"/>
          </a:xfrm>
          <a:prstGeom prst="rect">
            <a:avLst/>
          </a:prstGeom>
          <a:gradFill flip="none" rotWithShape="1">
            <a:gsLst>
              <a:gs pos="2000">
                <a:srgbClr val="FF0000">
                  <a:lumMod val="0"/>
                  <a:lumOff val="100000"/>
                </a:srgbClr>
              </a:gs>
              <a:gs pos="57000">
                <a:srgbClr val="C690F8"/>
              </a:gs>
              <a:gs pos="93000">
                <a:srgbClr val="C886F7"/>
              </a:gs>
              <a:gs pos="79000">
                <a:srgbClr val="FF99FF">
                  <a:lumMod val="28000"/>
                  <a:lumOff val="72000"/>
                </a:srgbClr>
              </a:gs>
              <a:gs pos="41000">
                <a:srgbClr val="FAB2C3">
                  <a:lumMod val="39000"/>
                  <a:lumOff val="61000"/>
                </a:srgbClr>
              </a:gs>
              <a:gs pos="23000">
                <a:srgbClr val="9933FF">
                  <a:lumMod val="58000"/>
                  <a:lumOff val="42000"/>
                </a:srgbClr>
              </a:gs>
              <a:gs pos="100000">
                <a:srgbClr val="D0129E">
                  <a:lumMod val="18000"/>
                  <a:lumOff val="82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38043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5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512"/>
            <a:ext cx="914400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1152000" y="4095895"/>
            <a:ext cx="6840760" cy="107721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12700">
              <a:extrusionClr>
                <a:schemeClr val="bg1"/>
              </a:extrusionClr>
            </a:sp3d>
          </a:bodyPr>
          <a:lstStyle/>
          <a:p>
            <a:pPr algn="ctr"/>
            <a:r>
              <a:rPr lang="es-ES" sz="1600" dirty="0" smtClean="0">
                <a:solidFill>
                  <a:schemeClr val="accent4">
                    <a:lumMod val="50000"/>
                  </a:schemeClr>
                </a:solidFill>
                <a:latin typeface="Hobo Std" pitchFamily="34" charset="0"/>
              </a:rPr>
              <a:t>A </a:t>
            </a:r>
            <a:r>
              <a:rPr lang="es-ES" sz="1600" dirty="0">
                <a:solidFill>
                  <a:schemeClr val="accent4">
                    <a:lumMod val="50000"/>
                  </a:schemeClr>
                </a:solidFill>
                <a:latin typeface="Hobo Std" pitchFamily="34" charset="0"/>
              </a:rPr>
              <a:t>los 70: </a:t>
            </a:r>
            <a:endParaRPr lang="es-ES" sz="1600" dirty="0" smtClean="0">
              <a:solidFill>
                <a:schemeClr val="accent4">
                  <a:lumMod val="50000"/>
                </a:schemeClr>
              </a:solidFill>
              <a:latin typeface="Hobo Std" pitchFamily="34" charset="0"/>
            </a:endParaRPr>
          </a:p>
          <a:p>
            <a:pPr algn="ctr"/>
            <a:r>
              <a:rPr lang="es-ES" sz="1600" dirty="0" smtClean="0">
                <a:solidFill>
                  <a:schemeClr val="accent4">
                    <a:lumMod val="50000"/>
                  </a:schemeClr>
                </a:solidFill>
                <a:latin typeface="Hobo Std" pitchFamily="34" charset="0"/>
              </a:rPr>
              <a:t>“¡</a:t>
            </a:r>
            <a:r>
              <a:rPr lang="es-ES" sz="1600" dirty="0">
                <a:solidFill>
                  <a:schemeClr val="accent4">
                    <a:lumMod val="50000"/>
                  </a:schemeClr>
                </a:solidFill>
                <a:latin typeface="Hobo Std" pitchFamily="34" charset="0"/>
              </a:rPr>
              <a:t>Cuánto daría por estar cinco</a:t>
            </a:r>
          </a:p>
          <a:p>
            <a:pPr algn="ctr"/>
            <a:r>
              <a:rPr lang="es-ES" sz="1600" dirty="0">
                <a:solidFill>
                  <a:schemeClr val="accent4">
                    <a:lumMod val="50000"/>
                  </a:schemeClr>
                </a:solidFill>
                <a:latin typeface="Hobo Std" pitchFamily="34" charset="0"/>
              </a:rPr>
              <a:t>minutos con mi madre!”.</a:t>
            </a:r>
          </a:p>
          <a:p>
            <a:pPr algn="ctr"/>
            <a:endParaRPr lang="es-ES" sz="1600" dirty="0" smtClean="0">
              <a:solidFill>
                <a:schemeClr val="accent4">
                  <a:lumMod val="50000"/>
                </a:schemeClr>
              </a:solidFill>
              <a:latin typeface="Hobo Std" pitchFamily="34" charset="0"/>
            </a:endParaRPr>
          </a:p>
        </p:txBody>
      </p:sp>
      <p:grpSp>
        <p:nvGrpSpPr>
          <p:cNvPr id="4" name="3 Grupo"/>
          <p:cNvGrpSpPr>
            <a:grpSpLocks/>
          </p:cNvGrpSpPr>
          <p:nvPr/>
        </p:nvGrpSpPr>
        <p:grpSpPr bwMode="auto">
          <a:xfrm>
            <a:off x="-14445" y="-36000"/>
            <a:ext cx="9282113" cy="5222876"/>
            <a:chOff x="-108520" y="-106031"/>
            <a:chExt cx="9282257" cy="5222913"/>
          </a:xfrm>
        </p:grpSpPr>
        <p:sp>
          <p:nvSpPr>
            <p:cNvPr id="5" name="1 Rectángulo"/>
            <p:cNvSpPr/>
            <p:nvPr/>
          </p:nvSpPr>
          <p:spPr>
            <a:xfrm>
              <a:off x="-108520" y="-106031"/>
              <a:ext cx="9282257" cy="5222913"/>
            </a:xfrm>
            <a:custGeom>
              <a:avLst/>
              <a:gdLst>
                <a:gd name="connsiteX0" fmla="*/ 0 w 9143876"/>
                <a:gd name="connsiteY0" fmla="*/ 0 h 5143500"/>
                <a:gd name="connsiteX1" fmla="*/ 9143876 w 9143876"/>
                <a:gd name="connsiteY1" fmla="*/ 0 h 5143500"/>
                <a:gd name="connsiteX2" fmla="*/ 9143876 w 9143876"/>
                <a:gd name="connsiteY2" fmla="*/ 5143500 h 5143500"/>
                <a:gd name="connsiteX3" fmla="*/ 0 w 9143876"/>
                <a:gd name="connsiteY3" fmla="*/ 5143500 h 5143500"/>
                <a:gd name="connsiteX4" fmla="*/ 0 w 9143876"/>
                <a:gd name="connsiteY4" fmla="*/ 0 h 5143500"/>
                <a:gd name="connsiteX0" fmla="*/ 0 w 9347076"/>
                <a:gd name="connsiteY0" fmla="*/ 0 h 5143500"/>
                <a:gd name="connsiteX1" fmla="*/ 9143876 w 9347076"/>
                <a:gd name="connsiteY1" fmla="*/ 0 h 5143500"/>
                <a:gd name="connsiteX2" fmla="*/ 9143876 w 9347076"/>
                <a:gd name="connsiteY2" fmla="*/ 5143500 h 5143500"/>
                <a:gd name="connsiteX3" fmla="*/ 0 w 9347076"/>
                <a:gd name="connsiteY3" fmla="*/ 5143500 h 5143500"/>
                <a:gd name="connsiteX4" fmla="*/ 0 w 9347076"/>
                <a:gd name="connsiteY4" fmla="*/ 0 h 5143500"/>
                <a:gd name="connsiteX0" fmla="*/ 0 w 9271187"/>
                <a:gd name="connsiteY0" fmla="*/ 0 h 5143500"/>
                <a:gd name="connsiteX1" fmla="*/ 9143876 w 9271187"/>
                <a:gd name="connsiteY1" fmla="*/ 0 h 5143500"/>
                <a:gd name="connsiteX2" fmla="*/ 9143876 w 9271187"/>
                <a:gd name="connsiteY2" fmla="*/ 5143500 h 5143500"/>
                <a:gd name="connsiteX3" fmla="*/ 0 w 9271187"/>
                <a:gd name="connsiteY3" fmla="*/ 5143500 h 5143500"/>
                <a:gd name="connsiteX4" fmla="*/ 0 w 9271187"/>
                <a:gd name="connsiteY4" fmla="*/ 0 h 5143500"/>
                <a:gd name="connsiteX0" fmla="*/ 0 w 9143876"/>
                <a:gd name="connsiteY0" fmla="*/ 30480 h 5173980"/>
                <a:gd name="connsiteX1" fmla="*/ 8808596 w 9143876"/>
                <a:gd name="connsiteY1" fmla="*/ 0 h 5173980"/>
                <a:gd name="connsiteX2" fmla="*/ 9143876 w 9143876"/>
                <a:gd name="connsiteY2" fmla="*/ 5173980 h 5173980"/>
                <a:gd name="connsiteX3" fmla="*/ 0 w 9143876"/>
                <a:gd name="connsiteY3" fmla="*/ 5173980 h 5173980"/>
                <a:gd name="connsiteX4" fmla="*/ 0 w 9143876"/>
                <a:gd name="connsiteY4" fmla="*/ 30480 h 5173980"/>
                <a:gd name="connsiteX0" fmla="*/ 0 w 9237855"/>
                <a:gd name="connsiteY0" fmla="*/ 30480 h 5173980"/>
                <a:gd name="connsiteX1" fmla="*/ 8808596 w 9237855"/>
                <a:gd name="connsiteY1" fmla="*/ 0 h 5173980"/>
                <a:gd name="connsiteX2" fmla="*/ 9143876 w 9237855"/>
                <a:gd name="connsiteY2" fmla="*/ 5173980 h 5173980"/>
                <a:gd name="connsiteX3" fmla="*/ 0 w 9237855"/>
                <a:gd name="connsiteY3" fmla="*/ 5173980 h 5173980"/>
                <a:gd name="connsiteX4" fmla="*/ 0 w 9237855"/>
                <a:gd name="connsiteY4" fmla="*/ 30480 h 5173980"/>
                <a:gd name="connsiteX0" fmla="*/ 0 w 9143947"/>
                <a:gd name="connsiteY0" fmla="*/ 30480 h 5173980"/>
                <a:gd name="connsiteX1" fmla="*/ 8808596 w 9143947"/>
                <a:gd name="connsiteY1" fmla="*/ 0 h 5173980"/>
                <a:gd name="connsiteX2" fmla="*/ 9143876 w 9143947"/>
                <a:gd name="connsiteY2" fmla="*/ 5173980 h 5173980"/>
                <a:gd name="connsiteX3" fmla="*/ 0 w 9143947"/>
                <a:gd name="connsiteY3" fmla="*/ 5173980 h 5173980"/>
                <a:gd name="connsiteX4" fmla="*/ 0 w 9143947"/>
                <a:gd name="connsiteY4" fmla="*/ 30480 h 5173980"/>
                <a:gd name="connsiteX0" fmla="*/ 0 w 9169593"/>
                <a:gd name="connsiteY0" fmla="*/ 30480 h 5173980"/>
                <a:gd name="connsiteX1" fmla="*/ 8808596 w 9169593"/>
                <a:gd name="connsiteY1" fmla="*/ 0 h 5173980"/>
                <a:gd name="connsiteX2" fmla="*/ 9143876 w 9169593"/>
                <a:gd name="connsiteY2" fmla="*/ 5173980 h 5173980"/>
                <a:gd name="connsiteX3" fmla="*/ 0 w 9169593"/>
                <a:gd name="connsiteY3" fmla="*/ 5173980 h 5173980"/>
                <a:gd name="connsiteX4" fmla="*/ 0 w 9169593"/>
                <a:gd name="connsiteY4" fmla="*/ 30480 h 5173980"/>
                <a:gd name="connsiteX0" fmla="*/ 0 w 9738326"/>
                <a:gd name="connsiteY0" fmla="*/ 30480 h 5173980"/>
                <a:gd name="connsiteX1" fmla="*/ 8808596 w 9738326"/>
                <a:gd name="connsiteY1" fmla="*/ 0 h 5173980"/>
                <a:gd name="connsiteX2" fmla="*/ 8839200 w 9738326"/>
                <a:gd name="connsiteY2" fmla="*/ 3398520 h 5173980"/>
                <a:gd name="connsiteX3" fmla="*/ 9143876 w 9738326"/>
                <a:gd name="connsiteY3" fmla="*/ 5173980 h 5173980"/>
                <a:gd name="connsiteX4" fmla="*/ 0 w 9738326"/>
                <a:gd name="connsiteY4" fmla="*/ 5173980 h 5173980"/>
                <a:gd name="connsiteX5" fmla="*/ 0 w 9738326"/>
                <a:gd name="connsiteY5" fmla="*/ 30480 h 5173980"/>
                <a:gd name="connsiteX0" fmla="*/ 0 w 9537567"/>
                <a:gd name="connsiteY0" fmla="*/ 30480 h 5184381"/>
                <a:gd name="connsiteX1" fmla="*/ 8808596 w 9537567"/>
                <a:gd name="connsiteY1" fmla="*/ 0 h 5184381"/>
                <a:gd name="connsiteX2" fmla="*/ 8839200 w 9537567"/>
                <a:gd name="connsiteY2" fmla="*/ 3398520 h 5184381"/>
                <a:gd name="connsiteX3" fmla="*/ 9143876 w 9537567"/>
                <a:gd name="connsiteY3" fmla="*/ 5173980 h 5184381"/>
                <a:gd name="connsiteX4" fmla="*/ 0 w 9537567"/>
                <a:gd name="connsiteY4" fmla="*/ 5173980 h 5184381"/>
                <a:gd name="connsiteX5" fmla="*/ 0 w 9537567"/>
                <a:gd name="connsiteY5" fmla="*/ 30480 h 5184381"/>
                <a:gd name="connsiteX0" fmla="*/ 0 w 9537567"/>
                <a:gd name="connsiteY0" fmla="*/ 545938 h 5699839"/>
                <a:gd name="connsiteX1" fmla="*/ 8808596 w 9537567"/>
                <a:gd name="connsiteY1" fmla="*/ 515458 h 5699839"/>
                <a:gd name="connsiteX2" fmla="*/ 8839200 w 9537567"/>
                <a:gd name="connsiteY2" fmla="*/ 3913978 h 5699839"/>
                <a:gd name="connsiteX3" fmla="*/ 9143876 w 9537567"/>
                <a:gd name="connsiteY3" fmla="*/ 5689438 h 5699839"/>
                <a:gd name="connsiteX4" fmla="*/ 0 w 9537567"/>
                <a:gd name="connsiteY4" fmla="*/ 5689438 h 5699839"/>
                <a:gd name="connsiteX5" fmla="*/ 0 w 9537567"/>
                <a:gd name="connsiteY5" fmla="*/ 545938 h 5699839"/>
                <a:gd name="connsiteX0" fmla="*/ 0 w 9537567"/>
                <a:gd name="connsiteY0" fmla="*/ 249391 h 5403292"/>
                <a:gd name="connsiteX1" fmla="*/ 8808596 w 9537567"/>
                <a:gd name="connsiteY1" fmla="*/ 218911 h 5403292"/>
                <a:gd name="connsiteX2" fmla="*/ 8839200 w 9537567"/>
                <a:gd name="connsiteY2" fmla="*/ 3617431 h 5403292"/>
                <a:gd name="connsiteX3" fmla="*/ 9143876 w 9537567"/>
                <a:gd name="connsiteY3" fmla="*/ 5392891 h 5403292"/>
                <a:gd name="connsiteX4" fmla="*/ 0 w 9537567"/>
                <a:gd name="connsiteY4" fmla="*/ 5392891 h 5403292"/>
                <a:gd name="connsiteX5" fmla="*/ 0 w 9537567"/>
                <a:gd name="connsiteY5" fmla="*/ 249391 h 5403292"/>
                <a:gd name="connsiteX0" fmla="*/ 0 w 9537567"/>
                <a:gd name="connsiteY0" fmla="*/ 49657 h 5203558"/>
                <a:gd name="connsiteX1" fmla="*/ 8808596 w 9537567"/>
                <a:gd name="connsiteY1" fmla="*/ 19177 h 5203558"/>
                <a:gd name="connsiteX2" fmla="*/ 8839200 w 9537567"/>
                <a:gd name="connsiteY2" fmla="*/ 3417697 h 5203558"/>
                <a:gd name="connsiteX3" fmla="*/ 9143876 w 9537567"/>
                <a:gd name="connsiteY3" fmla="*/ 5193157 h 5203558"/>
                <a:gd name="connsiteX4" fmla="*/ 0 w 9537567"/>
                <a:gd name="connsiteY4" fmla="*/ 5193157 h 5203558"/>
                <a:gd name="connsiteX5" fmla="*/ 0 w 9537567"/>
                <a:gd name="connsiteY5" fmla="*/ 49657 h 5203558"/>
                <a:gd name="connsiteX0" fmla="*/ 0 w 9537567"/>
                <a:gd name="connsiteY0" fmla="*/ 98677 h 5252578"/>
                <a:gd name="connsiteX1" fmla="*/ 8808596 w 9537567"/>
                <a:gd name="connsiteY1" fmla="*/ 68197 h 5252578"/>
                <a:gd name="connsiteX2" fmla="*/ 8839200 w 9537567"/>
                <a:gd name="connsiteY2" fmla="*/ 3466717 h 5252578"/>
                <a:gd name="connsiteX3" fmla="*/ 9143876 w 9537567"/>
                <a:gd name="connsiteY3" fmla="*/ 5242177 h 5252578"/>
                <a:gd name="connsiteX4" fmla="*/ 0 w 9537567"/>
                <a:gd name="connsiteY4" fmla="*/ 5242177 h 5252578"/>
                <a:gd name="connsiteX5" fmla="*/ 0 w 9537567"/>
                <a:gd name="connsiteY5" fmla="*/ 98677 h 5252578"/>
                <a:gd name="connsiteX0" fmla="*/ 0 w 9537567"/>
                <a:gd name="connsiteY0" fmla="*/ 43541 h 5197442"/>
                <a:gd name="connsiteX1" fmla="*/ 8808596 w 9537567"/>
                <a:gd name="connsiteY1" fmla="*/ 13061 h 5197442"/>
                <a:gd name="connsiteX2" fmla="*/ 8839200 w 9537567"/>
                <a:gd name="connsiteY2" fmla="*/ 3411581 h 5197442"/>
                <a:gd name="connsiteX3" fmla="*/ 9143876 w 9537567"/>
                <a:gd name="connsiteY3" fmla="*/ 5187041 h 5197442"/>
                <a:gd name="connsiteX4" fmla="*/ 0 w 9537567"/>
                <a:gd name="connsiteY4" fmla="*/ 5187041 h 5197442"/>
                <a:gd name="connsiteX5" fmla="*/ 0 w 9537567"/>
                <a:gd name="connsiteY5" fmla="*/ 43541 h 5197442"/>
                <a:gd name="connsiteX0" fmla="*/ 0 w 9537567"/>
                <a:gd name="connsiteY0" fmla="*/ 30480 h 5184381"/>
                <a:gd name="connsiteX1" fmla="*/ 8808596 w 9537567"/>
                <a:gd name="connsiteY1" fmla="*/ 0 h 5184381"/>
                <a:gd name="connsiteX2" fmla="*/ 8839200 w 9537567"/>
                <a:gd name="connsiteY2" fmla="*/ 3398520 h 5184381"/>
                <a:gd name="connsiteX3" fmla="*/ 9143876 w 9537567"/>
                <a:gd name="connsiteY3" fmla="*/ 5173980 h 5184381"/>
                <a:gd name="connsiteX4" fmla="*/ 0 w 9537567"/>
                <a:gd name="connsiteY4" fmla="*/ 5173980 h 5184381"/>
                <a:gd name="connsiteX5" fmla="*/ 0 w 9537567"/>
                <a:gd name="connsiteY5" fmla="*/ 30480 h 5184381"/>
                <a:gd name="connsiteX0" fmla="*/ 17785 w 9537567"/>
                <a:gd name="connsiteY0" fmla="*/ 223423 h 5446336"/>
                <a:gd name="connsiteX1" fmla="*/ 8808596 w 9537567"/>
                <a:gd name="connsiteY1" fmla="*/ 261955 h 5446336"/>
                <a:gd name="connsiteX2" fmla="*/ 8839200 w 9537567"/>
                <a:gd name="connsiteY2" fmla="*/ 3660475 h 5446336"/>
                <a:gd name="connsiteX3" fmla="*/ 9143876 w 9537567"/>
                <a:gd name="connsiteY3" fmla="*/ 5435935 h 5446336"/>
                <a:gd name="connsiteX4" fmla="*/ 0 w 9537567"/>
                <a:gd name="connsiteY4" fmla="*/ 5435935 h 5446336"/>
                <a:gd name="connsiteX5" fmla="*/ 17785 w 9537567"/>
                <a:gd name="connsiteY5" fmla="*/ 223423 h 5446336"/>
                <a:gd name="connsiteX0" fmla="*/ 17785 w 9568220"/>
                <a:gd name="connsiteY0" fmla="*/ 0 h 5222913"/>
                <a:gd name="connsiteX1" fmla="*/ 8808596 w 9568220"/>
                <a:gd name="connsiteY1" fmla="*/ 38532 h 5222913"/>
                <a:gd name="connsiteX2" fmla="*/ 8839200 w 9568220"/>
                <a:gd name="connsiteY2" fmla="*/ 3437052 h 5222913"/>
                <a:gd name="connsiteX3" fmla="*/ 9143876 w 9568220"/>
                <a:gd name="connsiteY3" fmla="*/ 5212512 h 5222913"/>
                <a:gd name="connsiteX4" fmla="*/ 0 w 9568220"/>
                <a:gd name="connsiteY4" fmla="*/ 5212512 h 5222913"/>
                <a:gd name="connsiteX5" fmla="*/ 17785 w 9568220"/>
                <a:gd name="connsiteY5" fmla="*/ 0 h 5222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568220" h="5222913">
                  <a:moveTo>
                    <a:pt x="17785" y="0"/>
                  </a:moveTo>
                  <a:lnTo>
                    <a:pt x="8808596" y="38532"/>
                  </a:lnTo>
                  <a:cubicBezTo>
                    <a:pt x="10527813" y="24778"/>
                    <a:pt x="8783320" y="2574722"/>
                    <a:pt x="8839200" y="3437052"/>
                  </a:cubicBezTo>
                  <a:cubicBezTo>
                    <a:pt x="8895080" y="4299382"/>
                    <a:pt x="10159876" y="5338242"/>
                    <a:pt x="9143876" y="5212512"/>
                  </a:cubicBezTo>
                  <a:lnTo>
                    <a:pt x="0" y="5212512"/>
                  </a:lnTo>
                  <a:cubicBezTo>
                    <a:pt x="5928" y="3475008"/>
                    <a:pt x="11857" y="1737504"/>
                    <a:pt x="17785" y="0"/>
                  </a:cubicBezTo>
                  <a:close/>
                </a:path>
              </a:pathLst>
            </a:custGeom>
            <a:gradFill>
              <a:gsLst>
                <a:gs pos="78000">
                  <a:srgbClr val="00B0F0">
                    <a:lumMod val="28000"/>
                    <a:lumOff val="72000"/>
                    <a:alpha val="62000"/>
                  </a:srgbClr>
                </a:gs>
                <a:gs pos="0">
                  <a:schemeClr val="tx1">
                    <a:alpha val="46000"/>
                  </a:schemeClr>
                </a:gs>
                <a:gs pos="100000">
                  <a:srgbClr val="7030A0">
                    <a:alpha val="44000"/>
                  </a:srgbClr>
                </a:gs>
                <a:gs pos="66000">
                  <a:schemeClr val="tx1">
                    <a:alpha val="37000"/>
                  </a:schemeClr>
                </a:gs>
                <a:gs pos="90000">
                  <a:schemeClr val="tx1">
                    <a:alpha val="33000"/>
                  </a:schemeClr>
                </a:gs>
                <a:gs pos="44000">
                  <a:schemeClr val="tx1">
                    <a:alpha val="31000"/>
                  </a:schemeClr>
                </a:gs>
                <a:gs pos="54000">
                  <a:srgbClr val="7030A0">
                    <a:alpha val="41000"/>
                    <a:lumMod val="48000"/>
                    <a:lumOff val="52000"/>
                  </a:srgbClr>
                </a:gs>
                <a:gs pos="33000">
                  <a:srgbClr val="00B0F0">
                    <a:lumMod val="18000"/>
                    <a:lumOff val="82000"/>
                    <a:alpha val="75000"/>
                  </a:srgbClr>
                </a:gs>
                <a:gs pos="23000">
                  <a:schemeClr val="tx1">
                    <a:alpha val="25000"/>
                  </a:schemeClr>
                </a:gs>
                <a:gs pos="12000">
                  <a:srgbClr val="7030A0">
                    <a:lumMod val="39000"/>
                    <a:lumOff val="61000"/>
                    <a:alpha val="86000"/>
                  </a:srgbClr>
                </a:gs>
              </a:gsLst>
              <a:lin ang="13500000" scaled="1"/>
            </a:gradFill>
            <a:ln>
              <a:noFill/>
            </a:ln>
            <a:scene3d>
              <a:camera prst="orthographicFront"/>
              <a:lightRig rig="flood" dir="t">
                <a:rot lat="0" lon="0" rev="8400000"/>
              </a:lightRig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6" name="3 Onda"/>
            <p:cNvSpPr/>
            <p:nvPr/>
          </p:nvSpPr>
          <p:spPr>
            <a:xfrm rot="5400000">
              <a:off x="5586441" y="2039019"/>
              <a:ext cx="4761108" cy="1338098"/>
            </a:xfrm>
            <a:custGeom>
              <a:avLst/>
              <a:gdLst>
                <a:gd name="connsiteX0" fmla="*/ 0 w 4680520"/>
                <a:gd name="connsiteY0" fmla="*/ 114300 h 914400"/>
                <a:gd name="connsiteX1" fmla="*/ 4680520 w 4680520"/>
                <a:gd name="connsiteY1" fmla="*/ 114300 h 914400"/>
                <a:gd name="connsiteX2" fmla="*/ 4680520 w 4680520"/>
                <a:gd name="connsiteY2" fmla="*/ 800100 h 914400"/>
                <a:gd name="connsiteX3" fmla="*/ 0 w 4680520"/>
                <a:gd name="connsiteY3" fmla="*/ 800100 h 914400"/>
                <a:gd name="connsiteX4" fmla="*/ 0 w 4680520"/>
                <a:gd name="connsiteY4" fmla="*/ 114300 h 914400"/>
                <a:gd name="connsiteX0" fmla="*/ 103517 w 4680520"/>
                <a:gd name="connsiteY0" fmla="*/ 86719 h 1141296"/>
                <a:gd name="connsiteX1" fmla="*/ 4680520 w 4680520"/>
                <a:gd name="connsiteY1" fmla="*/ 345511 h 1141296"/>
                <a:gd name="connsiteX2" fmla="*/ 4680520 w 4680520"/>
                <a:gd name="connsiteY2" fmla="*/ 1031311 h 1141296"/>
                <a:gd name="connsiteX3" fmla="*/ 0 w 4680520"/>
                <a:gd name="connsiteY3" fmla="*/ 1031311 h 1141296"/>
                <a:gd name="connsiteX4" fmla="*/ 103517 w 4680520"/>
                <a:gd name="connsiteY4" fmla="*/ 86719 h 1141296"/>
                <a:gd name="connsiteX0" fmla="*/ 103517 w 4680520"/>
                <a:gd name="connsiteY0" fmla="*/ 80872 h 1135449"/>
                <a:gd name="connsiteX1" fmla="*/ 4680520 w 4680520"/>
                <a:gd name="connsiteY1" fmla="*/ 339664 h 1135449"/>
                <a:gd name="connsiteX2" fmla="*/ 4680520 w 4680520"/>
                <a:gd name="connsiteY2" fmla="*/ 1025464 h 1135449"/>
                <a:gd name="connsiteX3" fmla="*/ 0 w 4680520"/>
                <a:gd name="connsiteY3" fmla="*/ 1025464 h 1135449"/>
                <a:gd name="connsiteX4" fmla="*/ 103517 w 4680520"/>
                <a:gd name="connsiteY4" fmla="*/ 80872 h 1135449"/>
                <a:gd name="connsiteX0" fmla="*/ 103517 w 4680520"/>
                <a:gd name="connsiteY0" fmla="*/ 16830 h 1071407"/>
                <a:gd name="connsiteX1" fmla="*/ 3065300 w 4680520"/>
                <a:gd name="connsiteY1" fmla="*/ 350201 h 1071407"/>
                <a:gd name="connsiteX2" fmla="*/ 4680520 w 4680520"/>
                <a:gd name="connsiteY2" fmla="*/ 275622 h 1071407"/>
                <a:gd name="connsiteX3" fmla="*/ 4680520 w 4680520"/>
                <a:gd name="connsiteY3" fmla="*/ 961422 h 1071407"/>
                <a:gd name="connsiteX4" fmla="*/ 0 w 4680520"/>
                <a:gd name="connsiteY4" fmla="*/ 961422 h 1071407"/>
                <a:gd name="connsiteX5" fmla="*/ 103517 w 4680520"/>
                <a:gd name="connsiteY5" fmla="*/ 16830 h 1071407"/>
                <a:gd name="connsiteX0" fmla="*/ 103517 w 4680520"/>
                <a:gd name="connsiteY0" fmla="*/ 11640 h 1066217"/>
                <a:gd name="connsiteX1" fmla="*/ 3168820 w 4680520"/>
                <a:gd name="connsiteY1" fmla="*/ 552045 h 1066217"/>
                <a:gd name="connsiteX2" fmla="*/ 4680520 w 4680520"/>
                <a:gd name="connsiteY2" fmla="*/ 270432 h 1066217"/>
                <a:gd name="connsiteX3" fmla="*/ 4680520 w 4680520"/>
                <a:gd name="connsiteY3" fmla="*/ 956232 h 1066217"/>
                <a:gd name="connsiteX4" fmla="*/ 0 w 4680520"/>
                <a:gd name="connsiteY4" fmla="*/ 956232 h 1066217"/>
                <a:gd name="connsiteX5" fmla="*/ 103517 w 4680520"/>
                <a:gd name="connsiteY5" fmla="*/ 11640 h 1066217"/>
                <a:gd name="connsiteX0" fmla="*/ 103517 w 4723333"/>
                <a:gd name="connsiteY0" fmla="*/ 11640 h 1066217"/>
                <a:gd name="connsiteX1" fmla="*/ 3168820 w 4723333"/>
                <a:gd name="connsiteY1" fmla="*/ 552045 h 1066217"/>
                <a:gd name="connsiteX2" fmla="*/ 4583552 w 4723333"/>
                <a:gd name="connsiteY2" fmla="*/ 103472 h 1066217"/>
                <a:gd name="connsiteX3" fmla="*/ 4680520 w 4723333"/>
                <a:gd name="connsiteY3" fmla="*/ 270432 h 1066217"/>
                <a:gd name="connsiteX4" fmla="*/ 4680520 w 4723333"/>
                <a:gd name="connsiteY4" fmla="*/ 956232 h 1066217"/>
                <a:gd name="connsiteX5" fmla="*/ 0 w 4723333"/>
                <a:gd name="connsiteY5" fmla="*/ 956232 h 1066217"/>
                <a:gd name="connsiteX6" fmla="*/ 103517 w 4723333"/>
                <a:gd name="connsiteY6" fmla="*/ 11640 h 1066217"/>
                <a:gd name="connsiteX0" fmla="*/ 103517 w 5052496"/>
                <a:gd name="connsiteY0" fmla="*/ 11640 h 1066217"/>
                <a:gd name="connsiteX1" fmla="*/ 3168820 w 5052496"/>
                <a:gd name="connsiteY1" fmla="*/ 552045 h 1066217"/>
                <a:gd name="connsiteX2" fmla="*/ 4583552 w 5052496"/>
                <a:gd name="connsiteY2" fmla="*/ 103472 h 1066217"/>
                <a:gd name="connsiteX3" fmla="*/ 4680520 w 5052496"/>
                <a:gd name="connsiteY3" fmla="*/ 956232 h 1066217"/>
                <a:gd name="connsiteX4" fmla="*/ 0 w 5052496"/>
                <a:gd name="connsiteY4" fmla="*/ 956232 h 1066217"/>
                <a:gd name="connsiteX5" fmla="*/ 103517 w 5052496"/>
                <a:gd name="connsiteY5" fmla="*/ 11640 h 1066217"/>
                <a:gd name="connsiteX0" fmla="*/ 103517 w 4729286"/>
                <a:gd name="connsiteY0" fmla="*/ 11640 h 1066217"/>
                <a:gd name="connsiteX1" fmla="*/ 3168820 w 4729286"/>
                <a:gd name="connsiteY1" fmla="*/ 552045 h 1066217"/>
                <a:gd name="connsiteX2" fmla="*/ 4583552 w 4729286"/>
                <a:gd name="connsiteY2" fmla="*/ 103472 h 1066217"/>
                <a:gd name="connsiteX3" fmla="*/ 4680520 w 4729286"/>
                <a:gd name="connsiteY3" fmla="*/ 956232 h 1066217"/>
                <a:gd name="connsiteX4" fmla="*/ 0 w 4729286"/>
                <a:gd name="connsiteY4" fmla="*/ 956232 h 1066217"/>
                <a:gd name="connsiteX5" fmla="*/ 103517 w 4729286"/>
                <a:gd name="connsiteY5" fmla="*/ 11640 h 1066217"/>
                <a:gd name="connsiteX0" fmla="*/ 103517 w 4681737"/>
                <a:gd name="connsiteY0" fmla="*/ 11640 h 1066217"/>
                <a:gd name="connsiteX1" fmla="*/ 3168820 w 4681737"/>
                <a:gd name="connsiteY1" fmla="*/ 552045 h 1066217"/>
                <a:gd name="connsiteX2" fmla="*/ 4583552 w 4681737"/>
                <a:gd name="connsiteY2" fmla="*/ 103472 h 1066217"/>
                <a:gd name="connsiteX3" fmla="*/ 4680520 w 4681737"/>
                <a:gd name="connsiteY3" fmla="*/ 956232 h 1066217"/>
                <a:gd name="connsiteX4" fmla="*/ 0 w 4681737"/>
                <a:gd name="connsiteY4" fmla="*/ 956232 h 1066217"/>
                <a:gd name="connsiteX5" fmla="*/ 103517 w 4681737"/>
                <a:gd name="connsiteY5" fmla="*/ 11640 h 1066217"/>
                <a:gd name="connsiteX0" fmla="*/ 103517 w 4695972"/>
                <a:gd name="connsiteY0" fmla="*/ 16492 h 1071069"/>
                <a:gd name="connsiteX1" fmla="*/ 3168820 w 4695972"/>
                <a:gd name="connsiteY1" fmla="*/ 556897 h 1071069"/>
                <a:gd name="connsiteX2" fmla="*/ 4635310 w 4695972"/>
                <a:gd name="connsiteY2" fmla="*/ 4807 h 1071069"/>
                <a:gd name="connsiteX3" fmla="*/ 4680520 w 4695972"/>
                <a:gd name="connsiteY3" fmla="*/ 961084 h 1071069"/>
                <a:gd name="connsiteX4" fmla="*/ 0 w 4695972"/>
                <a:gd name="connsiteY4" fmla="*/ 961084 h 1071069"/>
                <a:gd name="connsiteX5" fmla="*/ 103517 w 4695972"/>
                <a:gd name="connsiteY5" fmla="*/ 16492 h 1071069"/>
                <a:gd name="connsiteX0" fmla="*/ 257396 w 4849851"/>
                <a:gd name="connsiteY0" fmla="*/ 16492 h 1071069"/>
                <a:gd name="connsiteX1" fmla="*/ 3322699 w 4849851"/>
                <a:gd name="connsiteY1" fmla="*/ 556897 h 1071069"/>
                <a:gd name="connsiteX2" fmla="*/ 4789189 w 4849851"/>
                <a:gd name="connsiteY2" fmla="*/ 4807 h 1071069"/>
                <a:gd name="connsiteX3" fmla="*/ 4834399 w 4849851"/>
                <a:gd name="connsiteY3" fmla="*/ 961084 h 1071069"/>
                <a:gd name="connsiteX4" fmla="*/ 153879 w 4849851"/>
                <a:gd name="connsiteY4" fmla="*/ 961084 h 1071069"/>
                <a:gd name="connsiteX5" fmla="*/ 257396 w 4849851"/>
                <a:gd name="connsiteY5" fmla="*/ 16492 h 1071069"/>
                <a:gd name="connsiteX0" fmla="*/ 120721 w 4713176"/>
                <a:gd name="connsiteY0" fmla="*/ 107006 h 1161583"/>
                <a:gd name="connsiteX1" fmla="*/ 3186024 w 4713176"/>
                <a:gd name="connsiteY1" fmla="*/ 647411 h 1161583"/>
                <a:gd name="connsiteX2" fmla="*/ 4652514 w 4713176"/>
                <a:gd name="connsiteY2" fmla="*/ 95321 h 1161583"/>
                <a:gd name="connsiteX3" fmla="*/ 4697724 w 4713176"/>
                <a:gd name="connsiteY3" fmla="*/ 1051598 h 1161583"/>
                <a:gd name="connsiteX4" fmla="*/ 17204 w 4713176"/>
                <a:gd name="connsiteY4" fmla="*/ 1051598 h 1161583"/>
                <a:gd name="connsiteX5" fmla="*/ 120721 w 4713176"/>
                <a:gd name="connsiteY5" fmla="*/ 107006 h 1161583"/>
                <a:gd name="connsiteX0" fmla="*/ 276048 w 4695972"/>
                <a:gd name="connsiteY0" fmla="*/ 115282 h 1083595"/>
                <a:gd name="connsiteX1" fmla="*/ 3168820 w 4695972"/>
                <a:gd name="connsiteY1" fmla="*/ 569423 h 1083595"/>
                <a:gd name="connsiteX2" fmla="*/ 4635310 w 4695972"/>
                <a:gd name="connsiteY2" fmla="*/ 17333 h 1083595"/>
                <a:gd name="connsiteX3" fmla="*/ 4680520 w 4695972"/>
                <a:gd name="connsiteY3" fmla="*/ 973610 h 1083595"/>
                <a:gd name="connsiteX4" fmla="*/ 0 w 4695972"/>
                <a:gd name="connsiteY4" fmla="*/ 973610 h 1083595"/>
                <a:gd name="connsiteX5" fmla="*/ 276048 w 4695972"/>
                <a:gd name="connsiteY5" fmla="*/ 115282 h 1083595"/>
                <a:gd name="connsiteX0" fmla="*/ 276048 w 4695972"/>
                <a:gd name="connsiteY0" fmla="*/ 115282 h 1047409"/>
                <a:gd name="connsiteX1" fmla="*/ 3168820 w 4695972"/>
                <a:gd name="connsiteY1" fmla="*/ 569423 h 1047409"/>
                <a:gd name="connsiteX2" fmla="*/ 4635310 w 4695972"/>
                <a:gd name="connsiteY2" fmla="*/ 17333 h 1047409"/>
                <a:gd name="connsiteX3" fmla="*/ 4680520 w 4695972"/>
                <a:gd name="connsiteY3" fmla="*/ 973610 h 1047409"/>
                <a:gd name="connsiteX4" fmla="*/ 0 w 4695972"/>
                <a:gd name="connsiteY4" fmla="*/ 973610 h 1047409"/>
                <a:gd name="connsiteX5" fmla="*/ 276048 w 4695972"/>
                <a:gd name="connsiteY5" fmla="*/ 115282 h 1047409"/>
                <a:gd name="connsiteX0" fmla="*/ 276048 w 4695972"/>
                <a:gd name="connsiteY0" fmla="*/ 115282 h 1061292"/>
                <a:gd name="connsiteX1" fmla="*/ 3168820 w 4695972"/>
                <a:gd name="connsiteY1" fmla="*/ 569423 h 1061292"/>
                <a:gd name="connsiteX2" fmla="*/ 4635310 w 4695972"/>
                <a:gd name="connsiteY2" fmla="*/ 17333 h 1061292"/>
                <a:gd name="connsiteX3" fmla="*/ 4680520 w 4695972"/>
                <a:gd name="connsiteY3" fmla="*/ 973610 h 1061292"/>
                <a:gd name="connsiteX4" fmla="*/ 3151563 w 4695972"/>
                <a:gd name="connsiteY4" fmla="*/ 1017997 h 1061292"/>
                <a:gd name="connsiteX5" fmla="*/ 0 w 4695972"/>
                <a:gd name="connsiteY5" fmla="*/ 973610 h 1061292"/>
                <a:gd name="connsiteX6" fmla="*/ 276048 w 4695972"/>
                <a:gd name="connsiteY6" fmla="*/ 115282 h 1061292"/>
                <a:gd name="connsiteX0" fmla="*/ 276048 w 4695972"/>
                <a:gd name="connsiteY0" fmla="*/ 115282 h 1156305"/>
                <a:gd name="connsiteX1" fmla="*/ 3168820 w 4695972"/>
                <a:gd name="connsiteY1" fmla="*/ 569423 h 1156305"/>
                <a:gd name="connsiteX2" fmla="*/ 4635310 w 4695972"/>
                <a:gd name="connsiteY2" fmla="*/ 17333 h 1156305"/>
                <a:gd name="connsiteX3" fmla="*/ 4680520 w 4695972"/>
                <a:gd name="connsiteY3" fmla="*/ 973610 h 1156305"/>
                <a:gd name="connsiteX4" fmla="*/ 3272332 w 4695972"/>
                <a:gd name="connsiteY4" fmla="*/ 1156019 h 1156305"/>
                <a:gd name="connsiteX5" fmla="*/ 3151563 w 4695972"/>
                <a:gd name="connsiteY5" fmla="*/ 1017997 h 1156305"/>
                <a:gd name="connsiteX6" fmla="*/ 0 w 4695972"/>
                <a:gd name="connsiteY6" fmla="*/ 973610 h 1156305"/>
                <a:gd name="connsiteX7" fmla="*/ 276048 w 4695972"/>
                <a:gd name="connsiteY7" fmla="*/ 115282 h 1156305"/>
                <a:gd name="connsiteX0" fmla="*/ 276048 w 4695972"/>
                <a:gd name="connsiteY0" fmla="*/ 115282 h 1061292"/>
                <a:gd name="connsiteX1" fmla="*/ 3168820 w 4695972"/>
                <a:gd name="connsiteY1" fmla="*/ 569423 h 1061292"/>
                <a:gd name="connsiteX2" fmla="*/ 4635310 w 4695972"/>
                <a:gd name="connsiteY2" fmla="*/ 17333 h 1061292"/>
                <a:gd name="connsiteX3" fmla="*/ 4680520 w 4695972"/>
                <a:gd name="connsiteY3" fmla="*/ 973610 h 1061292"/>
                <a:gd name="connsiteX4" fmla="*/ 3151563 w 4695972"/>
                <a:gd name="connsiteY4" fmla="*/ 1017997 h 1061292"/>
                <a:gd name="connsiteX5" fmla="*/ 0 w 4695972"/>
                <a:gd name="connsiteY5" fmla="*/ 973610 h 1061292"/>
                <a:gd name="connsiteX6" fmla="*/ 276048 w 4695972"/>
                <a:gd name="connsiteY6" fmla="*/ 115282 h 1061292"/>
                <a:gd name="connsiteX0" fmla="*/ 276048 w 4695972"/>
                <a:gd name="connsiteY0" fmla="*/ 115282 h 1242284"/>
                <a:gd name="connsiteX1" fmla="*/ 3168820 w 4695972"/>
                <a:gd name="connsiteY1" fmla="*/ 569423 h 1242284"/>
                <a:gd name="connsiteX2" fmla="*/ 4635310 w 4695972"/>
                <a:gd name="connsiteY2" fmla="*/ 17333 h 1242284"/>
                <a:gd name="connsiteX3" fmla="*/ 4680520 w 4695972"/>
                <a:gd name="connsiteY3" fmla="*/ 973610 h 1242284"/>
                <a:gd name="connsiteX4" fmla="*/ 3203321 w 4695972"/>
                <a:gd name="connsiteY4" fmla="*/ 1242284 h 1242284"/>
                <a:gd name="connsiteX5" fmla="*/ 0 w 4695972"/>
                <a:gd name="connsiteY5" fmla="*/ 973610 h 1242284"/>
                <a:gd name="connsiteX6" fmla="*/ 276048 w 4695972"/>
                <a:gd name="connsiteY6" fmla="*/ 115282 h 1242284"/>
                <a:gd name="connsiteX0" fmla="*/ 276048 w 4695972"/>
                <a:gd name="connsiteY0" fmla="*/ 115282 h 1242284"/>
                <a:gd name="connsiteX1" fmla="*/ 3168820 w 4695972"/>
                <a:gd name="connsiteY1" fmla="*/ 569423 h 1242284"/>
                <a:gd name="connsiteX2" fmla="*/ 4635310 w 4695972"/>
                <a:gd name="connsiteY2" fmla="*/ 17333 h 1242284"/>
                <a:gd name="connsiteX3" fmla="*/ 4680520 w 4695972"/>
                <a:gd name="connsiteY3" fmla="*/ 973610 h 1242284"/>
                <a:gd name="connsiteX4" fmla="*/ 3203321 w 4695972"/>
                <a:gd name="connsiteY4" fmla="*/ 1242284 h 1242284"/>
                <a:gd name="connsiteX5" fmla="*/ 0 w 4695972"/>
                <a:gd name="connsiteY5" fmla="*/ 973610 h 1242284"/>
                <a:gd name="connsiteX6" fmla="*/ 276048 w 4695972"/>
                <a:gd name="connsiteY6" fmla="*/ 115282 h 1242284"/>
                <a:gd name="connsiteX0" fmla="*/ 306531 w 4726455"/>
                <a:gd name="connsiteY0" fmla="*/ 102757 h 1229759"/>
                <a:gd name="connsiteX1" fmla="*/ 3199303 w 4726455"/>
                <a:gd name="connsiteY1" fmla="*/ 556898 h 1229759"/>
                <a:gd name="connsiteX2" fmla="*/ 4665793 w 4726455"/>
                <a:gd name="connsiteY2" fmla="*/ 4808 h 1229759"/>
                <a:gd name="connsiteX3" fmla="*/ 4711003 w 4726455"/>
                <a:gd name="connsiteY3" fmla="*/ 961085 h 1229759"/>
                <a:gd name="connsiteX4" fmla="*/ 3233804 w 4726455"/>
                <a:gd name="connsiteY4" fmla="*/ 1229759 h 1229759"/>
                <a:gd name="connsiteX5" fmla="*/ 30483 w 4726455"/>
                <a:gd name="connsiteY5" fmla="*/ 961085 h 1229759"/>
                <a:gd name="connsiteX6" fmla="*/ 306531 w 4726455"/>
                <a:gd name="connsiteY6" fmla="*/ 102757 h 1229759"/>
                <a:gd name="connsiteX0" fmla="*/ 306531 w 4718901"/>
                <a:gd name="connsiteY0" fmla="*/ 102757 h 1229759"/>
                <a:gd name="connsiteX1" fmla="*/ 3199303 w 4718901"/>
                <a:gd name="connsiteY1" fmla="*/ 556898 h 1229759"/>
                <a:gd name="connsiteX2" fmla="*/ 4665793 w 4718901"/>
                <a:gd name="connsiteY2" fmla="*/ 4808 h 1229759"/>
                <a:gd name="connsiteX3" fmla="*/ 4693751 w 4718901"/>
                <a:gd name="connsiteY3" fmla="*/ 823063 h 1229759"/>
                <a:gd name="connsiteX4" fmla="*/ 3233804 w 4718901"/>
                <a:gd name="connsiteY4" fmla="*/ 1229759 h 1229759"/>
                <a:gd name="connsiteX5" fmla="*/ 30483 w 4718901"/>
                <a:gd name="connsiteY5" fmla="*/ 961085 h 1229759"/>
                <a:gd name="connsiteX6" fmla="*/ 306531 w 4718901"/>
                <a:gd name="connsiteY6" fmla="*/ 102757 h 1229759"/>
                <a:gd name="connsiteX0" fmla="*/ 306531 w 4698927"/>
                <a:gd name="connsiteY0" fmla="*/ 102757 h 1229759"/>
                <a:gd name="connsiteX1" fmla="*/ 3199303 w 4698927"/>
                <a:gd name="connsiteY1" fmla="*/ 556898 h 1229759"/>
                <a:gd name="connsiteX2" fmla="*/ 4665793 w 4698927"/>
                <a:gd name="connsiteY2" fmla="*/ 4808 h 1229759"/>
                <a:gd name="connsiteX3" fmla="*/ 4693751 w 4698927"/>
                <a:gd name="connsiteY3" fmla="*/ 823063 h 1229759"/>
                <a:gd name="connsiteX4" fmla="*/ 3233804 w 4698927"/>
                <a:gd name="connsiteY4" fmla="*/ 1229759 h 1229759"/>
                <a:gd name="connsiteX5" fmla="*/ 30483 w 4698927"/>
                <a:gd name="connsiteY5" fmla="*/ 961085 h 1229759"/>
                <a:gd name="connsiteX6" fmla="*/ 306531 w 4698927"/>
                <a:gd name="connsiteY6" fmla="*/ 102757 h 1229759"/>
                <a:gd name="connsiteX0" fmla="*/ 306531 w 4746244"/>
                <a:gd name="connsiteY0" fmla="*/ 102757 h 1229759"/>
                <a:gd name="connsiteX1" fmla="*/ 3199303 w 4746244"/>
                <a:gd name="connsiteY1" fmla="*/ 556898 h 1229759"/>
                <a:gd name="connsiteX2" fmla="*/ 4665793 w 4746244"/>
                <a:gd name="connsiteY2" fmla="*/ 4808 h 1229759"/>
                <a:gd name="connsiteX3" fmla="*/ 4745851 w 4746244"/>
                <a:gd name="connsiteY3" fmla="*/ 650535 h 1229759"/>
                <a:gd name="connsiteX4" fmla="*/ 3233804 w 4746244"/>
                <a:gd name="connsiteY4" fmla="*/ 1229759 h 1229759"/>
                <a:gd name="connsiteX5" fmla="*/ 30483 w 4746244"/>
                <a:gd name="connsiteY5" fmla="*/ 961085 h 1229759"/>
                <a:gd name="connsiteX6" fmla="*/ 306531 w 4746244"/>
                <a:gd name="connsiteY6" fmla="*/ 102757 h 1229759"/>
                <a:gd name="connsiteX0" fmla="*/ 306531 w 4745851"/>
                <a:gd name="connsiteY0" fmla="*/ 102757 h 1229759"/>
                <a:gd name="connsiteX1" fmla="*/ 3199303 w 4745851"/>
                <a:gd name="connsiteY1" fmla="*/ 556898 h 1229759"/>
                <a:gd name="connsiteX2" fmla="*/ 4665793 w 4745851"/>
                <a:gd name="connsiteY2" fmla="*/ 4808 h 1229759"/>
                <a:gd name="connsiteX3" fmla="*/ 4745851 w 4745851"/>
                <a:gd name="connsiteY3" fmla="*/ 650535 h 1229759"/>
                <a:gd name="connsiteX4" fmla="*/ 3233804 w 4745851"/>
                <a:gd name="connsiteY4" fmla="*/ 1229759 h 1229759"/>
                <a:gd name="connsiteX5" fmla="*/ 30483 w 4745851"/>
                <a:gd name="connsiteY5" fmla="*/ 961085 h 1229759"/>
                <a:gd name="connsiteX6" fmla="*/ 306531 w 4745851"/>
                <a:gd name="connsiteY6" fmla="*/ 102757 h 1229759"/>
                <a:gd name="connsiteX0" fmla="*/ 306531 w 4745851"/>
                <a:gd name="connsiteY0" fmla="*/ 137040 h 1264042"/>
                <a:gd name="connsiteX1" fmla="*/ 3199303 w 4745851"/>
                <a:gd name="connsiteY1" fmla="*/ 591181 h 1264042"/>
                <a:gd name="connsiteX2" fmla="*/ 4717892 w 4745851"/>
                <a:gd name="connsiteY2" fmla="*/ 4584 h 1264042"/>
                <a:gd name="connsiteX3" fmla="*/ 4745851 w 4745851"/>
                <a:gd name="connsiteY3" fmla="*/ 684818 h 1264042"/>
                <a:gd name="connsiteX4" fmla="*/ 3233804 w 4745851"/>
                <a:gd name="connsiteY4" fmla="*/ 1264042 h 1264042"/>
                <a:gd name="connsiteX5" fmla="*/ 30483 w 4745851"/>
                <a:gd name="connsiteY5" fmla="*/ 995368 h 1264042"/>
                <a:gd name="connsiteX6" fmla="*/ 306531 w 4745851"/>
                <a:gd name="connsiteY6" fmla="*/ 137040 h 1264042"/>
                <a:gd name="connsiteX0" fmla="*/ 306531 w 4914958"/>
                <a:gd name="connsiteY0" fmla="*/ 205661 h 1332663"/>
                <a:gd name="connsiteX1" fmla="*/ 3199303 w 4914958"/>
                <a:gd name="connsiteY1" fmla="*/ 659802 h 1332663"/>
                <a:gd name="connsiteX2" fmla="*/ 4908913 w 4914958"/>
                <a:gd name="connsiteY2" fmla="*/ 4194 h 1332663"/>
                <a:gd name="connsiteX3" fmla="*/ 4745851 w 4914958"/>
                <a:gd name="connsiteY3" fmla="*/ 753439 h 1332663"/>
                <a:gd name="connsiteX4" fmla="*/ 3233804 w 4914958"/>
                <a:gd name="connsiteY4" fmla="*/ 1332663 h 1332663"/>
                <a:gd name="connsiteX5" fmla="*/ 30483 w 4914958"/>
                <a:gd name="connsiteY5" fmla="*/ 1063989 h 1332663"/>
                <a:gd name="connsiteX6" fmla="*/ 306531 w 4914958"/>
                <a:gd name="connsiteY6" fmla="*/ 205661 h 1332663"/>
                <a:gd name="connsiteX0" fmla="*/ 306531 w 5006335"/>
                <a:gd name="connsiteY0" fmla="*/ 205661 h 1332663"/>
                <a:gd name="connsiteX1" fmla="*/ 3199303 w 5006335"/>
                <a:gd name="connsiteY1" fmla="*/ 659802 h 1332663"/>
                <a:gd name="connsiteX2" fmla="*/ 4908913 w 5006335"/>
                <a:gd name="connsiteY2" fmla="*/ 4194 h 1332663"/>
                <a:gd name="connsiteX3" fmla="*/ 5006335 w 5006335"/>
                <a:gd name="connsiteY3" fmla="*/ 684427 h 1332663"/>
                <a:gd name="connsiteX4" fmla="*/ 3233804 w 5006335"/>
                <a:gd name="connsiteY4" fmla="*/ 1332663 h 1332663"/>
                <a:gd name="connsiteX5" fmla="*/ 30483 w 5006335"/>
                <a:gd name="connsiteY5" fmla="*/ 1063989 h 1332663"/>
                <a:gd name="connsiteX6" fmla="*/ 306531 w 5006335"/>
                <a:gd name="connsiteY6" fmla="*/ 205661 h 1332663"/>
                <a:gd name="connsiteX0" fmla="*/ 306531 w 4971606"/>
                <a:gd name="connsiteY0" fmla="*/ 205661 h 1332663"/>
                <a:gd name="connsiteX1" fmla="*/ 3199303 w 4971606"/>
                <a:gd name="connsiteY1" fmla="*/ 659802 h 1332663"/>
                <a:gd name="connsiteX2" fmla="*/ 4908913 w 4971606"/>
                <a:gd name="connsiteY2" fmla="*/ 4194 h 1332663"/>
                <a:gd name="connsiteX3" fmla="*/ 4971606 w 4971606"/>
                <a:gd name="connsiteY3" fmla="*/ 684427 h 1332663"/>
                <a:gd name="connsiteX4" fmla="*/ 3233804 w 4971606"/>
                <a:gd name="connsiteY4" fmla="*/ 1332663 h 1332663"/>
                <a:gd name="connsiteX5" fmla="*/ 30483 w 4971606"/>
                <a:gd name="connsiteY5" fmla="*/ 1063989 h 1332663"/>
                <a:gd name="connsiteX6" fmla="*/ 306531 w 4971606"/>
                <a:gd name="connsiteY6" fmla="*/ 205661 h 1332663"/>
                <a:gd name="connsiteX0" fmla="*/ 306533 w 4971606"/>
                <a:gd name="connsiteY0" fmla="*/ 79895 h 1362173"/>
                <a:gd name="connsiteX1" fmla="*/ 3199303 w 4971606"/>
                <a:gd name="connsiteY1" fmla="*/ 689312 h 1362173"/>
                <a:gd name="connsiteX2" fmla="*/ 4908913 w 4971606"/>
                <a:gd name="connsiteY2" fmla="*/ 33704 h 1362173"/>
                <a:gd name="connsiteX3" fmla="*/ 4971606 w 4971606"/>
                <a:gd name="connsiteY3" fmla="*/ 713937 h 1362173"/>
                <a:gd name="connsiteX4" fmla="*/ 3233804 w 4971606"/>
                <a:gd name="connsiteY4" fmla="*/ 1362173 h 1362173"/>
                <a:gd name="connsiteX5" fmla="*/ 30483 w 4971606"/>
                <a:gd name="connsiteY5" fmla="*/ 1093499 h 1362173"/>
                <a:gd name="connsiteX6" fmla="*/ 306533 w 4971606"/>
                <a:gd name="connsiteY6" fmla="*/ 79895 h 1362173"/>
                <a:gd name="connsiteX0" fmla="*/ 274139 w 4939212"/>
                <a:gd name="connsiteY0" fmla="*/ 50667 h 1332945"/>
                <a:gd name="connsiteX1" fmla="*/ 3166909 w 4939212"/>
                <a:gd name="connsiteY1" fmla="*/ 660084 h 1332945"/>
                <a:gd name="connsiteX2" fmla="*/ 4876519 w 4939212"/>
                <a:gd name="connsiteY2" fmla="*/ 4476 h 1332945"/>
                <a:gd name="connsiteX3" fmla="*/ 4939212 w 4939212"/>
                <a:gd name="connsiteY3" fmla="*/ 684709 h 1332945"/>
                <a:gd name="connsiteX4" fmla="*/ 3201410 w 4939212"/>
                <a:gd name="connsiteY4" fmla="*/ 1332945 h 1332945"/>
                <a:gd name="connsiteX5" fmla="*/ 119650 w 4939212"/>
                <a:gd name="connsiteY5" fmla="*/ 1047018 h 1332945"/>
                <a:gd name="connsiteX6" fmla="*/ 274139 w 4939212"/>
                <a:gd name="connsiteY6" fmla="*/ 50667 h 1332945"/>
                <a:gd name="connsiteX0" fmla="*/ 382033 w 4838718"/>
                <a:gd name="connsiteY0" fmla="*/ 4061 h 1338098"/>
                <a:gd name="connsiteX1" fmla="*/ 3066415 w 4838718"/>
                <a:gd name="connsiteY1" fmla="*/ 665237 h 1338098"/>
                <a:gd name="connsiteX2" fmla="*/ 4776025 w 4838718"/>
                <a:gd name="connsiteY2" fmla="*/ 9629 h 1338098"/>
                <a:gd name="connsiteX3" fmla="*/ 4838718 w 4838718"/>
                <a:gd name="connsiteY3" fmla="*/ 689862 h 1338098"/>
                <a:gd name="connsiteX4" fmla="*/ 3100916 w 4838718"/>
                <a:gd name="connsiteY4" fmla="*/ 1338098 h 1338098"/>
                <a:gd name="connsiteX5" fmla="*/ 19156 w 4838718"/>
                <a:gd name="connsiteY5" fmla="*/ 1052171 h 1338098"/>
                <a:gd name="connsiteX6" fmla="*/ 382033 w 4838718"/>
                <a:gd name="connsiteY6" fmla="*/ 4061 h 1338098"/>
                <a:gd name="connsiteX0" fmla="*/ 382033 w 4792198"/>
                <a:gd name="connsiteY0" fmla="*/ 4061 h 1338098"/>
                <a:gd name="connsiteX1" fmla="*/ 3066415 w 4792198"/>
                <a:gd name="connsiteY1" fmla="*/ 665237 h 1338098"/>
                <a:gd name="connsiteX2" fmla="*/ 4776025 w 4792198"/>
                <a:gd name="connsiteY2" fmla="*/ 9629 h 1338098"/>
                <a:gd name="connsiteX3" fmla="*/ 4769256 w 4792198"/>
                <a:gd name="connsiteY3" fmla="*/ 707115 h 1338098"/>
                <a:gd name="connsiteX4" fmla="*/ 3100916 w 4792198"/>
                <a:gd name="connsiteY4" fmla="*/ 1338098 h 1338098"/>
                <a:gd name="connsiteX5" fmla="*/ 19156 w 4792198"/>
                <a:gd name="connsiteY5" fmla="*/ 1052171 h 1338098"/>
                <a:gd name="connsiteX6" fmla="*/ 382033 w 4792198"/>
                <a:gd name="connsiteY6" fmla="*/ 4061 h 13380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792198" h="1338098">
                  <a:moveTo>
                    <a:pt x="382033" y="4061"/>
                  </a:moveTo>
                  <a:cubicBezTo>
                    <a:pt x="889909" y="-60428"/>
                    <a:pt x="2334083" y="664309"/>
                    <a:pt x="3066415" y="665237"/>
                  </a:cubicBezTo>
                  <a:cubicBezTo>
                    <a:pt x="3798747" y="666165"/>
                    <a:pt x="4524075" y="-57735"/>
                    <a:pt x="4776025" y="9629"/>
                  </a:cubicBezTo>
                  <a:cubicBezTo>
                    <a:pt x="4820944" y="335785"/>
                    <a:pt x="4756697" y="288943"/>
                    <a:pt x="4769256" y="707115"/>
                  </a:cubicBezTo>
                  <a:cubicBezTo>
                    <a:pt x="4521965" y="873892"/>
                    <a:pt x="3881003" y="1338098"/>
                    <a:pt x="3100916" y="1338098"/>
                  </a:cubicBezTo>
                  <a:cubicBezTo>
                    <a:pt x="2567029" y="1330700"/>
                    <a:pt x="1188521" y="478004"/>
                    <a:pt x="19156" y="1052171"/>
                  </a:cubicBezTo>
                  <a:cubicBezTo>
                    <a:pt x="19156" y="823571"/>
                    <a:pt x="-125843" y="68550"/>
                    <a:pt x="382033" y="4061"/>
                  </a:cubicBezTo>
                  <a:close/>
                </a:path>
              </a:pathLst>
            </a:custGeom>
            <a:blipFill dpi="0" rotWithShape="1">
              <a:blip r:embed="rId3">
                <a:alphaModFix amt="59000"/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rightnessContrast contrast="9000"/>
                        </a14:imgEffect>
                      </a14:imgLayer>
                    </a14:imgProps>
                  </a:ext>
                </a:extLst>
              </a:blip>
              <a:srcRect/>
              <a:stretch>
                <a:fillRect/>
              </a:stretch>
            </a:blipFill>
            <a:ln>
              <a:solidFill>
                <a:schemeClr val="accent4">
                  <a:lumMod val="60000"/>
                  <a:lumOff val="40000"/>
                </a:schemeClr>
              </a:solidFill>
            </a:ln>
            <a:scene3d>
              <a:camera prst="orthographicFront"/>
              <a:lightRig rig="chilly" dir="t">
                <a:rot lat="0" lon="0" rev="7800000"/>
              </a:lightRig>
            </a:scene3d>
            <a:sp3d prstMaterial="powder">
              <a:bevelT w="2730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</p:grpSp>
      <p:grpSp>
        <p:nvGrpSpPr>
          <p:cNvPr id="7" name="6 Grupo"/>
          <p:cNvGrpSpPr>
            <a:grpSpLocks/>
          </p:cNvGrpSpPr>
          <p:nvPr/>
        </p:nvGrpSpPr>
        <p:grpSpPr bwMode="auto">
          <a:xfrm flipH="1">
            <a:off x="-88521" y="-36000"/>
            <a:ext cx="9223375" cy="5222876"/>
            <a:chOff x="-108520" y="-106031"/>
            <a:chExt cx="9282257" cy="5222913"/>
          </a:xfrm>
        </p:grpSpPr>
        <p:sp>
          <p:nvSpPr>
            <p:cNvPr id="8" name="1 Rectángulo"/>
            <p:cNvSpPr/>
            <p:nvPr/>
          </p:nvSpPr>
          <p:spPr>
            <a:xfrm>
              <a:off x="-108520" y="-106031"/>
              <a:ext cx="9282257" cy="5222913"/>
            </a:xfrm>
            <a:custGeom>
              <a:avLst/>
              <a:gdLst>
                <a:gd name="connsiteX0" fmla="*/ 0 w 9143876"/>
                <a:gd name="connsiteY0" fmla="*/ 0 h 5143500"/>
                <a:gd name="connsiteX1" fmla="*/ 9143876 w 9143876"/>
                <a:gd name="connsiteY1" fmla="*/ 0 h 5143500"/>
                <a:gd name="connsiteX2" fmla="*/ 9143876 w 9143876"/>
                <a:gd name="connsiteY2" fmla="*/ 5143500 h 5143500"/>
                <a:gd name="connsiteX3" fmla="*/ 0 w 9143876"/>
                <a:gd name="connsiteY3" fmla="*/ 5143500 h 5143500"/>
                <a:gd name="connsiteX4" fmla="*/ 0 w 9143876"/>
                <a:gd name="connsiteY4" fmla="*/ 0 h 5143500"/>
                <a:gd name="connsiteX0" fmla="*/ 0 w 9347076"/>
                <a:gd name="connsiteY0" fmla="*/ 0 h 5143500"/>
                <a:gd name="connsiteX1" fmla="*/ 9143876 w 9347076"/>
                <a:gd name="connsiteY1" fmla="*/ 0 h 5143500"/>
                <a:gd name="connsiteX2" fmla="*/ 9143876 w 9347076"/>
                <a:gd name="connsiteY2" fmla="*/ 5143500 h 5143500"/>
                <a:gd name="connsiteX3" fmla="*/ 0 w 9347076"/>
                <a:gd name="connsiteY3" fmla="*/ 5143500 h 5143500"/>
                <a:gd name="connsiteX4" fmla="*/ 0 w 9347076"/>
                <a:gd name="connsiteY4" fmla="*/ 0 h 5143500"/>
                <a:gd name="connsiteX0" fmla="*/ 0 w 9271187"/>
                <a:gd name="connsiteY0" fmla="*/ 0 h 5143500"/>
                <a:gd name="connsiteX1" fmla="*/ 9143876 w 9271187"/>
                <a:gd name="connsiteY1" fmla="*/ 0 h 5143500"/>
                <a:gd name="connsiteX2" fmla="*/ 9143876 w 9271187"/>
                <a:gd name="connsiteY2" fmla="*/ 5143500 h 5143500"/>
                <a:gd name="connsiteX3" fmla="*/ 0 w 9271187"/>
                <a:gd name="connsiteY3" fmla="*/ 5143500 h 5143500"/>
                <a:gd name="connsiteX4" fmla="*/ 0 w 9271187"/>
                <a:gd name="connsiteY4" fmla="*/ 0 h 5143500"/>
                <a:gd name="connsiteX0" fmla="*/ 0 w 9143876"/>
                <a:gd name="connsiteY0" fmla="*/ 30480 h 5173980"/>
                <a:gd name="connsiteX1" fmla="*/ 8808596 w 9143876"/>
                <a:gd name="connsiteY1" fmla="*/ 0 h 5173980"/>
                <a:gd name="connsiteX2" fmla="*/ 9143876 w 9143876"/>
                <a:gd name="connsiteY2" fmla="*/ 5173980 h 5173980"/>
                <a:gd name="connsiteX3" fmla="*/ 0 w 9143876"/>
                <a:gd name="connsiteY3" fmla="*/ 5173980 h 5173980"/>
                <a:gd name="connsiteX4" fmla="*/ 0 w 9143876"/>
                <a:gd name="connsiteY4" fmla="*/ 30480 h 5173980"/>
                <a:gd name="connsiteX0" fmla="*/ 0 w 9237855"/>
                <a:gd name="connsiteY0" fmla="*/ 30480 h 5173980"/>
                <a:gd name="connsiteX1" fmla="*/ 8808596 w 9237855"/>
                <a:gd name="connsiteY1" fmla="*/ 0 h 5173980"/>
                <a:gd name="connsiteX2" fmla="*/ 9143876 w 9237855"/>
                <a:gd name="connsiteY2" fmla="*/ 5173980 h 5173980"/>
                <a:gd name="connsiteX3" fmla="*/ 0 w 9237855"/>
                <a:gd name="connsiteY3" fmla="*/ 5173980 h 5173980"/>
                <a:gd name="connsiteX4" fmla="*/ 0 w 9237855"/>
                <a:gd name="connsiteY4" fmla="*/ 30480 h 5173980"/>
                <a:gd name="connsiteX0" fmla="*/ 0 w 9143947"/>
                <a:gd name="connsiteY0" fmla="*/ 30480 h 5173980"/>
                <a:gd name="connsiteX1" fmla="*/ 8808596 w 9143947"/>
                <a:gd name="connsiteY1" fmla="*/ 0 h 5173980"/>
                <a:gd name="connsiteX2" fmla="*/ 9143876 w 9143947"/>
                <a:gd name="connsiteY2" fmla="*/ 5173980 h 5173980"/>
                <a:gd name="connsiteX3" fmla="*/ 0 w 9143947"/>
                <a:gd name="connsiteY3" fmla="*/ 5173980 h 5173980"/>
                <a:gd name="connsiteX4" fmla="*/ 0 w 9143947"/>
                <a:gd name="connsiteY4" fmla="*/ 30480 h 5173980"/>
                <a:gd name="connsiteX0" fmla="*/ 0 w 9169593"/>
                <a:gd name="connsiteY0" fmla="*/ 30480 h 5173980"/>
                <a:gd name="connsiteX1" fmla="*/ 8808596 w 9169593"/>
                <a:gd name="connsiteY1" fmla="*/ 0 h 5173980"/>
                <a:gd name="connsiteX2" fmla="*/ 9143876 w 9169593"/>
                <a:gd name="connsiteY2" fmla="*/ 5173980 h 5173980"/>
                <a:gd name="connsiteX3" fmla="*/ 0 w 9169593"/>
                <a:gd name="connsiteY3" fmla="*/ 5173980 h 5173980"/>
                <a:gd name="connsiteX4" fmla="*/ 0 w 9169593"/>
                <a:gd name="connsiteY4" fmla="*/ 30480 h 5173980"/>
                <a:gd name="connsiteX0" fmla="*/ 0 w 9738326"/>
                <a:gd name="connsiteY0" fmla="*/ 30480 h 5173980"/>
                <a:gd name="connsiteX1" fmla="*/ 8808596 w 9738326"/>
                <a:gd name="connsiteY1" fmla="*/ 0 h 5173980"/>
                <a:gd name="connsiteX2" fmla="*/ 8839200 w 9738326"/>
                <a:gd name="connsiteY2" fmla="*/ 3398520 h 5173980"/>
                <a:gd name="connsiteX3" fmla="*/ 9143876 w 9738326"/>
                <a:gd name="connsiteY3" fmla="*/ 5173980 h 5173980"/>
                <a:gd name="connsiteX4" fmla="*/ 0 w 9738326"/>
                <a:gd name="connsiteY4" fmla="*/ 5173980 h 5173980"/>
                <a:gd name="connsiteX5" fmla="*/ 0 w 9738326"/>
                <a:gd name="connsiteY5" fmla="*/ 30480 h 5173980"/>
                <a:gd name="connsiteX0" fmla="*/ 0 w 9537567"/>
                <a:gd name="connsiteY0" fmla="*/ 30480 h 5184381"/>
                <a:gd name="connsiteX1" fmla="*/ 8808596 w 9537567"/>
                <a:gd name="connsiteY1" fmla="*/ 0 h 5184381"/>
                <a:gd name="connsiteX2" fmla="*/ 8839200 w 9537567"/>
                <a:gd name="connsiteY2" fmla="*/ 3398520 h 5184381"/>
                <a:gd name="connsiteX3" fmla="*/ 9143876 w 9537567"/>
                <a:gd name="connsiteY3" fmla="*/ 5173980 h 5184381"/>
                <a:gd name="connsiteX4" fmla="*/ 0 w 9537567"/>
                <a:gd name="connsiteY4" fmla="*/ 5173980 h 5184381"/>
                <a:gd name="connsiteX5" fmla="*/ 0 w 9537567"/>
                <a:gd name="connsiteY5" fmla="*/ 30480 h 5184381"/>
                <a:gd name="connsiteX0" fmla="*/ 0 w 9537567"/>
                <a:gd name="connsiteY0" fmla="*/ 545938 h 5699839"/>
                <a:gd name="connsiteX1" fmla="*/ 8808596 w 9537567"/>
                <a:gd name="connsiteY1" fmla="*/ 515458 h 5699839"/>
                <a:gd name="connsiteX2" fmla="*/ 8839200 w 9537567"/>
                <a:gd name="connsiteY2" fmla="*/ 3913978 h 5699839"/>
                <a:gd name="connsiteX3" fmla="*/ 9143876 w 9537567"/>
                <a:gd name="connsiteY3" fmla="*/ 5689438 h 5699839"/>
                <a:gd name="connsiteX4" fmla="*/ 0 w 9537567"/>
                <a:gd name="connsiteY4" fmla="*/ 5689438 h 5699839"/>
                <a:gd name="connsiteX5" fmla="*/ 0 w 9537567"/>
                <a:gd name="connsiteY5" fmla="*/ 545938 h 5699839"/>
                <a:gd name="connsiteX0" fmla="*/ 0 w 9537567"/>
                <a:gd name="connsiteY0" fmla="*/ 249391 h 5403292"/>
                <a:gd name="connsiteX1" fmla="*/ 8808596 w 9537567"/>
                <a:gd name="connsiteY1" fmla="*/ 218911 h 5403292"/>
                <a:gd name="connsiteX2" fmla="*/ 8839200 w 9537567"/>
                <a:gd name="connsiteY2" fmla="*/ 3617431 h 5403292"/>
                <a:gd name="connsiteX3" fmla="*/ 9143876 w 9537567"/>
                <a:gd name="connsiteY3" fmla="*/ 5392891 h 5403292"/>
                <a:gd name="connsiteX4" fmla="*/ 0 w 9537567"/>
                <a:gd name="connsiteY4" fmla="*/ 5392891 h 5403292"/>
                <a:gd name="connsiteX5" fmla="*/ 0 w 9537567"/>
                <a:gd name="connsiteY5" fmla="*/ 249391 h 5403292"/>
                <a:gd name="connsiteX0" fmla="*/ 0 w 9537567"/>
                <a:gd name="connsiteY0" fmla="*/ 49657 h 5203558"/>
                <a:gd name="connsiteX1" fmla="*/ 8808596 w 9537567"/>
                <a:gd name="connsiteY1" fmla="*/ 19177 h 5203558"/>
                <a:gd name="connsiteX2" fmla="*/ 8839200 w 9537567"/>
                <a:gd name="connsiteY2" fmla="*/ 3417697 h 5203558"/>
                <a:gd name="connsiteX3" fmla="*/ 9143876 w 9537567"/>
                <a:gd name="connsiteY3" fmla="*/ 5193157 h 5203558"/>
                <a:gd name="connsiteX4" fmla="*/ 0 w 9537567"/>
                <a:gd name="connsiteY4" fmla="*/ 5193157 h 5203558"/>
                <a:gd name="connsiteX5" fmla="*/ 0 w 9537567"/>
                <a:gd name="connsiteY5" fmla="*/ 49657 h 5203558"/>
                <a:gd name="connsiteX0" fmla="*/ 0 w 9537567"/>
                <a:gd name="connsiteY0" fmla="*/ 98677 h 5252578"/>
                <a:gd name="connsiteX1" fmla="*/ 8808596 w 9537567"/>
                <a:gd name="connsiteY1" fmla="*/ 68197 h 5252578"/>
                <a:gd name="connsiteX2" fmla="*/ 8839200 w 9537567"/>
                <a:gd name="connsiteY2" fmla="*/ 3466717 h 5252578"/>
                <a:gd name="connsiteX3" fmla="*/ 9143876 w 9537567"/>
                <a:gd name="connsiteY3" fmla="*/ 5242177 h 5252578"/>
                <a:gd name="connsiteX4" fmla="*/ 0 w 9537567"/>
                <a:gd name="connsiteY4" fmla="*/ 5242177 h 5252578"/>
                <a:gd name="connsiteX5" fmla="*/ 0 w 9537567"/>
                <a:gd name="connsiteY5" fmla="*/ 98677 h 5252578"/>
                <a:gd name="connsiteX0" fmla="*/ 0 w 9537567"/>
                <a:gd name="connsiteY0" fmla="*/ 43541 h 5197442"/>
                <a:gd name="connsiteX1" fmla="*/ 8808596 w 9537567"/>
                <a:gd name="connsiteY1" fmla="*/ 13061 h 5197442"/>
                <a:gd name="connsiteX2" fmla="*/ 8839200 w 9537567"/>
                <a:gd name="connsiteY2" fmla="*/ 3411581 h 5197442"/>
                <a:gd name="connsiteX3" fmla="*/ 9143876 w 9537567"/>
                <a:gd name="connsiteY3" fmla="*/ 5187041 h 5197442"/>
                <a:gd name="connsiteX4" fmla="*/ 0 w 9537567"/>
                <a:gd name="connsiteY4" fmla="*/ 5187041 h 5197442"/>
                <a:gd name="connsiteX5" fmla="*/ 0 w 9537567"/>
                <a:gd name="connsiteY5" fmla="*/ 43541 h 5197442"/>
                <a:gd name="connsiteX0" fmla="*/ 0 w 9537567"/>
                <a:gd name="connsiteY0" fmla="*/ 30480 h 5184381"/>
                <a:gd name="connsiteX1" fmla="*/ 8808596 w 9537567"/>
                <a:gd name="connsiteY1" fmla="*/ 0 h 5184381"/>
                <a:gd name="connsiteX2" fmla="*/ 8839200 w 9537567"/>
                <a:gd name="connsiteY2" fmla="*/ 3398520 h 5184381"/>
                <a:gd name="connsiteX3" fmla="*/ 9143876 w 9537567"/>
                <a:gd name="connsiteY3" fmla="*/ 5173980 h 5184381"/>
                <a:gd name="connsiteX4" fmla="*/ 0 w 9537567"/>
                <a:gd name="connsiteY4" fmla="*/ 5173980 h 5184381"/>
                <a:gd name="connsiteX5" fmla="*/ 0 w 9537567"/>
                <a:gd name="connsiteY5" fmla="*/ 30480 h 5184381"/>
                <a:gd name="connsiteX0" fmla="*/ 17785 w 9537567"/>
                <a:gd name="connsiteY0" fmla="*/ 223423 h 5446336"/>
                <a:gd name="connsiteX1" fmla="*/ 8808596 w 9537567"/>
                <a:gd name="connsiteY1" fmla="*/ 261955 h 5446336"/>
                <a:gd name="connsiteX2" fmla="*/ 8839200 w 9537567"/>
                <a:gd name="connsiteY2" fmla="*/ 3660475 h 5446336"/>
                <a:gd name="connsiteX3" fmla="*/ 9143876 w 9537567"/>
                <a:gd name="connsiteY3" fmla="*/ 5435935 h 5446336"/>
                <a:gd name="connsiteX4" fmla="*/ 0 w 9537567"/>
                <a:gd name="connsiteY4" fmla="*/ 5435935 h 5446336"/>
                <a:gd name="connsiteX5" fmla="*/ 17785 w 9537567"/>
                <a:gd name="connsiteY5" fmla="*/ 223423 h 5446336"/>
                <a:gd name="connsiteX0" fmla="*/ 17785 w 9568220"/>
                <a:gd name="connsiteY0" fmla="*/ 0 h 5222913"/>
                <a:gd name="connsiteX1" fmla="*/ 8808596 w 9568220"/>
                <a:gd name="connsiteY1" fmla="*/ 38532 h 5222913"/>
                <a:gd name="connsiteX2" fmla="*/ 8839200 w 9568220"/>
                <a:gd name="connsiteY2" fmla="*/ 3437052 h 5222913"/>
                <a:gd name="connsiteX3" fmla="*/ 9143876 w 9568220"/>
                <a:gd name="connsiteY3" fmla="*/ 5212512 h 5222913"/>
                <a:gd name="connsiteX4" fmla="*/ 0 w 9568220"/>
                <a:gd name="connsiteY4" fmla="*/ 5212512 h 5222913"/>
                <a:gd name="connsiteX5" fmla="*/ 17785 w 9568220"/>
                <a:gd name="connsiteY5" fmla="*/ 0 h 5222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568220" h="5222913">
                  <a:moveTo>
                    <a:pt x="17785" y="0"/>
                  </a:moveTo>
                  <a:lnTo>
                    <a:pt x="8808596" y="38532"/>
                  </a:lnTo>
                  <a:cubicBezTo>
                    <a:pt x="10527813" y="24778"/>
                    <a:pt x="8783320" y="2574722"/>
                    <a:pt x="8839200" y="3437052"/>
                  </a:cubicBezTo>
                  <a:cubicBezTo>
                    <a:pt x="8895080" y="4299382"/>
                    <a:pt x="10159876" y="5338242"/>
                    <a:pt x="9143876" y="5212512"/>
                  </a:cubicBezTo>
                  <a:lnTo>
                    <a:pt x="0" y="5212512"/>
                  </a:lnTo>
                  <a:cubicBezTo>
                    <a:pt x="5928" y="3475008"/>
                    <a:pt x="11857" y="1737504"/>
                    <a:pt x="17785" y="0"/>
                  </a:cubicBezTo>
                  <a:close/>
                </a:path>
              </a:pathLst>
            </a:custGeom>
            <a:gradFill flip="none" rotWithShape="1">
              <a:gsLst>
                <a:gs pos="78000">
                  <a:srgbClr val="00B0F0">
                    <a:lumMod val="28000"/>
                    <a:lumOff val="72000"/>
                    <a:alpha val="62000"/>
                  </a:srgbClr>
                </a:gs>
                <a:gs pos="0">
                  <a:schemeClr val="tx1">
                    <a:alpha val="46000"/>
                  </a:schemeClr>
                </a:gs>
                <a:gs pos="100000">
                  <a:srgbClr val="7030A0">
                    <a:alpha val="44000"/>
                  </a:srgbClr>
                </a:gs>
                <a:gs pos="66000">
                  <a:schemeClr val="tx1">
                    <a:alpha val="37000"/>
                  </a:schemeClr>
                </a:gs>
                <a:gs pos="90000">
                  <a:schemeClr val="tx1">
                    <a:alpha val="33000"/>
                  </a:schemeClr>
                </a:gs>
                <a:gs pos="44000">
                  <a:schemeClr val="tx1">
                    <a:alpha val="31000"/>
                  </a:schemeClr>
                </a:gs>
                <a:gs pos="54000">
                  <a:srgbClr val="7030A0">
                    <a:alpha val="41000"/>
                    <a:lumMod val="48000"/>
                    <a:lumOff val="52000"/>
                  </a:srgbClr>
                </a:gs>
                <a:gs pos="33000">
                  <a:srgbClr val="00B0F0">
                    <a:lumMod val="18000"/>
                    <a:lumOff val="82000"/>
                    <a:alpha val="75000"/>
                  </a:srgbClr>
                </a:gs>
                <a:gs pos="23000">
                  <a:schemeClr val="tx1">
                    <a:alpha val="25000"/>
                  </a:schemeClr>
                </a:gs>
                <a:gs pos="12000">
                  <a:srgbClr val="7030A0">
                    <a:lumMod val="39000"/>
                    <a:lumOff val="61000"/>
                    <a:alpha val="86000"/>
                  </a:srgbClr>
                </a:gs>
              </a:gsLst>
              <a:lin ang="13500000" scaled="1"/>
              <a:tileRect/>
            </a:gradFill>
            <a:ln>
              <a:noFill/>
            </a:ln>
            <a:scene3d>
              <a:camera prst="orthographicFront"/>
              <a:lightRig rig="flood" dir="t">
                <a:rot lat="0" lon="0" rev="3600000"/>
              </a:lightRig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9" name="3 Onda"/>
            <p:cNvSpPr/>
            <p:nvPr/>
          </p:nvSpPr>
          <p:spPr>
            <a:xfrm rot="5400000">
              <a:off x="5586441" y="2039019"/>
              <a:ext cx="4761108" cy="1338098"/>
            </a:xfrm>
            <a:custGeom>
              <a:avLst/>
              <a:gdLst>
                <a:gd name="connsiteX0" fmla="*/ 0 w 4680520"/>
                <a:gd name="connsiteY0" fmla="*/ 114300 h 914400"/>
                <a:gd name="connsiteX1" fmla="*/ 4680520 w 4680520"/>
                <a:gd name="connsiteY1" fmla="*/ 114300 h 914400"/>
                <a:gd name="connsiteX2" fmla="*/ 4680520 w 4680520"/>
                <a:gd name="connsiteY2" fmla="*/ 800100 h 914400"/>
                <a:gd name="connsiteX3" fmla="*/ 0 w 4680520"/>
                <a:gd name="connsiteY3" fmla="*/ 800100 h 914400"/>
                <a:gd name="connsiteX4" fmla="*/ 0 w 4680520"/>
                <a:gd name="connsiteY4" fmla="*/ 114300 h 914400"/>
                <a:gd name="connsiteX0" fmla="*/ 103517 w 4680520"/>
                <a:gd name="connsiteY0" fmla="*/ 86719 h 1141296"/>
                <a:gd name="connsiteX1" fmla="*/ 4680520 w 4680520"/>
                <a:gd name="connsiteY1" fmla="*/ 345511 h 1141296"/>
                <a:gd name="connsiteX2" fmla="*/ 4680520 w 4680520"/>
                <a:gd name="connsiteY2" fmla="*/ 1031311 h 1141296"/>
                <a:gd name="connsiteX3" fmla="*/ 0 w 4680520"/>
                <a:gd name="connsiteY3" fmla="*/ 1031311 h 1141296"/>
                <a:gd name="connsiteX4" fmla="*/ 103517 w 4680520"/>
                <a:gd name="connsiteY4" fmla="*/ 86719 h 1141296"/>
                <a:gd name="connsiteX0" fmla="*/ 103517 w 4680520"/>
                <a:gd name="connsiteY0" fmla="*/ 80872 h 1135449"/>
                <a:gd name="connsiteX1" fmla="*/ 4680520 w 4680520"/>
                <a:gd name="connsiteY1" fmla="*/ 339664 h 1135449"/>
                <a:gd name="connsiteX2" fmla="*/ 4680520 w 4680520"/>
                <a:gd name="connsiteY2" fmla="*/ 1025464 h 1135449"/>
                <a:gd name="connsiteX3" fmla="*/ 0 w 4680520"/>
                <a:gd name="connsiteY3" fmla="*/ 1025464 h 1135449"/>
                <a:gd name="connsiteX4" fmla="*/ 103517 w 4680520"/>
                <a:gd name="connsiteY4" fmla="*/ 80872 h 1135449"/>
                <a:gd name="connsiteX0" fmla="*/ 103517 w 4680520"/>
                <a:gd name="connsiteY0" fmla="*/ 16830 h 1071407"/>
                <a:gd name="connsiteX1" fmla="*/ 3065300 w 4680520"/>
                <a:gd name="connsiteY1" fmla="*/ 350201 h 1071407"/>
                <a:gd name="connsiteX2" fmla="*/ 4680520 w 4680520"/>
                <a:gd name="connsiteY2" fmla="*/ 275622 h 1071407"/>
                <a:gd name="connsiteX3" fmla="*/ 4680520 w 4680520"/>
                <a:gd name="connsiteY3" fmla="*/ 961422 h 1071407"/>
                <a:gd name="connsiteX4" fmla="*/ 0 w 4680520"/>
                <a:gd name="connsiteY4" fmla="*/ 961422 h 1071407"/>
                <a:gd name="connsiteX5" fmla="*/ 103517 w 4680520"/>
                <a:gd name="connsiteY5" fmla="*/ 16830 h 1071407"/>
                <a:gd name="connsiteX0" fmla="*/ 103517 w 4680520"/>
                <a:gd name="connsiteY0" fmla="*/ 11640 h 1066217"/>
                <a:gd name="connsiteX1" fmla="*/ 3168820 w 4680520"/>
                <a:gd name="connsiteY1" fmla="*/ 552045 h 1066217"/>
                <a:gd name="connsiteX2" fmla="*/ 4680520 w 4680520"/>
                <a:gd name="connsiteY2" fmla="*/ 270432 h 1066217"/>
                <a:gd name="connsiteX3" fmla="*/ 4680520 w 4680520"/>
                <a:gd name="connsiteY3" fmla="*/ 956232 h 1066217"/>
                <a:gd name="connsiteX4" fmla="*/ 0 w 4680520"/>
                <a:gd name="connsiteY4" fmla="*/ 956232 h 1066217"/>
                <a:gd name="connsiteX5" fmla="*/ 103517 w 4680520"/>
                <a:gd name="connsiteY5" fmla="*/ 11640 h 1066217"/>
                <a:gd name="connsiteX0" fmla="*/ 103517 w 4723333"/>
                <a:gd name="connsiteY0" fmla="*/ 11640 h 1066217"/>
                <a:gd name="connsiteX1" fmla="*/ 3168820 w 4723333"/>
                <a:gd name="connsiteY1" fmla="*/ 552045 h 1066217"/>
                <a:gd name="connsiteX2" fmla="*/ 4583552 w 4723333"/>
                <a:gd name="connsiteY2" fmla="*/ 103472 h 1066217"/>
                <a:gd name="connsiteX3" fmla="*/ 4680520 w 4723333"/>
                <a:gd name="connsiteY3" fmla="*/ 270432 h 1066217"/>
                <a:gd name="connsiteX4" fmla="*/ 4680520 w 4723333"/>
                <a:gd name="connsiteY4" fmla="*/ 956232 h 1066217"/>
                <a:gd name="connsiteX5" fmla="*/ 0 w 4723333"/>
                <a:gd name="connsiteY5" fmla="*/ 956232 h 1066217"/>
                <a:gd name="connsiteX6" fmla="*/ 103517 w 4723333"/>
                <a:gd name="connsiteY6" fmla="*/ 11640 h 1066217"/>
                <a:gd name="connsiteX0" fmla="*/ 103517 w 5052496"/>
                <a:gd name="connsiteY0" fmla="*/ 11640 h 1066217"/>
                <a:gd name="connsiteX1" fmla="*/ 3168820 w 5052496"/>
                <a:gd name="connsiteY1" fmla="*/ 552045 h 1066217"/>
                <a:gd name="connsiteX2" fmla="*/ 4583552 w 5052496"/>
                <a:gd name="connsiteY2" fmla="*/ 103472 h 1066217"/>
                <a:gd name="connsiteX3" fmla="*/ 4680520 w 5052496"/>
                <a:gd name="connsiteY3" fmla="*/ 956232 h 1066217"/>
                <a:gd name="connsiteX4" fmla="*/ 0 w 5052496"/>
                <a:gd name="connsiteY4" fmla="*/ 956232 h 1066217"/>
                <a:gd name="connsiteX5" fmla="*/ 103517 w 5052496"/>
                <a:gd name="connsiteY5" fmla="*/ 11640 h 1066217"/>
                <a:gd name="connsiteX0" fmla="*/ 103517 w 4729286"/>
                <a:gd name="connsiteY0" fmla="*/ 11640 h 1066217"/>
                <a:gd name="connsiteX1" fmla="*/ 3168820 w 4729286"/>
                <a:gd name="connsiteY1" fmla="*/ 552045 h 1066217"/>
                <a:gd name="connsiteX2" fmla="*/ 4583552 w 4729286"/>
                <a:gd name="connsiteY2" fmla="*/ 103472 h 1066217"/>
                <a:gd name="connsiteX3" fmla="*/ 4680520 w 4729286"/>
                <a:gd name="connsiteY3" fmla="*/ 956232 h 1066217"/>
                <a:gd name="connsiteX4" fmla="*/ 0 w 4729286"/>
                <a:gd name="connsiteY4" fmla="*/ 956232 h 1066217"/>
                <a:gd name="connsiteX5" fmla="*/ 103517 w 4729286"/>
                <a:gd name="connsiteY5" fmla="*/ 11640 h 1066217"/>
                <a:gd name="connsiteX0" fmla="*/ 103517 w 4681737"/>
                <a:gd name="connsiteY0" fmla="*/ 11640 h 1066217"/>
                <a:gd name="connsiteX1" fmla="*/ 3168820 w 4681737"/>
                <a:gd name="connsiteY1" fmla="*/ 552045 h 1066217"/>
                <a:gd name="connsiteX2" fmla="*/ 4583552 w 4681737"/>
                <a:gd name="connsiteY2" fmla="*/ 103472 h 1066217"/>
                <a:gd name="connsiteX3" fmla="*/ 4680520 w 4681737"/>
                <a:gd name="connsiteY3" fmla="*/ 956232 h 1066217"/>
                <a:gd name="connsiteX4" fmla="*/ 0 w 4681737"/>
                <a:gd name="connsiteY4" fmla="*/ 956232 h 1066217"/>
                <a:gd name="connsiteX5" fmla="*/ 103517 w 4681737"/>
                <a:gd name="connsiteY5" fmla="*/ 11640 h 1066217"/>
                <a:gd name="connsiteX0" fmla="*/ 103517 w 4695972"/>
                <a:gd name="connsiteY0" fmla="*/ 16492 h 1071069"/>
                <a:gd name="connsiteX1" fmla="*/ 3168820 w 4695972"/>
                <a:gd name="connsiteY1" fmla="*/ 556897 h 1071069"/>
                <a:gd name="connsiteX2" fmla="*/ 4635310 w 4695972"/>
                <a:gd name="connsiteY2" fmla="*/ 4807 h 1071069"/>
                <a:gd name="connsiteX3" fmla="*/ 4680520 w 4695972"/>
                <a:gd name="connsiteY3" fmla="*/ 961084 h 1071069"/>
                <a:gd name="connsiteX4" fmla="*/ 0 w 4695972"/>
                <a:gd name="connsiteY4" fmla="*/ 961084 h 1071069"/>
                <a:gd name="connsiteX5" fmla="*/ 103517 w 4695972"/>
                <a:gd name="connsiteY5" fmla="*/ 16492 h 1071069"/>
                <a:gd name="connsiteX0" fmla="*/ 257396 w 4849851"/>
                <a:gd name="connsiteY0" fmla="*/ 16492 h 1071069"/>
                <a:gd name="connsiteX1" fmla="*/ 3322699 w 4849851"/>
                <a:gd name="connsiteY1" fmla="*/ 556897 h 1071069"/>
                <a:gd name="connsiteX2" fmla="*/ 4789189 w 4849851"/>
                <a:gd name="connsiteY2" fmla="*/ 4807 h 1071069"/>
                <a:gd name="connsiteX3" fmla="*/ 4834399 w 4849851"/>
                <a:gd name="connsiteY3" fmla="*/ 961084 h 1071069"/>
                <a:gd name="connsiteX4" fmla="*/ 153879 w 4849851"/>
                <a:gd name="connsiteY4" fmla="*/ 961084 h 1071069"/>
                <a:gd name="connsiteX5" fmla="*/ 257396 w 4849851"/>
                <a:gd name="connsiteY5" fmla="*/ 16492 h 1071069"/>
                <a:gd name="connsiteX0" fmla="*/ 120721 w 4713176"/>
                <a:gd name="connsiteY0" fmla="*/ 107006 h 1161583"/>
                <a:gd name="connsiteX1" fmla="*/ 3186024 w 4713176"/>
                <a:gd name="connsiteY1" fmla="*/ 647411 h 1161583"/>
                <a:gd name="connsiteX2" fmla="*/ 4652514 w 4713176"/>
                <a:gd name="connsiteY2" fmla="*/ 95321 h 1161583"/>
                <a:gd name="connsiteX3" fmla="*/ 4697724 w 4713176"/>
                <a:gd name="connsiteY3" fmla="*/ 1051598 h 1161583"/>
                <a:gd name="connsiteX4" fmla="*/ 17204 w 4713176"/>
                <a:gd name="connsiteY4" fmla="*/ 1051598 h 1161583"/>
                <a:gd name="connsiteX5" fmla="*/ 120721 w 4713176"/>
                <a:gd name="connsiteY5" fmla="*/ 107006 h 1161583"/>
                <a:gd name="connsiteX0" fmla="*/ 276048 w 4695972"/>
                <a:gd name="connsiteY0" fmla="*/ 115282 h 1083595"/>
                <a:gd name="connsiteX1" fmla="*/ 3168820 w 4695972"/>
                <a:gd name="connsiteY1" fmla="*/ 569423 h 1083595"/>
                <a:gd name="connsiteX2" fmla="*/ 4635310 w 4695972"/>
                <a:gd name="connsiteY2" fmla="*/ 17333 h 1083595"/>
                <a:gd name="connsiteX3" fmla="*/ 4680520 w 4695972"/>
                <a:gd name="connsiteY3" fmla="*/ 973610 h 1083595"/>
                <a:gd name="connsiteX4" fmla="*/ 0 w 4695972"/>
                <a:gd name="connsiteY4" fmla="*/ 973610 h 1083595"/>
                <a:gd name="connsiteX5" fmla="*/ 276048 w 4695972"/>
                <a:gd name="connsiteY5" fmla="*/ 115282 h 1083595"/>
                <a:gd name="connsiteX0" fmla="*/ 276048 w 4695972"/>
                <a:gd name="connsiteY0" fmla="*/ 115282 h 1047409"/>
                <a:gd name="connsiteX1" fmla="*/ 3168820 w 4695972"/>
                <a:gd name="connsiteY1" fmla="*/ 569423 h 1047409"/>
                <a:gd name="connsiteX2" fmla="*/ 4635310 w 4695972"/>
                <a:gd name="connsiteY2" fmla="*/ 17333 h 1047409"/>
                <a:gd name="connsiteX3" fmla="*/ 4680520 w 4695972"/>
                <a:gd name="connsiteY3" fmla="*/ 973610 h 1047409"/>
                <a:gd name="connsiteX4" fmla="*/ 0 w 4695972"/>
                <a:gd name="connsiteY4" fmla="*/ 973610 h 1047409"/>
                <a:gd name="connsiteX5" fmla="*/ 276048 w 4695972"/>
                <a:gd name="connsiteY5" fmla="*/ 115282 h 1047409"/>
                <a:gd name="connsiteX0" fmla="*/ 276048 w 4695972"/>
                <a:gd name="connsiteY0" fmla="*/ 115282 h 1061292"/>
                <a:gd name="connsiteX1" fmla="*/ 3168820 w 4695972"/>
                <a:gd name="connsiteY1" fmla="*/ 569423 h 1061292"/>
                <a:gd name="connsiteX2" fmla="*/ 4635310 w 4695972"/>
                <a:gd name="connsiteY2" fmla="*/ 17333 h 1061292"/>
                <a:gd name="connsiteX3" fmla="*/ 4680520 w 4695972"/>
                <a:gd name="connsiteY3" fmla="*/ 973610 h 1061292"/>
                <a:gd name="connsiteX4" fmla="*/ 3151563 w 4695972"/>
                <a:gd name="connsiteY4" fmla="*/ 1017997 h 1061292"/>
                <a:gd name="connsiteX5" fmla="*/ 0 w 4695972"/>
                <a:gd name="connsiteY5" fmla="*/ 973610 h 1061292"/>
                <a:gd name="connsiteX6" fmla="*/ 276048 w 4695972"/>
                <a:gd name="connsiteY6" fmla="*/ 115282 h 1061292"/>
                <a:gd name="connsiteX0" fmla="*/ 276048 w 4695972"/>
                <a:gd name="connsiteY0" fmla="*/ 115282 h 1156305"/>
                <a:gd name="connsiteX1" fmla="*/ 3168820 w 4695972"/>
                <a:gd name="connsiteY1" fmla="*/ 569423 h 1156305"/>
                <a:gd name="connsiteX2" fmla="*/ 4635310 w 4695972"/>
                <a:gd name="connsiteY2" fmla="*/ 17333 h 1156305"/>
                <a:gd name="connsiteX3" fmla="*/ 4680520 w 4695972"/>
                <a:gd name="connsiteY3" fmla="*/ 973610 h 1156305"/>
                <a:gd name="connsiteX4" fmla="*/ 3272332 w 4695972"/>
                <a:gd name="connsiteY4" fmla="*/ 1156019 h 1156305"/>
                <a:gd name="connsiteX5" fmla="*/ 3151563 w 4695972"/>
                <a:gd name="connsiteY5" fmla="*/ 1017997 h 1156305"/>
                <a:gd name="connsiteX6" fmla="*/ 0 w 4695972"/>
                <a:gd name="connsiteY6" fmla="*/ 973610 h 1156305"/>
                <a:gd name="connsiteX7" fmla="*/ 276048 w 4695972"/>
                <a:gd name="connsiteY7" fmla="*/ 115282 h 1156305"/>
                <a:gd name="connsiteX0" fmla="*/ 276048 w 4695972"/>
                <a:gd name="connsiteY0" fmla="*/ 115282 h 1061292"/>
                <a:gd name="connsiteX1" fmla="*/ 3168820 w 4695972"/>
                <a:gd name="connsiteY1" fmla="*/ 569423 h 1061292"/>
                <a:gd name="connsiteX2" fmla="*/ 4635310 w 4695972"/>
                <a:gd name="connsiteY2" fmla="*/ 17333 h 1061292"/>
                <a:gd name="connsiteX3" fmla="*/ 4680520 w 4695972"/>
                <a:gd name="connsiteY3" fmla="*/ 973610 h 1061292"/>
                <a:gd name="connsiteX4" fmla="*/ 3151563 w 4695972"/>
                <a:gd name="connsiteY4" fmla="*/ 1017997 h 1061292"/>
                <a:gd name="connsiteX5" fmla="*/ 0 w 4695972"/>
                <a:gd name="connsiteY5" fmla="*/ 973610 h 1061292"/>
                <a:gd name="connsiteX6" fmla="*/ 276048 w 4695972"/>
                <a:gd name="connsiteY6" fmla="*/ 115282 h 1061292"/>
                <a:gd name="connsiteX0" fmla="*/ 276048 w 4695972"/>
                <a:gd name="connsiteY0" fmla="*/ 115282 h 1242284"/>
                <a:gd name="connsiteX1" fmla="*/ 3168820 w 4695972"/>
                <a:gd name="connsiteY1" fmla="*/ 569423 h 1242284"/>
                <a:gd name="connsiteX2" fmla="*/ 4635310 w 4695972"/>
                <a:gd name="connsiteY2" fmla="*/ 17333 h 1242284"/>
                <a:gd name="connsiteX3" fmla="*/ 4680520 w 4695972"/>
                <a:gd name="connsiteY3" fmla="*/ 973610 h 1242284"/>
                <a:gd name="connsiteX4" fmla="*/ 3203321 w 4695972"/>
                <a:gd name="connsiteY4" fmla="*/ 1242284 h 1242284"/>
                <a:gd name="connsiteX5" fmla="*/ 0 w 4695972"/>
                <a:gd name="connsiteY5" fmla="*/ 973610 h 1242284"/>
                <a:gd name="connsiteX6" fmla="*/ 276048 w 4695972"/>
                <a:gd name="connsiteY6" fmla="*/ 115282 h 1242284"/>
                <a:gd name="connsiteX0" fmla="*/ 276048 w 4695972"/>
                <a:gd name="connsiteY0" fmla="*/ 115282 h 1242284"/>
                <a:gd name="connsiteX1" fmla="*/ 3168820 w 4695972"/>
                <a:gd name="connsiteY1" fmla="*/ 569423 h 1242284"/>
                <a:gd name="connsiteX2" fmla="*/ 4635310 w 4695972"/>
                <a:gd name="connsiteY2" fmla="*/ 17333 h 1242284"/>
                <a:gd name="connsiteX3" fmla="*/ 4680520 w 4695972"/>
                <a:gd name="connsiteY3" fmla="*/ 973610 h 1242284"/>
                <a:gd name="connsiteX4" fmla="*/ 3203321 w 4695972"/>
                <a:gd name="connsiteY4" fmla="*/ 1242284 h 1242284"/>
                <a:gd name="connsiteX5" fmla="*/ 0 w 4695972"/>
                <a:gd name="connsiteY5" fmla="*/ 973610 h 1242284"/>
                <a:gd name="connsiteX6" fmla="*/ 276048 w 4695972"/>
                <a:gd name="connsiteY6" fmla="*/ 115282 h 1242284"/>
                <a:gd name="connsiteX0" fmla="*/ 306531 w 4726455"/>
                <a:gd name="connsiteY0" fmla="*/ 102757 h 1229759"/>
                <a:gd name="connsiteX1" fmla="*/ 3199303 w 4726455"/>
                <a:gd name="connsiteY1" fmla="*/ 556898 h 1229759"/>
                <a:gd name="connsiteX2" fmla="*/ 4665793 w 4726455"/>
                <a:gd name="connsiteY2" fmla="*/ 4808 h 1229759"/>
                <a:gd name="connsiteX3" fmla="*/ 4711003 w 4726455"/>
                <a:gd name="connsiteY3" fmla="*/ 961085 h 1229759"/>
                <a:gd name="connsiteX4" fmla="*/ 3233804 w 4726455"/>
                <a:gd name="connsiteY4" fmla="*/ 1229759 h 1229759"/>
                <a:gd name="connsiteX5" fmla="*/ 30483 w 4726455"/>
                <a:gd name="connsiteY5" fmla="*/ 961085 h 1229759"/>
                <a:gd name="connsiteX6" fmla="*/ 306531 w 4726455"/>
                <a:gd name="connsiteY6" fmla="*/ 102757 h 1229759"/>
                <a:gd name="connsiteX0" fmla="*/ 306531 w 4718901"/>
                <a:gd name="connsiteY0" fmla="*/ 102757 h 1229759"/>
                <a:gd name="connsiteX1" fmla="*/ 3199303 w 4718901"/>
                <a:gd name="connsiteY1" fmla="*/ 556898 h 1229759"/>
                <a:gd name="connsiteX2" fmla="*/ 4665793 w 4718901"/>
                <a:gd name="connsiteY2" fmla="*/ 4808 h 1229759"/>
                <a:gd name="connsiteX3" fmla="*/ 4693751 w 4718901"/>
                <a:gd name="connsiteY3" fmla="*/ 823063 h 1229759"/>
                <a:gd name="connsiteX4" fmla="*/ 3233804 w 4718901"/>
                <a:gd name="connsiteY4" fmla="*/ 1229759 h 1229759"/>
                <a:gd name="connsiteX5" fmla="*/ 30483 w 4718901"/>
                <a:gd name="connsiteY5" fmla="*/ 961085 h 1229759"/>
                <a:gd name="connsiteX6" fmla="*/ 306531 w 4718901"/>
                <a:gd name="connsiteY6" fmla="*/ 102757 h 1229759"/>
                <a:gd name="connsiteX0" fmla="*/ 306531 w 4698927"/>
                <a:gd name="connsiteY0" fmla="*/ 102757 h 1229759"/>
                <a:gd name="connsiteX1" fmla="*/ 3199303 w 4698927"/>
                <a:gd name="connsiteY1" fmla="*/ 556898 h 1229759"/>
                <a:gd name="connsiteX2" fmla="*/ 4665793 w 4698927"/>
                <a:gd name="connsiteY2" fmla="*/ 4808 h 1229759"/>
                <a:gd name="connsiteX3" fmla="*/ 4693751 w 4698927"/>
                <a:gd name="connsiteY3" fmla="*/ 823063 h 1229759"/>
                <a:gd name="connsiteX4" fmla="*/ 3233804 w 4698927"/>
                <a:gd name="connsiteY4" fmla="*/ 1229759 h 1229759"/>
                <a:gd name="connsiteX5" fmla="*/ 30483 w 4698927"/>
                <a:gd name="connsiteY5" fmla="*/ 961085 h 1229759"/>
                <a:gd name="connsiteX6" fmla="*/ 306531 w 4698927"/>
                <a:gd name="connsiteY6" fmla="*/ 102757 h 1229759"/>
                <a:gd name="connsiteX0" fmla="*/ 306531 w 4746244"/>
                <a:gd name="connsiteY0" fmla="*/ 102757 h 1229759"/>
                <a:gd name="connsiteX1" fmla="*/ 3199303 w 4746244"/>
                <a:gd name="connsiteY1" fmla="*/ 556898 h 1229759"/>
                <a:gd name="connsiteX2" fmla="*/ 4665793 w 4746244"/>
                <a:gd name="connsiteY2" fmla="*/ 4808 h 1229759"/>
                <a:gd name="connsiteX3" fmla="*/ 4745851 w 4746244"/>
                <a:gd name="connsiteY3" fmla="*/ 650535 h 1229759"/>
                <a:gd name="connsiteX4" fmla="*/ 3233804 w 4746244"/>
                <a:gd name="connsiteY4" fmla="*/ 1229759 h 1229759"/>
                <a:gd name="connsiteX5" fmla="*/ 30483 w 4746244"/>
                <a:gd name="connsiteY5" fmla="*/ 961085 h 1229759"/>
                <a:gd name="connsiteX6" fmla="*/ 306531 w 4746244"/>
                <a:gd name="connsiteY6" fmla="*/ 102757 h 1229759"/>
                <a:gd name="connsiteX0" fmla="*/ 306531 w 4745851"/>
                <a:gd name="connsiteY0" fmla="*/ 102757 h 1229759"/>
                <a:gd name="connsiteX1" fmla="*/ 3199303 w 4745851"/>
                <a:gd name="connsiteY1" fmla="*/ 556898 h 1229759"/>
                <a:gd name="connsiteX2" fmla="*/ 4665793 w 4745851"/>
                <a:gd name="connsiteY2" fmla="*/ 4808 h 1229759"/>
                <a:gd name="connsiteX3" fmla="*/ 4745851 w 4745851"/>
                <a:gd name="connsiteY3" fmla="*/ 650535 h 1229759"/>
                <a:gd name="connsiteX4" fmla="*/ 3233804 w 4745851"/>
                <a:gd name="connsiteY4" fmla="*/ 1229759 h 1229759"/>
                <a:gd name="connsiteX5" fmla="*/ 30483 w 4745851"/>
                <a:gd name="connsiteY5" fmla="*/ 961085 h 1229759"/>
                <a:gd name="connsiteX6" fmla="*/ 306531 w 4745851"/>
                <a:gd name="connsiteY6" fmla="*/ 102757 h 1229759"/>
                <a:gd name="connsiteX0" fmla="*/ 306531 w 4745851"/>
                <a:gd name="connsiteY0" fmla="*/ 137040 h 1264042"/>
                <a:gd name="connsiteX1" fmla="*/ 3199303 w 4745851"/>
                <a:gd name="connsiteY1" fmla="*/ 591181 h 1264042"/>
                <a:gd name="connsiteX2" fmla="*/ 4717892 w 4745851"/>
                <a:gd name="connsiteY2" fmla="*/ 4584 h 1264042"/>
                <a:gd name="connsiteX3" fmla="*/ 4745851 w 4745851"/>
                <a:gd name="connsiteY3" fmla="*/ 684818 h 1264042"/>
                <a:gd name="connsiteX4" fmla="*/ 3233804 w 4745851"/>
                <a:gd name="connsiteY4" fmla="*/ 1264042 h 1264042"/>
                <a:gd name="connsiteX5" fmla="*/ 30483 w 4745851"/>
                <a:gd name="connsiteY5" fmla="*/ 995368 h 1264042"/>
                <a:gd name="connsiteX6" fmla="*/ 306531 w 4745851"/>
                <a:gd name="connsiteY6" fmla="*/ 137040 h 1264042"/>
                <a:gd name="connsiteX0" fmla="*/ 306531 w 4914958"/>
                <a:gd name="connsiteY0" fmla="*/ 205661 h 1332663"/>
                <a:gd name="connsiteX1" fmla="*/ 3199303 w 4914958"/>
                <a:gd name="connsiteY1" fmla="*/ 659802 h 1332663"/>
                <a:gd name="connsiteX2" fmla="*/ 4908913 w 4914958"/>
                <a:gd name="connsiteY2" fmla="*/ 4194 h 1332663"/>
                <a:gd name="connsiteX3" fmla="*/ 4745851 w 4914958"/>
                <a:gd name="connsiteY3" fmla="*/ 753439 h 1332663"/>
                <a:gd name="connsiteX4" fmla="*/ 3233804 w 4914958"/>
                <a:gd name="connsiteY4" fmla="*/ 1332663 h 1332663"/>
                <a:gd name="connsiteX5" fmla="*/ 30483 w 4914958"/>
                <a:gd name="connsiteY5" fmla="*/ 1063989 h 1332663"/>
                <a:gd name="connsiteX6" fmla="*/ 306531 w 4914958"/>
                <a:gd name="connsiteY6" fmla="*/ 205661 h 1332663"/>
                <a:gd name="connsiteX0" fmla="*/ 306531 w 5006335"/>
                <a:gd name="connsiteY0" fmla="*/ 205661 h 1332663"/>
                <a:gd name="connsiteX1" fmla="*/ 3199303 w 5006335"/>
                <a:gd name="connsiteY1" fmla="*/ 659802 h 1332663"/>
                <a:gd name="connsiteX2" fmla="*/ 4908913 w 5006335"/>
                <a:gd name="connsiteY2" fmla="*/ 4194 h 1332663"/>
                <a:gd name="connsiteX3" fmla="*/ 5006335 w 5006335"/>
                <a:gd name="connsiteY3" fmla="*/ 684427 h 1332663"/>
                <a:gd name="connsiteX4" fmla="*/ 3233804 w 5006335"/>
                <a:gd name="connsiteY4" fmla="*/ 1332663 h 1332663"/>
                <a:gd name="connsiteX5" fmla="*/ 30483 w 5006335"/>
                <a:gd name="connsiteY5" fmla="*/ 1063989 h 1332663"/>
                <a:gd name="connsiteX6" fmla="*/ 306531 w 5006335"/>
                <a:gd name="connsiteY6" fmla="*/ 205661 h 1332663"/>
                <a:gd name="connsiteX0" fmla="*/ 306531 w 4971606"/>
                <a:gd name="connsiteY0" fmla="*/ 205661 h 1332663"/>
                <a:gd name="connsiteX1" fmla="*/ 3199303 w 4971606"/>
                <a:gd name="connsiteY1" fmla="*/ 659802 h 1332663"/>
                <a:gd name="connsiteX2" fmla="*/ 4908913 w 4971606"/>
                <a:gd name="connsiteY2" fmla="*/ 4194 h 1332663"/>
                <a:gd name="connsiteX3" fmla="*/ 4971606 w 4971606"/>
                <a:gd name="connsiteY3" fmla="*/ 684427 h 1332663"/>
                <a:gd name="connsiteX4" fmla="*/ 3233804 w 4971606"/>
                <a:gd name="connsiteY4" fmla="*/ 1332663 h 1332663"/>
                <a:gd name="connsiteX5" fmla="*/ 30483 w 4971606"/>
                <a:gd name="connsiteY5" fmla="*/ 1063989 h 1332663"/>
                <a:gd name="connsiteX6" fmla="*/ 306531 w 4971606"/>
                <a:gd name="connsiteY6" fmla="*/ 205661 h 1332663"/>
                <a:gd name="connsiteX0" fmla="*/ 306533 w 4971606"/>
                <a:gd name="connsiteY0" fmla="*/ 79895 h 1362173"/>
                <a:gd name="connsiteX1" fmla="*/ 3199303 w 4971606"/>
                <a:gd name="connsiteY1" fmla="*/ 689312 h 1362173"/>
                <a:gd name="connsiteX2" fmla="*/ 4908913 w 4971606"/>
                <a:gd name="connsiteY2" fmla="*/ 33704 h 1362173"/>
                <a:gd name="connsiteX3" fmla="*/ 4971606 w 4971606"/>
                <a:gd name="connsiteY3" fmla="*/ 713937 h 1362173"/>
                <a:gd name="connsiteX4" fmla="*/ 3233804 w 4971606"/>
                <a:gd name="connsiteY4" fmla="*/ 1362173 h 1362173"/>
                <a:gd name="connsiteX5" fmla="*/ 30483 w 4971606"/>
                <a:gd name="connsiteY5" fmla="*/ 1093499 h 1362173"/>
                <a:gd name="connsiteX6" fmla="*/ 306533 w 4971606"/>
                <a:gd name="connsiteY6" fmla="*/ 79895 h 1362173"/>
                <a:gd name="connsiteX0" fmla="*/ 274139 w 4939212"/>
                <a:gd name="connsiteY0" fmla="*/ 50667 h 1332945"/>
                <a:gd name="connsiteX1" fmla="*/ 3166909 w 4939212"/>
                <a:gd name="connsiteY1" fmla="*/ 660084 h 1332945"/>
                <a:gd name="connsiteX2" fmla="*/ 4876519 w 4939212"/>
                <a:gd name="connsiteY2" fmla="*/ 4476 h 1332945"/>
                <a:gd name="connsiteX3" fmla="*/ 4939212 w 4939212"/>
                <a:gd name="connsiteY3" fmla="*/ 684709 h 1332945"/>
                <a:gd name="connsiteX4" fmla="*/ 3201410 w 4939212"/>
                <a:gd name="connsiteY4" fmla="*/ 1332945 h 1332945"/>
                <a:gd name="connsiteX5" fmla="*/ 119650 w 4939212"/>
                <a:gd name="connsiteY5" fmla="*/ 1047018 h 1332945"/>
                <a:gd name="connsiteX6" fmla="*/ 274139 w 4939212"/>
                <a:gd name="connsiteY6" fmla="*/ 50667 h 1332945"/>
                <a:gd name="connsiteX0" fmla="*/ 382033 w 4838718"/>
                <a:gd name="connsiteY0" fmla="*/ 4061 h 1338098"/>
                <a:gd name="connsiteX1" fmla="*/ 3066415 w 4838718"/>
                <a:gd name="connsiteY1" fmla="*/ 665237 h 1338098"/>
                <a:gd name="connsiteX2" fmla="*/ 4776025 w 4838718"/>
                <a:gd name="connsiteY2" fmla="*/ 9629 h 1338098"/>
                <a:gd name="connsiteX3" fmla="*/ 4838718 w 4838718"/>
                <a:gd name="connsiteY3" fmla="*/ 689862 h 1338098"/>
                <a:gd name="connsiteX4" fmla="*/ 3100916 w 4838718"/>
                <a:gd name="connsiteY4" fmla="*/ 1338098 h 1338098"/>
                <a:gd name="connsiteX5" fmla="*/ 19156 w 4838718"/>
                <a:gd name="connsiteY5" fmla="*/ 1052171 h 1338098"/>
                <a:gd name="connsiteX6" fmla="*/ 382033 w 4838718"/>
                <a:gd name="connsiteY6" fmla="*/ 4061 h 1338098"/>
                <a:gd name="connsiteX0" fmla="*/ 382033 w 4792198"/>
                <a:gd name="connsiteY0" fmla="*/ 4061 h 1338098"/>
                <a:gd name="connsiteX1" fmla="*/ 3066415 w 4792198"/>
                <a:gd name="connsiteY1" fmla="*/ 665237 h 1338098"/>
                <a:gd name="connsiteX2" fmla="*/ 4776025 w 4792198"/>
                <a:gd name="connsiteY2" fmla="*/ 9629 h 1338098"/>
                <a:gd name="connsiteX3" fmla="*/ 4769256 w 4792198"/>
                <a:gd name="connsiteY3" fmla="*/ 707115 h 1338098"/>
                <a:gd name="connsiteX4" fmla="*/ 3100916 w 4792198"/>
                <a:gd name="connsiteY4" fmla="*/ 1338098 h 1338098"/>
                <a:gd name="connsiteX5" fmla="*/ 19156 w 4792198"/>
                <a:gd name="connsiteY5" fmla="*/ 1052171 h 1338098"/>
                <a:gd name="connsiteX6" fmla="*/ 382033 w 4792198"/>
                <a:gd name="connsiteY6" fmla="*/ 4061 h 13380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792198" h="1338098">
                  <a:moveTo>
                    <a:pt x="382033" y="4061"/>
                  </a:moveTo>
                  <a:cubicBezTo>
                    <a:pt x="889909" y="-60428"/>
                    <a:pt x="2334083" y="664309"/>
                    <a:pt x="3066415" y="665237"/>
                  </a:cubicBezTo>
                  <a:cubicBezTo>
                    <a:pt x="3798747" y="666165"/>
                    <a:pt x="4524075" y="-57735"/>
                    <a:pt x="4776025" y="9629"/>
                  </a:cubicBezTo>
                  <a:cubicBezTo>
                    <a:pt x="4820944" y="335785"/>
                    <a:pt x="4756697" y="288943"/>
                    <a:pt x="4769256" y="707115"/>
                  </a:cubicBezTo>
                  <a:cubicBezTo>
                    <a:pt x="4521965" y="873892"/>
                    <a:pt x="3881003" y="1338098"/>
                    <a:pt x="3100916" y="1338098"/>
                  </a:cubicBezTo>
                  <a:cubicBezTo>
                    <a:pt x="2567029" y="1330700"/>
                    <a:pt x="1188521" y="478004"/>
                    <a:pt x="19156" y="1052171"/>
                  </a:cubicBezTo>
                  <a:cubicBezTo>
                    <a:pt x="19156" y="823571"/>
                    <a:pt x="-125843" y="68550"/>
                    <a:pt x="382033" y="4061"/>
                  </a:cubicBezTo>
                  <a:close/>
                </a:path>
              </a:pathLst>
            </a:custGeom>
            <a:blipFill dpi="0" rotWithShape="1">
              <a:blip r:embed="rId5">
                <a:alphaModFix amt="59000"/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rightnessContrast contrast="2000"/>
                        </a14:imgEffect>
                      </a14:imgLayer>
                    </a14:imgProps>
                  </a:ext>
                </a:extLst>
              </a:blip>
              <a:srcRect/>
              <a:stretch>
                <a:fillRect/>
              </a:stretch>
            </a:blipFill>
            <a:ln>
              <a:solidFill>
                <a:schemeClr val="accent4">
                  <a:lumMod val="60000"/>
                  <a:lumOff val="40000"/>
                </a:schemeClr>
              </a:solidFill>
            </a:ln>
            <a:scene3d>
              <a:camera prst="orthographicFront"/>
              <a:lightRig rig="chilly" dir="t">
                <a:rot lat="0" lon="0" rev="7800000"/>
              </a:lightRig>
            </a:scene3d>
            <a:sp3d prstMaterial="powder">
              <a:bevelT w="260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</p:grpSp>
      <p:sp>
        <p:nvSpPr>
          <p:cNvPr id="10" name="9 Rectángulo"/>
          <p:cNvSpPr/>
          <p:nvPr/>
        </p:nvSpPr>
        <p:spPr>
          <a:xfrm flipH="1">
            <a:off x="-108520" y="-92546"/>
            <a:ext cx="9505056" cy="5236046"/>
          </a:xfrm>
          <a:prstGeom prst="rect">
            <a:avLst/>
          </a:prstGeom>
          <a:gradFill flip="none" rotWithShape="1">
            <a:gsLst>
              <a:gs pos="2000">
                <a:srgbClr val="FF0000">
                  <a:lumMod val="0"/>
                  <a:lumOff val="100000"/>
                </a:srgbClr>
              </a:gs>
              <a:gs pos="57000">
                <a:srgbClr val="C690F8"/>
              </a:gs>
              <a:gs pos="93000">
                <a:srgbClr val="C886F7"/>
              </a:gs>
              <a:gs pos="79000">
                <a:srgbClr val="FF99FF">
                  <a:lumMod val="28000"/>
                  <a:lumOff val="72000"/>
                </a:srgbClr>
              </a:gs>
              <a:gs pos="41000">
                <a:srgbClr val="FAB2C3">
                  <a:lumMod val="39000"/>
                  <a:lumOff val="61000"/>
                </a:srgbClr>
              </a:gs>
              <a:gs pos="23000">
                <a:srgbClr val="9933FF">
                  <a:lumMod val="58000"/>
                  <a:lumOff val="42000"/>
                </a:srgbClr>
              </a:gs>
              <a:gs pos="100000">
                <a:srgbClr val="D0129E">
                  <a:lumMod val="18000"/>
                  <a:lumOff val="82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11301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9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0" b="39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1907704" y="4155926"/>
            <a:ext cx="5364216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12700">
              <a:extrusionClr>
                <a:schemeClr val="bg1"/>
              </a:extrusionClr>
            </a:sp3d>
          </a:bodyPr>
          <a:lstStyle/>
          <a:p>
            <a:pPr algn="ctr"/>
            <a:r>
              <a:rPr lang="es-ES" sz="1600" dirty="0" smtClean="0">
                <a:solidFill>
                  <a:schemeClr val="accent4">
                    <a:lumMod val="50000"/>
                  </a:schemeClr>
                </a:solidFill>
                <a:latin typeface="Hobo Std" pitchFamily="34" charset="0"/>
              </a:rPr>
              <a:t>Yo </a:t>
            </a:r>
            <a:r>
              <a:rPr lang="es-ES" sz="1600" dirty="0">
                <a:solidFill>
                  <a:schemeClr val="accent4">
                    <a:lumMod val="50000"/>
                  </a:schemeClr>
                </a:solidFill>
                <a:latin typeface="Hobo Std" pitchFamily="34" charset="0"/>
              </a:rPr>
              <a:t>amo a mi madre.</a:t>
            </a:r>
          </a:p>
          <a:p>
            <a:pPr algn="ctr"/>
            <a:r>
              <a:rPr lang="es-ES" sz="3200" dirty="0">
                <a:solidFill>
                  <a:schemeClr val="accent4">
                    <a:lumMod val="50000"/>
                  </a:schemeClr>
                </a:solidFill>
                <a:latin typeface="Hobo Std" pitchFamily="34" charset="0"/>
              </a:rPr>
              <a:t>¿Y tú</a:t>
            </a:r>
            <a:r>
              <a:rPr lang="es-ES" sz="3200" dirty="0" smtClean="0">
                <a:solidFill>
                  <a:schemeClr val="accent4">
                    <a:lumMod val="50000"/>
                  </a:schemeClr>
                </a:solidFill>
                <a:latin typeface="Hobo Std" pitchFamily="34" charset="0"/>
              </a:rPr>
              <a:t>?</a:t>
            </a:r>
            <a:endParaRPr lang="es-ES" sz="3200" dirty="0">
              <a:solidFill>
                <a:schemeClr val="accent4">
                  <a:lumMod val="50000"/>
                </a:schemeClr>
              </a:solidFill>
              <a:latin typeface="Hobo Std" pitchFamily="34" charset="0"/>
            </a:endParaRPr>
          </a:p>
        </p:txBody>
      </p:sp>
      <p:grpSp>
        <p:nvGrpSpPr>
          <p:cNvPr id="9" name="8 Grupo"/>
          <p:cNvGrpSpPr>
            <a:grpSpLocks/>
          </p:cNvGrpSpPr>
          <p:nvPr/>
        </p:nvGrpSpPr>
        <p:grpSpPr bwMode="auto">
          <a:xfrm>
            <a:off x="-2794000" y="-23362"/>
            <a:ext cx="11938000" cy="5157788"/>
            <a:chOff x="-2793880" y="0"/>
            <a:chExt cx="11937880" cy="5157823"/>
          </a:xfrm>
        </p:grpSpPr>
        <p:sp>
          <p:nvSpPr>
            <p:cNvPr id="10" name="2 Rectángulo"/>
            <p:cNvSpPr/>
            <p:nvPr/>
          </p:nvSpPr>
          <p:spPr>
            <a:xfrm>
              <a:off x="-2793880" y="0"/>
              <a:ext cx="11937880" cy="5157823"/>
            </a:xfrm>
            <a:custGeom>
              <a:avLst/>
              <a:gdLst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427072 w 4999072"/>
                <a:gd name="connsiteY0" fmla="*/ 0 h 6858000"/>
                <a:gd name="connsiteX1" fmla="*/ 4999072 w 4999072"/>
                <a:gd name="connsiteY1" fmla="*/ 0 h 6858000"/>
                <a:gd name="connsiteX2" fmla="*/ 4999072 w 4999072"/>
                <a:gd name="connsiteY2" fmla="*/ 6858000 h 6858000"/>
                <a:gd name="connsiteX3" fmla="*/ 427072 w 4999072"/>
                <a:gd name="connsiteY3" fmla="*/ 6858000 h 6858000"/>
                <a:gd name="connsiteX4" fmla="*/ 2508641 w 4999072"/>
                <a:gd name="connsiteY4" fmla="*/ 3279938 h 6858000"/>
                <a:gd name="connsiteX5" fmla="*/ 427072 w 4999072"/>
                <a:gd name="connsiteY5" fmla="*/ 0 h 6858000"/>
                <a:gd name="connsiteX0" fmla="*/ 427072 w 4999072"/>
                <a:gd name="connsiteY0" fmla="*/ 0 h 6858000"/>
                <a:gd name="connsiteX1" fmla="*/ 4999072 w 4999072"/>
                <a:gd name="connsiteY1" fmla="*/ 0 h 6858000"/>
                <a:gd name="connsiteX2" fmla="*/ 4999072 w 4999072"/>
                <a:gd name="connsiteY2" fmla="*/ 6858000 h 6858000"/>
                <a:gd name="connsiteX3" fmla="*/ 427072 w 4999072"/>
                <a:gd name="connsiteY3" fmla="*/ 6858000 h 6858000"/>
                <a:gd name="connsiteX4" fmla="*/ 3492010 w 4999072"/>
                <a:gd name="connsiteY4" fmla="*/ 3503543 h 6858000"/>
                <a:gd name="connsiteX5" fmla="*/ 427072 w 4999072"/>
                <a:gd name="connsiteY5" fmla="*/ 0 h 6858000"/>
                <a:gd name="connsiteX0" fmla="*/ 427072 w 4999072"/>
                <a:gd name="connsiteY0" fmla="*/ 0 h 6858000"/>
                <a:gd name="connsiteX1" fmla="*/ 4999072 w 4999072"/>
                <a:gd name="connsiteY1" fmla="*/ 0 h 6858000"/>
                <a:gd name="connsiteX2" fmla="*/ 4999072 w 4999072"/>
                <a:gd name="connsiteY2" fmla="*/ 6858000 h 6858000"/>
                <a:gd name="connsiteX3" fmla="*/ 427072 w 4999072"/>
                <a:gd name="connsiteY3" fmla="*/ 6858000 h 6858000"/>
                <a:gd name="connsiteX4" fmla="*/ 2646576 w 4999072"/>
                <a:gd name="connsiteY4" fmla="*/ 3578086 h 6858000"/>
                <a:gd name="connsiteX5" fmla="*/ 427072 w 4999072"/>
                <a:gd name="connsiteY5" fmla="*/ 0 h 6858000"/>
                <a:gd name="connsiteX0" fmla="*/ 427072 w 4999072"/>
                <a:gd name="connsiteY0" fmla="*/ 99368 h 6957368"/>
                <a:gd name="connsiteX1" fmla="*/ 4999072 w 4999072"/>
                <a:gd name="connsiteY1" fmla="*/ 99368 h 6957368"/>
                <a:gd name="connsiteX2" fmla="*/ 4999072 w 4999072"/>
                <a:gd name="connsiteY2" fmla="*/ 6957368 h 6957368"/>
                <a:gd name="connsiteX3" fmla="*/ 427072 w 4999072"/>
                <a:gd name="connsiteY3" fmla="*/ 6957368 h 6957368"/>
                <a:gd name="connsiteX4" fmla="*/ 2646576 w 4999072"/>
                <a:gd name="connsiteY4" fmla="*/ 3677454 h 6957368"/>
                <a:gd name="connsiteX5" fmla="*/ 427072 w 4999072"/>
                <a:gd name="connsiteY5" fmla="*/ 99368 h 6957368"/>
                <a:gd name="connsiteX0" fmla="*/ 427072 w 4999072"/>
                <a:gd name="connsiteY0" fmla="*/ 99368 h 6986764"/>
                <a:gd name="connsiteX1" fmla="*/ 4999072 w 4999072"/>
                <a:gd name="connsiteY1" fmla="*/ 99368 h 6986764"/>
                <a:gd name="connsiteX2" fmla="*/ 4999072 w 4999072"/>
                <a:gd name="connsiteY2" fmla="*/ 6957368 h 6986764"/>
                <a:gd name="connsiteX3" fmla="*/ 427072 w 4999072"/>
                <a:gd name="connsiteY3" fmla="*/ 6957368 h 6986764"/>
                <a:gd name="connsiteX4" fmla="*/ 2646576 w 4999072"/>
                <a:gd name="connsiteY4" fmla="*/ 3677454 h 6986764"/>
                <a:gd name="connsiteX5" fmla="*/ 427072 w 4999072"/>
                <a:gd name="connsiteY5" fmla="*/ 99368 h 6986764"/>
                <a:gd name="connsiteX0" fmla="*/ 427072 w 4999072"/>
                <a:gd name="connsiteY0" fmla="*/ 73924 h 6961320"/>
                <a:gd name="connsiteX1" fmla="*/ 4999072 w 4999072"/>
                <a:gd name="connsiteY1" fmla="*/ 73924 h 6961320"/>
                <a:gd name="connsiteX2" fmla="*/ 4999072 w 4999072"/>
                <a:gd name="connsiteY2" fmla="*/ 6931924 h 6961320"/>
                <a:gd name="connsiteX3" fmla="*/ 427072 w 4999072"/>
                <a:gd name="connsiteY3" fmla="*/ 6931924 h 6961320"/>
                <a:gd name="connsiteX4" fmla="*/ 2646576 w 4999072"/>
                <a:gd name="connsiteY4" fmla="*/ 3652010 h 6961320"/>
                <a:gd name="connsiteX5" fmla="*/ 427072 w 4999072"/>
                <a:gd name="connsiteY5" fmla="*/ 73924 h 6961320"/>
                <a:gd name="connsiteX0" fmla="*/ 427072 w 4999072"/>
                <a:gd name="connsiteY0" fmla="*/ 73924 h 6931924"/>
                <a:gd name="connsiteX1" fmla="*/ 4999072 w 4999072"/>
                <a:gd name="connsiteY1" fmla="*/ 73924 h 6931924"/>
                <a:gd name="connsiteX2" fmla="*/ 4999072 w 4999072"/>
                <a:gd name="connsiteY2" fmla="*/ 6931924 h 6931924"/>
                <a:gd name="connsiteX3" fmla="*/ 427072 w 4999072"/>
                <a:gd name="connsiteY3" fmla="*/ 6931924 h 6931924"/>
                <a:gd name="connsiteX4" fmla="*/ 2646576 w 4999072"/>
                <a:gd name="connsiteY4" fmla="*/ 3652010 h 6931924"/>
                <a:gd name="connsiteX5" fmla="*/ 427072 w 4999072"/>
                <a:gd name="connsiteY5" fmla="*/ 73924 h 6931924"/>
                <a:gd name="connsiteX0" fmla="*/ 427072 w 4999072"/>
                <a:gd name="connsiteY0" fmla="*/ 187764 h 7045764"/>
                <a:gd name="connsiteX1" fmla="*/ 4999072 w 4999072"/>
                <a:gd name="connsiteY1" fmla="*/ 187764 h 7045764"/>
                <a:gd name="connsiteX2" fmla="*/ 4999072 w 4999072"/>
                <a:gd name="connsiteY2" fmla="*/ 7045764 h 7045764"/>
                <a:gd name="connsiteX3" fmla="*/ 427072 w 4999072"/>
                <a:gd name="connsiteY3" fmla="*/ 7045764 h 7045764"/>
                <a:gd name="connsiteX4" fmla="*/ 2970473 w 4999072"/>
                <a:gd name="connsiteY4" fmla="*/ 3652010 h 7045764"/>
                <a:gd name="connsiteX5" fmla="*/ 427072 w 4999072"/>
                <a:gd name="connsiteY5" fmla="*/ 187764 h 7045764"/>
                <a:gd name="connsiteX0" fmla="*/ 427072 w 4999072"/>
                <a:gd name="connsiteY0" fmla="*/ 187764 h 7242965"/>
                <a:gd name="connsiteX1" fmla="*/ 4999072 w 4999072"/>
                <a:gd name="connsiteY1" fmla="*/ 187764 h 7242965"/>
                <a:gd name="connsiteX2" fmla="*/ 4999072 w 4999072"/>
                <a:gd name="connsiteY2" fmla="*/ 7045764 h 7242965"/>
                <a:gd name="connsiteX3" fmla="*/ 427072 w 4999072"/>
                <a:gd name="connsiteY3" fmla="*/ 7045764 h 7242965"/>
                <a:gd name="connsiteX4" fmla="*/ 2970473 w 4999072"/>
                <a:gd name="connsiteY4" fmla="*/ 3652010 h 7242965"/>
                <a:gd name="connsiteX5" fmla="*/ 427072 w 4999072"/>
                <a:gd name="connsiteY5" fmla="*/ 187764 h 7242965"/>
                <a:gd name="connsiteX0" fmla="*/ 427072 w 4999072"/>
                <a:gd name="connsiteY0" fmla="*/ 240498 h 7295699"/>
                <a:gd name="connsiteX1" fmla="*/ 4999072 w 4999072"/>
                <a:gd name="connsiteY1" fmla="*/ 240498 h 7295699"/>
                <a:gd name="connsiteX2" fmla="*/ 4999072 w 4999072"/>
                <a:gd name="connsiteY2" fmla="*/ 7098498 h 7295699"/>
                <a:gd name="connsiteX3" fmla="*/ 427072 w 4999072"/>
                <a:gd name="connsiteY3" fmla="*/ 7098498 h 7295699"/>
                <a:gd name="connsiteX4" fmla="*/ 2970473 w 4999072"/>
                <a:gd name="connsiteY4" fmla="*/ 3704744 h 7295699"/>
                <a:gd name="connsiteX5" fmla="*/ 427072 w 4999072"/>
                <a:gd name="connsiteY5" fmla="*/ 240498 h 7295699"/>
                <a:gd name="connsiteX0" fmla="*/ 427072 w 4999072"/>
                <a:gd name="connsiteY0" fmla="*/ 190424 h 7295699"/>
                <a:gd name="connsiteX1" fmla="*/ 4999072 w 4999072"/>
                <a:gd name="connsiteY1" fmla="*/ 190424 h 7295699"/>
                <a:gd name="connsiteX2" fmla="*/ 4999072 w 4999072"/>
                <a:gd name="connsiteY2" fmla="*/ 7048424 h 7295699"/>
                <a:gd name="connsiteX3" fmla="*/ 427072 w 4999072"/>
                <a:gd name="connsiteY3" fmla="*/ 7048424 h 7295699"/>
                <a:gd name="connsiteX4" fmla="*/ 2499544 w 4999072"/>
                <a:gd name="connsiteY4" fmla="*/ 3704744 h 7295699"/>
                <a:gd name="connsiteX5" fmla="*/ 427072 w 4999072"/>
                <a:gd name="connsiteY5" fmla="*/ 190424 h 7295699"/>
                <a:gd name="connsiteX0" fmla="*/ 427072 w 4999072"/>
                <a:gd name="connsiteY0" fmla="*/ 0 h 7105275"/>
                <a:gd name="connsiteX1" fmla="*/ 4999072 w 4999072"/>
                <a:gd name="connsiteY1" fmla="*/ 0 h 7105275"/>
                <a:gd name="connsiteX2" fmla="*/ 4999072 w 4999072"/>
                <a:gd name="connsiteY2" fmla="*/ 6858000 h 7105275"/>
                <a:gd name="connsiteX3" fmla="*/ 427072 w 4999072"/>
                <a:gd name="connsiteY3" fmla="*/ 6858000 h 7105275"/>
                <a:gd name="connsiteX4" fmla="*/ 2499544 w 4999072"/>
                <a:gd name="connsiteY4" fmla="*/ 3514320 h 7105275"/>
                <a:gd name="connsiteX5" fmla="*/ 427072 w 4999072"/>
                <a:gd name="connsiteY5" fmla="*/ 0 h 7105275"/>
                <a:gd name="connsiteX0" fmla="*/ 427072 w 4999072"/>
                <a:gd name="connsiteY0" fmla="*/ 0 h 6858000"/>
                <a:gd name="connsiteX1" fmla="*/ 4999072 w 4999072"/>
                <a:gd name="connsiteY1" fmla="*/ 0 h 6858000"/>
                <a:gd name="connsiteX2" fmla="*/ 4999072 w 4999072"/>
                <a:gd name="connsiteY2" fmla="*/ 6858000 h 6858000"/>
                <a:gd name="connsiteX3" fmla="*/ 427072 w 4999072"/>
                <a:gd name="connsiteY3" fmla="*/ 6858000 h 6858000"/>
                <a:gd name="connsiteX4" fmla="*/ 2499544 w 4999072"/>
                <a:gd name="connsiteY4" fmla="*/ 3514320 h 6858000"/>
                <a:gd name="connsiteX5" fmla="*/ 427072 w 4999072"/>
                <a:gd name="connsiteY5" fmla="*/ 0 h 6858000"/>
                <a:gd name="connsiteX0" fmla="*/ 37345 w 4609345"/>
                <a:gd name="connsiteY0" fmla="*/ 0 h 6858000"/>
                <a:gd name="connsiteX1" fmla="*/ 4609345 w 4609345"/>
                <a:gd name="connsiteY1" fmla="*/ 0 h 6858000"/>
                <a:gd name="connsiteX2" fmla="*/ 4609345 w 4609345"/>
                <a:gd name="connsiteY2" fmla="*/ 6858000 h 6858000"/>
                <a:gd name="connsiteX3" fmla="*/ 37345 w 4609345"/>
                <a:gd name="connsiteY3" fmla="*/ 6858000 h 6858000"/>
                <a:gd name="connsiteX4" fmla="*/ 2109817 w 4609345"/>
                <a:gd name="connsiteY4" fmla="*/ 3450331 h 6858000"/>
                <a:gd name="connsiteX5" fmla="*/ 37345 w 4609345"/>
                <a:gd name="connsiteY5" fmla="*/ 0 h 6858000"/>
                <a:gd name="connsiteX0" fmla="*/ 42567 w 4614567"/>
                <a:gd name="connsiteY0" fmla="*/ 0 h 6858000"/>
                <a:gd name="connsiteX1" fmla="*/ 4614567 w 4614567"/>
                <a:gd name="connsiteY1" fmla="*/ 0 h 6858000"/>
                <a:gd name="connsiteX2" fmla="*/ 4614567 w 4614567"/>
                <a:gd name="connsiteY2" fmla="*/ 6858000 h 6858000"/>
                <a:gd name="connsiteX3" fmla="*/ 42567 w 4614567"/>
                <a:gd name="connsiteY3" fmla="*/ 6858000 h 6858000"/>
                <a:gd name="connsiteX4" fmla="*/ 1668213 w 4614567"/>
                <a:gd name="connsiteY4" fmla="*/ 3381510 h 6858000"/>
                <a:gd name="connsiteX5" fmla="*/ 42567 w 4614567"/>
                <a:gd name="connsiteY5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14567" h="6858000">
                  <a:moveTo>
                    <a:pt x="42567" y="0"/>
                  </a:moveTo>
                  <a:lnTo>
                    <a:pt x="4614567" y="0"/>
                  </a:lnTo>
                  <a:lnTo>
                    <a:pt x="4614567" y="6858000"/>
                  </a:lnTo>
                  <a:lnTo>
                    <a:pt x="42567" y="6858000"/>
                  </a:lnTo>
                  <a:cubicBezTo>
                    <a:pt x="-384505" y="6367294"/>
                    <a:pt x="2605333" y="5227204"/>
                    <a:pt x="1668213" y="3381510"/>
                  </a:cubicBezTo>
                  <a:cubicBezTo>
                    <a:pt x="2563984" y="1273209"/>
                    <a:pt x="-384505" y="652294"/>
                    <a:pt x="42567" y="0"/>
                  </a:cubicBezTo>
                  <a:close/>
                </a:path>
              </a:pathLst>
            </a:custGeom>
            <a:gradFill>
              <a:gsLst>
                <a:gs pos="78000">
                  <a:srgbClr val="7030A0">
                    <a:lumMod val="57000"/>
                    <a:lumOff val="43000"/>
                    <a:alpha val="50000"/>
                  </a:srgbClr>
                </a:gs>
                <a:gs pos="0">
                  <a:schemeClr val="tx1">
                    <a:alpha val="46000"/>
                  </a:schemeClr>
                </a:gs>
                <a:gs pos="100000">
                  <a:srgbClr val="00B0F0">
                    <a:lumMod val="21000"/>
                    <a:lumOff val="79000"/>
                    <a:alpha val="27000"/>
                  </a:srgbClr>
                </a:gs>
                <a:gs pos="66000">
                  <a:schemeClr val="tx1">
                    <a:alpha val="71000"/>
                  </a:schemeClr>
                </a:gs>
                <a:gs pos="90000">
                  <a:schemeClr val="tx1">
                    <a:alpha val="44000"/>
                  </a:schemeClr>
                </a:gs>
                <a:gs pos="44000">
                  <a:schemeClr val="tx1">
                    <a:alpha val="60000"/>
                  </a:schemeClr>
                </a:gs>
                <a:gs pos="54000">
                  <a:srgbClr val="00B0F0">
                    <a:lumMod val="20000"/>
                    <a:lumOff val="80000"/>
                    <a:alpha val="37000"/>
                  </a:srgbClr>
                </a:gs>
                <a:gs pos="33000">
                  <a:srgbClr val="7030A0">
                    <a:lumMod val="60000"/>
                    <a:lumOff val="40000"/>
                    <a:alpha val="38000"/>
                  </a:srgbClr>
                </a:gs>
                <a:gs pos="23000">
                  <a:schemeClr val="tx1">
                    <a:alpha val="53000"/>
                  </a:schemeClr>
                </a:gs>
                <a:gs pos="12000">
                  <a:srgbClr val="00B0F0">
                    <a:alpha val="44000"/>
                    <a:lumMod val="19000"/>
                    <a:lumOff val="81000"/>
                  </a:srgbClr>
                </a:gs>
              </a:gsLst>
              <a:lin ang="13500000" scaled="1"/>
            </a:gradFill>
            <a:ln w="127000" cmpd="sng">
              <a:noFill/>
            </a:ln>
            <a:scene3d>
              <a:camera prst="orthographicFront"/>
              <a:lightRig rig="flat" dir="t">
                <a:rot lat="0" lon="0" rev="13800000"/>
              </a:lightRig>
            </a:scene3d>
            <a:sp3d>
              <a:bevelT w="1206500" h="17145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11" name="2 Triángulo isósceles"/>
            <p:cNvSpPr/>
            <p:nvPr/>
          </p:nvSpPr>
          <p:spPr>
            <a:xfrm rot="16200000">
              <a:off x="1491460" y="2267915"/>
              <a:ext cx="1153892" cy="465417"/>
            </a:xfrm>
            <a:custGeom>
              <a:avLst/>
              <a:gdLst>
                <a:gd name="connsiteX0" fmla="*/ 0 w 721224"/>
                <a:gd name="connsiteY0" fmla="*/ 718936 h 718936"/>
                <a:gd name="connsiteX1" fmla="*/ 360612 w 721224"/>
                <a:gd name="connsiteY1" fmla="*/ 0 h 718936"/>
                <a:gd name="connsiteX2" fmla="*/ 721224 w 721224"/>
                <a:gd name="connsiteY2" fmla="*/ 718936 h 718936"/>
                <a:gd name="connsiteX3" fmla="*/ 0 w 721224"/>
                <a:gd name="connsiteY3" fmla="*/ 718936 h 718936"/>
                <a:gd name="connsiteX0" fmla="*/ 0 w 935327"/>
                <a:gd name="connsiteY0" fmla="*/ 718936 h 718936"/>
                <a:gd name="connsiteX1" fmla="*/ 360612 w 935327"/>
                <a:gd name="connsiteY1" fmla="*/ 0 h 718936"/>
                <a:gd name="connsiteX2" fmla="*/ 935327 w 935327"/>
                <a:gd name="connsiteY2" fmla="*/ 348715 h 718936"/>
                <a:gd name="connsiteX3" fmla="*/ 0 w 935327"/>
                <a:gd name="connsiteY3" fmla="*/ 718936 h 718936"/>
                <a:gd name="connsiteX0" fmla="*/ 0 w 1153892"/>
                <a:gd name="connsiteY0" fmla="*/ 317495 h 348715"/>
                <a:gd name="connsiteX1" fmla="*/ 579177 w 1153892"/>
                <a:gd name="connsiteY1" fmla="*/ 0 h 348715"/>
                <a:gd name="connsiteX2" fmla="*/ 1153892 w 1153892"/>
                <a:gd name="connsiteY2" fmla="*/ 348715 h 348715"/>
                <a:gd name="connsiteX3" fmla="*/ 0 w 1153892"/>
                <a:gd name="connsiteY3" fmla="*/ 317495 h 348715"/>
                <a:gd name="connsiteX0" fmla="*/ 0 w 1153892"/>
                <a:gd name="connsiteY0" fmla="*/ 317495 h 348715"/>
                <a:gd name="connsiteX1" fmla="*/ 579177 w 1153892"/>
                <a:gd name="connsiteY1" fmla="*/ 0 h 348715"/>
                <a:gd name="connsiteX2" fmla="*/ 1153892 w 1153892"/>
                <a:gd name="connsiteY2" fmla="*/ 348715 h 348715"/>
                <a:gd name="connsiteX3" fmla="*/ 0 w 1153892"/>
                <a:gd name="connsiteY3" fmla="*/ 317495 h 348715"/>
                <a:gd name="connsiteX0" fmla="*/ 0 w 1153892"/>
                <a:gd name="connsiteY0" fmla="*/ 317495 h 348715"/>
                <a:gd name="connsiteX1" fmla="*/ 579177 w 1153892"/>
                <a:gd name="connsiteY1" fmla="*/ 0 h 348715"/>
                <a:gd name="connsiteX2" fmla="*/ 1153892 w 1153892"/>
                <a:gd name="connsiteY2" fmla="*/ 348715 h 348715"/>
                <a:gd name="connsiteX3" fmla="*/ 0 w 1153892"/>
                <a:gd name="connsiteY3" fmla="*/ 317495 h 348715"/>
                <a:gd name="connsiteX0" fmla="*/ 0 w 1153892"/>
                <a:gd name="connsiteY0" fmla="*/ 317495 h 348715"/>
                <a:gd name="connsiteX1" fmla="*/ 579177 w 1153892"/>
                <a:gd name="connsiteY1" fmla="*/ 0 h 348715"/>
                <a:gd name="connsiteX2" fmla="*/ 1153892 w 1153892"/>
                <a:gd name="connsiteY2" fmla="*/ 348715 h 348715"/>
                <a:gd name="connsiteX3" fmla="*/ 0 w 1153892"/>
                <a:gd name="connsiteY3" fmla="*/ 317495 h 348715"/>
                <a:gd name="connsiteX0" fmla="*/ 0 w 1153892"/>
                <a:gd name="connsiteY0" fmla="*/ 317495 h 348715"/>
                <a:gd name="connsiteX1" fmla="*/ 579177 w 1153892"/>
                <a:gd name="connsiteY1" fmla="*/ 0 h 348715"/>
                <a:gd name="connsiteX2" fmla="*/ 1153892 w 1153892"/>
                <a:gd name="connsiteY2" fmla="*/ 348715 h 348715"/>
                <a:gd name="connsiteX3" fmla="*/ 0 w 1153892"/>
                <a:gd name="connsiteY3" fmla="*/ 317495 h 348715"/>
                <a:gd name="connsiteX0" fmla="*/ 0 w 1153892"/>
                <a:gd name="connsiteY0" fmla="*/ 317495 h 389970"/>
                <a:gd name="connsiteX1" fmla="*/ 579177 w 1153892"/>
                <a:gd name="connsiteY1" fmla="*/ 0 h 389970"/>
                <a:gd name="connsiteX2" fmla="*/ 1153892 w 1153892"/>
                <a:gd name="connsiteY2" fmla="*/ 348715 h 389970"/>
                <a:gd name="connsiteX3" fmla="*/ 0 w 1153892"/>
                <a:gd name="connsiteY3" fmla="*/ 317495 h 389970"/>
                <a:gd name="connsiteX0" fmla="*/ 0 w 1153892"/>
                <a:gd name="connsiteY0" fmla="*/ 317495 h 418435"/>
                <a:gd name="connsiteX1" fmla="*/ 579177 w 1153892"/>
                <a:gd name="connsiteY1" fmla="*/ 0 h 418435"/>
                <a:gd name="connsiteX2" fmla="*/ 1153892 w 1153892"/>
                <a:gd name="connsiteY2" fmla="*/ 348715 h 418435"/>
                <a:gd name="connsiteX3" fmla="*/ 0 w 1153892"/>
                <a:gd name="connsiteY3" fmla="*/ 317495 h 418435"/>
                <a:gd name="connsiteX0" fmla="*/ 0 w 1153892"/>
                <a:gd name="connsiteY0" fmla="*/ 317495 h 418435"/>
                <a:gd name="connsiteX1" fmla="*/ 579177 w 1153892"/>
                <a:gd name="connsiteY1" fmla="*/ 0 h 418435"/>
                <a:gd name="connsiteX2" fmla="*/ 1153892 w 1153892"/>
                <a:gd name="connsiteY2" fmla="*/ 348715 h 418435"/>
                <a:gd name="connsiteX3" fmla="*/ 0 w 1153892"/>
                <a:gd name="connsiteY3" fmla="*/ 317495 h 418435"/>
                <a:gd name="connsiteX0" fmla="*/ 0 w 1153892"/>
                <a:gd name="connsiteY0" fmla="*/ 317495 h 418435"/>
                <a:gd name="connsiteX1" fmla="*/ 579177 w 1153892"/>
                <a:gd name="connsiteY1" fmla="*/ 0 h 418435"/>
                <a:gd name="connsiteX2" fmla="*/ 1153892 w 1153892"/>
                <a:gd name="connsiteY2" fmla="*/ 348715 h 418435"/>
                <a:gd name="connsiteX3" fmla="*/ 0 w 1153892"/>
                <a:gd name="connsiteY3" fmla="*/ 317495 h 418435"/>
                <a:gd name="connsiteX0" fmla="*/ 0 w 1153892"/>
                <a:gd name="connsiteY0" fmla="*/ 317495 h 447032"/>
                <a:gd name="connsiteX1" fmla="*/ 579177 w 1153892"/>
                <a:gd name="connsiteY1" fmla="*/ 0 h 447032"/>
                <a:gd name="connsiteX2" fmla="*/ 1153892 w 1153892"/>
                <a:gd name="connsiteY2" fmla="*/ 348715 h 447032"/>
                <a:gd name="connsiteX3" fmla="*/ 0 w 1153892"/>
                <a:gd name="connsiteY3" fmla="*/ 317495 h 447032"/>
                <a:gd name="connsiteX0" fmla="*/ 0 w 1153892"/>
                <a:gd name="connsiteY0" fmla="*/ 317495 h 465417"/>
                <a:gd name="connsiteX1" fmla="*/ 579177 w 1153892"/>
                <a:gd name="connsiteY1" fmla="*/ 0 h 465417"/>
                <a:gd name="connsiteX2" fmla="*/ 1153892 w 1153892"/>
                <a:gd name="connsiteY2" fmla="*/ 348715 h 465417"/>
                <a:gd name="connsiteX3" fmla="*/ 0 w 1153892"/>
                <a:gd name="connsiteY3" fmla="*/ 317495 h 4654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53892" h="465417">
                  <a:moveTo>
                    <a:pt x="0" y="317495"/>
                  </a:moveTo>
                  <a:cubicBezTo>
                    <a:pt x="536517" y="238436"/>
                    <a:pt x="475327" y="105835"/>
                    <a:pt x="579177" y="0"/>
                  </a:cubicBezTo>
                  <a:cubicBezTo>
                    <a:pt x="686000" y="98399"/>
                    <a:pt x="596560" y="201257"/>
                    <a:pt x="1153892" y="348715"/>
                  </a:cubicBezTo>
                  <a:cubicBezTo>
                    <a:pt x="742499" y="481043"/>
                    <a:pt x="491683" y="537551"/>
                    <a:pt x="0" y="317495"/>
                  </a:cubicBezTo>
                  <a:close/>
                </a:path>
              </a:pathLst>
            </a:custGeom>
            <a:gradFill>
              <a:gsLst>
                <a:gs pos="0">
                  <a:srgbClr val="CCCCFF"/>
                </a:gs>
                <a:gs pos="17999">
                  <a:srgbClr val="99CCFF">
                    <a:lumMod val="53000"/>
                    <a:lumOff val="47000"/>
                  </a:srgbClr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>
                    <a:lumMod val="42000"/>
                    <a:lumOff val="58000"/>
                  </a:srgbClr>
                </a:gs>
                <a:gs pos="100000">
                  <a:srgbClr val="CCCCFF"/>
                </a:gs>
              </a:gsLst>
              <a:lin ang="5400000" scaled="0"/>
            </a:gradFill>
            <a:ln>
              <a:noFill/>
            </a:ln>
            <a:effectLst>
              <a:outerShdw blurRad="50800" dist="50800" dir="5400000" algn="ctr" rotWithShape="0">
                <a:srgbClr val="7030A0"/>
              </a:outerShdw>
            </a:effectLst>
            <a:scene3d>
              <a:camera prst="orthographicFront"/>
              <a:lightRig rig="flood" dir="t"/>
            </a:scene3d>
            <a:sp3d prstMaterial="powder"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</p:grpSp>
      <p:grpSp>
        <p:nvGrpSpPr>
          <p:cNvPr id="6" name="5 Grupo"/>
          <p:cNvGrpSpPr>
            <a:grpSpLocks/>
          </p:cNvGrpSpPr>
          <p:nvPr/>
        </p:nvGrpSpPr>
        <p:grpSpPr bwMode="auto">
          <a:xfrm flipH="1">
            <a:off x="0" y="-14288"/>
            <a:ext cx="11844806" cy="5157788"/>
            <a:chOff x="-2793880" y="-123478"/>
            <a:chExt cx="11937880" cy="5157823"/>
          </a:xfrm>
        </p:grpSpPr>
        <p:sp>
          <p:nvSpPr>
            <p:cNvPr id="7" name="2 Rectángulo"/>
            <p:cNvSpPr/>
            <p:nvPr/>
          </p:nvSpPr>
          <p:spPr>
            <a:xfrm>
              <a:off x="-2793880" y="-123478"/>
              <a:ext cx="11937880" cy="5157823"/>
            </a:xfrm>
            <a:custGeom>
              <a:avLst/>
              <a:gdLst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427072 w 4999072"/>
                <a:gd name="connsiteY0" fmla="*/ 0 h 6858000"/>
                <a:gd name="connsiteX1" fmla="*/ 4999072 w 4999072"/>
                <a:gd name="connsiteY1" fmla="*/ 0 h 6858000"/>
                <a:gd name="connsiteX2" fmla="*/ 4999072 w 4999072"/>
                <a:gd name="connsiteY2" fmla="*/ 6858000 h 6858000"/>
                <a:gd name="connsiteX3" fmla="*/ 427072 w 4999072"/>
                <a:gd name="connsiteY3" fmla="*/ 6858000 h 6858000"/>
                <a:gd name="connsiteX4" fmla="*/ 2508641 w 4999072"/>
                <a:gd name="connsiteY4" fmla="*/ 3279938 h 6858000"/>
                <a:gd name="connsiteX5" fmla="*/ 427072 w 4999072"/>
                <a:gd name="connsiteY5" fmla="*/ 0 h 6858000"/>
                <a:gd name="connsiteX0" fmla="*/ 427072 w 4999072"/>
                <a:gd name="connsiteY0" fmla="*/ 0 h 6858000"/>
                <a:gd name="connsiteX1" fmla="*/ 4999072 w 4999072"/>
                <a:gd name="connsiteY1" fmla="*/ 0 h 6858000"/>
                <a:gd name="connsiteX2" fmla="*/ 4999072 w 4999072"/>
                <a:gd name="connsiteY2" fmla="*/ 6858000 h 6858000"/>
                <a:gd name="connsiteX3" fmla="*/ 427072 w 4999072"/>
                <a:gd name="connsiteY3" fmla="*/ 6858000 h 6858000"/>
                <a:gd name="connsiteX4" fmla="*/ 3492010 w 4999072"/>
                <a:gd name="connsiteY4" fmla="*/ 3503543 h 6858000"/>
                <a:gd name="connsiteX5" fmla="*/ 427072 w 4999072"/>
                <a:gd name="connsiteY5" fmla="*/ 0 h 6858000"/>
                <a:gd name="connsiteX0" fmla="*/ 427072 w 4999072"/>
                <a:gd name="connsiteY0" fmla="*/ 0 h 6858000"/>
                <a:gd name="connsiteX1" fmla="*/ 4999072 w 4999072"/>
                <a:gd name="connsiteY1" fmla="*/ 0 h 6858000"/>
                <a:gd name="connsiteX2" fmla="*/ 4999072 w 4999072"/>
                <a:gd name="connsiteY2" fmla="*/ 6858000 h 6858000"/>
                <a:gd name="connsiteX3" fmla="*/ 427072 w 4999072"/>
                <a:gd name="connsiteY3" fmla="*/ 6858000 h 6858000"/>
                <a:gd name="connsiteX4" fmla="*/ 2646576 w 4999072"/>
                <a:gd name="connsiteY4" fmla="*/ 3578086 h 6858000"/>
                <a:gd name="connsiteX5" fmla="*/ 427072 w 4999072"/>
                <a:gd name="connsiteY5" fmla="*/ 0 h 6858000"/>
                <a:gd name="connsiteX0" fmla="*/ 427072 w 4999072"/>
                <a:gd name="connsiteY0" fmla="*/ 99368 h 6957368"/>
                <a:gd name="connsiteX1" fmla="*/ 4999072 w 4999072"/>
                <a:gd name="connsiteY1" fmla="*/ 99368 h 6957368"/>
                <a:gd name="connsiteX2" fmla="*/ 4999072 w 4999072"/>
                <a:gd name="connsiteY2" fmla="*/ 6957368 h 6957368"/>
                <a:gd name="connsiteX3" fmla="*/ 427072 w 4999072"/>
                <a:gd name="connsiteY3" fmla="*/ 6957368 h 6957368"/>
                <a:gd name="connsiteX4" fmla="*/ 2646576 w 4999072"/>
                <a:gd name="connsiteY4" fmla="*/ 3677454 h 6957368"/>
                <a:gd name="connsiteX5" fmla="*/ 427072 w 4999072"/>
                <a:gd name="connsiteY5" fmla="*/ 99368 h 6957368"/>
                <a:gd name="connsiteX0" fmla="*/ 427072 w 4999072"/>
                <a:gd name="connsiteY0" fmla="*/ 99368 h 6986764"/>
                <a:gd name="connsiteX1" fmla="*/ 4999072 w 4999072"/>
                <a:gd name="connsiteY1" fmla="*/ 99368 h 6986764"/>
                <a:gd name="connsiteX2" fmla="*/ 4999072 w 4999072"/>
                <a:gd name="connsiteY2" fmla="*/ 6957368 h 6986764"/>
                <a:gd name="connsiteX3" fmla="*/ 427072 w 4999072"/>
                <a:gd name="connsiteY3" fmla="*/ 6957368 h 6986764"/>
                <a:gd name="connsiteX4" fmla="*/ 2646576 w 4999072"/>
                <a:gd name="connsiteY4" fmla="*/ 3677454 h 6986764"/>
                <a:gd name="connsiteX5" fmla="*/ 427072 w 4999072"/>
                <a:gd name="connsiteY5" fmla="*/ 99368 h 6986764"/>
                <a:gd name="connsiteX0" fmla="*/ 427072 w 4999072"/>
                <a:gd name="connsiteY0" fmla="*/ 73924 h 6961320"/>
                <a:gd name="connsiteX1" fmla="*/ 4999072 w 4999072"/>
                <a:gd name="connsiteY1" fmla="*/ 73924 h 6961320"/>
                <a:gd name="connsiteX2" fmla="*/ 4999072 w 4999072"/>
                <a:gd name="connsiteY2" fmla="*/ 6931924 h 6961320"/>
                <a:gd name="connsiteX3" fmla="*/ 427072 w 4999072"/>
                <a:gd name="connsiteY3" fmla="*/ 6931924 h 6961320"/>
                <a:gd name="connsiteX4" fmla="*/ 2646576 w 4999072"/>
                <a:gd name="connsiteY4" fmla="*/ 3652010 h 6961320"/>
                <a:gd name="connsiteX5" fmla="*/ 427072 w 4999072"/>
                <a:gd name="connsiteY5" fmla="*/ 73924 h 6961320"/>
                <a:gd name="connsiteX0" fmla="*/ 427072 w 4999072"/>
                <a:gd name="connsiteY0" fmla="*/ 73924 h 6931924"/>
                <a:gd name="connsiteX1" fmla="*/ 4999072 w 4999072"/>
                <a:gd name="connsiteY1" fmla="*/ 73924 h 6931924"/>
                <a:gd name="connsiteX2" fmla="*/ 4999072 w 4999072"/>
                <a:gd name="connsiteY2" fmla="*/ 6931924 h 6931924"/>
                <a:gd name="connsiteX3" fmla="*/ 427072 w 4999072"/>
                <a:gd name="connsiteY3" fmla="*/ 6931924 h 6931924"/>
                <a:gd name="connsiteX4" fmla="*/ 2646576 w 4999072"/>
                <a:gd name="connsiteY4" fmla="*/ 3652010 h 6931924"/>
                <a:gd name="connsiteX5" fmla="*/ 427072 w 4999072"/>
                <a:gd name="connsiteY5" fmla="*/ 73924 h 6931924"/>
                <a:gd name="connsiteX0" fmla="*/ 427072 w 4999072"/>
                <a:gd name="connsiteY0" fmla="*/ 187764 h 7045764"/>
                <a:gd name="connsiteX1" fmla="*/ 4999072 w 4999072"/>
                <a:gd name="connsiteY1" fmla="*/ 187764 h 7045764"/>
                <a:gd name="connsiteX2" fmla="*/ 4999072 w 4999072"/>
                <a:gd name="connsiteY2" fmla="*/ 7045764 h 7045764"/>
                <a:gd name="connsiteX3" fmla="*/ 427072 w 4999072"/>
                <a:gd name="connsiteY3" fmla="*/ 7045764 h 7045764"/>
                <a:gd name="connsiteX4" fmla="*/ 2970473 w 4999072"/>
                <a:gd name="connsiteY4" fmla="*/ 3652010 h 7045764"/>
                <a:gd name="connsiteX5" fmla="*/ 427072 w 4999072"/>
                <a:gd name="connsiteY5" fmla="*/ 187764 h 7045764"/>
                <a:gd name="connsiteX0" fmla="*/ 427072 w 4999072"/>
                <a:gd name="connsiteY0" fmla="*/ 187764 h 7242965"/>
                <a:gd name="connsiteX1" fmla="*/ 4999072 w 4999072"/>
                <a:gd name="connsiteY1" fmla="*/ 187764 h 7242965"/>
                <a:gd name="connsiteX2" fmla="*/ 4999072 w 4999072"/>
                <a:gd name="connsiteY2" fmla="*/ 7045764 h 7242965"/>
                <a:gd name="connsiteX3" fmla="*/ 427072 w 4999072"/>
                <a:gd name="connsiteY3" fmla="*/ 7045764 h 7242965"/>
                <a:gd name="connsiteX4" fmla="*/ 2970473 w 4999072"/>
                <a:gd name="connsiteY4" fmla="*/ 3652010 h 7242965"/>
                <a:gd name="connsiteX5" fmla="*/ 427072 w 4999072"/>
                <a:gd name="connsiteY5" fmla="*/ 187764 h 7242965"/>
                <a:gd name="connsiteX0" fmla="*/ 427072 w 4999072"/>
                <a:gd name="connsiteY0" fmla="*/ 240498 h 7295699"/>
                <a:gd name="connsiteX1" fmla="*/ 4999072 w 4999072"/>
                <a:gd name="connsiteY1" fmla="*/ 240498 h 7295699"/>
                <a:gd name="connsiteX2" fmla="*/ 4999072 w 4999072"/>
                <a:gd name="connsiteY2" fmla="*/ 7098498 h 7295699"/>
                <a:gd name="connsiteX3" fmla="*/ 427072 w 4999072"/>
                <a:gd name="connsiteY3" fmla="*/ 7098498 h 7295699"/>
                <a:gd name="connsiteX4" fmla="*/ 2970473 w 4999072"/>
                <a:gd name="connsiteY4" fmla="*/ 3704744 h 7295699"/>
                <a:gd name="connsiteX5" fmla="*/ 427072 w 4999072"/>
                <a:gd name="connsiteY5" fmla="*/ 240498 h 7295699"/>
                <a:gd name="connsiteX0" fmla="*/ 427072 w 4999072"/>
                <a:gd name="connsiteY0" fmla="*/ 190424 h 7295699"/>
                <a:gd name="connsiteX1" fmla="*/ 4999072 w 4999072"/>
                <a:gd name="connsiteY1" fmla="*/ 190424 h 7295699"/>
                <a:gd name="connsiteX2" fmla="*/ 4999072 w 4999072"/>
                <a:gd name="connsiteY2" fmla="*/ 7048424 h 7295699"/>
                <a:gd name="connsiteX3" fmla="*/ 427072 w 4999072"/>
                <a:gd name="connsiteY3" fmla="*/ 7048424 h 7295699"/>
                <a:gd name="connsiteX4" fmla="*/ 2499544 w 4999072"/>
                <a:gd name="connsiteY4" fmla="*/ 3704744 h 7295699"/>
                <a:gd name="connsiteX5" fmla="*/ 427072 w 4999072"/>
                <a:gd name="connsiteY5" fmla="*/ 190424 h 7295699"/>
                <a:gd name="connsiteX0" fmla="*/ 427072 w 4999072"/>
                <a:gd name="connsiteY0" fmla="*/ 0 h 7105275"/>
                <a:gd name="connsiteX1" fmla="*/ 4999072 w 4999072"/>
                <a:gd name="connsiteY1" fmla="*/ 0 h 7105275"/>
                <a:gd name="connsiteX2" fmla="*/ 4999072 w 4999072"/>
                <a:gd name="connsiteY2" fmla="*/ 6858000 h 7105275"/>
                <a:gd name="connsiteX3" fmla="*/ 427072 w 4999072"/>
                <a:gd name="connsiteY3" fmla="*/ 6858000 h 7105275"/>
                <a:gd name="connsiteX4" fmla="*/ 2499544 w 4999072"/>
                <a:gd name="connsiteY4" fmla="*/ 3514320 h 7105275"/>
                <a:gd name="connsiteX5" fmla="*/ 427072 w 4999072"/>
                <a:gd name="connsiteY5" fmla="*/ 0 h 7105275"/>
                <a:gd name="connsiteX0" fmla="*/ 427072 w 4999072"/>
                <a:gd name="connsiteY0" fmla="*/ 0 h 6858000"/>
                <a:gd name="connsiteX1" fmla="*/ 4999072 w 4999072"/>
                <a:gd name="connsiteY1" fmla="*/ 0 h 6858000"/>
                <a:gd name="connsiteX2" fmla="*/ 4999072 w 4999072"/>
                <a:gd name="connsiteY2" fmla="*/ 6858000 h 6858000"/>
                <a:gd name="connsiteX3" fmla="*/ 427072 w 4999072"/>
                <a:gd name="connsiteY3" fmla="*/ 6858000 h 6858000"/>
                <a:gd name="connsiteX4" fmla="*/ 2499544 w 4999072"/>
                <a:gd name="connsiteY4" fmla="*/ 3514320 h 6858000"/>
                <a:gd name="connsiteX5" fmla="*/ 427072 w 4999072"/>
                <a:gd name="connsiteY5" fmla="*/ 0 h 6858000"/>
                <a:gd name="connsiteX0" fmla="*/ 37345 w 4609345"/>
                <a:gd name="connsiteY0" fmla="*/ 0 h 6858000"/>
                <a:gd name="connsiteX1" fmla="*/ 4609345 w 4609345"/>
                <a:gd name="connsiteY1" fmla="*/ 0 h 6858000"/>
                <a:gd name="connsiteX2" fmla="*/ 4609345 w 4609345"/>
                <a:gd name="connsiteY2" fmla="*/ 6858000 h 6858000"/>
                <a:gd name="connsiteX3" fmla="*/ 37345 w 4609345"/>
                <a:gd name="connsiteY3" fmla="*/ 6858000 h 6858000"/>
                <a:gd name="connsiteX4" fmla="*/ 2109817 w 4609345"/>
                <a:gd name="connsiteY4" fmla="*/ 3450331 h 6858000"/>
                <a:gd name="connsiteX5" fmla="*/ 37345 w 4609345"/>
                <a:gd name="connsiteY5" fmla="*/ 0 h 6858000"/>
                <a:gd name="connsiteX0" fmla="*/ 42567 w 4614567"/>
                <a:gd name="connsiteY0" fmla="*/ 0 h 6858000"/>
                <a:gd name="connsiteX1" fmla="*/ 4614567 w 4614567"/>
                <a:gd name="connsiteY1" fmla="*/ 0 h 6858000"/>
                <a:gd name="connsiteX2" fmla="*/ 4614567 w 4614567"/>
                <a:gd name="connsiteY2" fmla="*/ 6858000 h 6858000"/>
                <a:gd name="connsiteX3" fmla="*/ 42567 w 4614567"/>
                <a:gd name="connsiteY3" fmla="*/ 6858000 h 6858000"/>
                <a:gd name="connsiteX4" fmla="*/ 1668213 w 4614567"/>
                <a:gd name="connsiteY4" fmla="*/ 3381510 h 6858000"/>
                <a:gd name="connsiteX5" fmla="*/ 42567 w 4614567"/>
                <a:gd name="connsiteY5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14567" h="6858000">
                  <a:moveTo>
                    <a:pt x="42567" y="0"/>
                  </a:moveTo>
                  <a:lnTo>
                    <a:pt x="4614567" y="0"/>
                  </a:lnTo>
                  <a:lnTo>
                    <a:pt x="4614567" y="6858000"/>
                  </a:lnTo>
                  <a:lnTo>
                    <a:pt x="42567" y="6858000"/>
                  </a:lnTo>
                  <a:cubicBezTo>
                    <a:pt x="-384505" y="6367294"/>
                    <a:pt x="2605333" y="5227204"/>
                    <a:pt x="1668213" y="3381510"/>
                  </a:cubicBezTo>
                  <a:cubicBezTo>
                    <a:pt x="2563984" y="1273209"/>
                    <a:pt x="-384505" y="652294"/>
                    <a:pt x="42567" y="0"/>
                  </a:cubicBezTo>
                  <a:close/>
                </a:path>
              </a:pathLst>
            </a:custGeom>
            <a:gradFill>
              <a:gsLst>
                <a:gs pos="78000">
                  <a:srgbClr val="7030A0">
                    <a:lumMod val="57000"/>
                    <a:lumOff val="43000"/>
                    <a:alpha val="50000"/>
                  </a:srgbClr>
                </a:gs>
                <a:gs pos="0">
                  <a:schemeClr val="tx1">
                    <a:alpha val="46000"/>
                  </a:schemeClr>
                </a:gs>
                <a:gs pos="100000">
                  <a:srgbClr val="00B0F0">
                    <a:alpha val="20000"/>
                    <a:lumMod val="18000"/>
                    <a:lumOff val="82000"/>
                  </a:srgbClr>
                </a:gs>
                <a:gs pos="66000">
                  <a:schemeClr val="tx1">
                    <a:alpha val="71000"/>
                  </a:schemeClr>
                </a:gs>
                <a:gs pos="90000">
                  <a:schemeClr val="tx1">
                    <a:alpha val="44000"/>
                  </a:schemeClr>
                </a:gs>
                <a:gs pos="44000">
                  <a:schemeClr val="tx1">
                    <a:alpha val="60000"/>
                  </a:schemeClr>
                </a:gs>
                <a:gs pos="54000">
                  <a:srgbClr val="00B0F0">
                    <a:lumMod val="20000"/>
                    <a:lumOff val="80000"/>
                    <a:alpha val="37000"/>
                  </a:srgbClr>
                </a:gs>
                <a:gs pos="33000">
                  <a:srgbClr val="7030A0">
                    <a:lumMod val="60000"/>
                    <a:lumOff val="40000"/>
                    <a:alpha val="38000"/>
                  </a:srgbClr>
                </a:gs>
                <a:gs pos="23000">
                  <a:schemeClr val="tx1">
                    <a:alpha val="53000"/>
                  </a:schemeClr>
                </a:gs>
                <a:gs pos="12000">
                  <a:srgbClr val="00B0F0">
                    <a:alpha val="44000"/>
                    <a:lumMod val="19000"/>
                    <a:lumOff val="81000"/>
                  </a:srgbClr>
                </a:gs>
              </a:gsLst>
              <a:lin ang="13500000" scaled="1"/>
            </a:gradFill>
            <a:ln w="127000" cmpd="sng">
              <a:noFill/>
            </a:ln>
            <a:scene3d>
              <a:camera prst="orthographicFront"/>
              <a:lightRig rig="flat" dir="t">
                <a:rot lat="0" lon="0" rev="11400000"/>
              </a:lightRig>
            </a:scene3d>
            <a:sp3d>
              <a:bevelT w="1206500" h="17145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8" name="2 Triángulo isósceles"/>
            <p:cNvSpPr/>
            <p:nvPr/>
          </p:nvSpPr>
          <p:spPr>
            <a:xfrm rot="16200000">
              <a:off x="1491460" y="2267915"/>
              <a:ext cx="1153892" cy="465417"/>
            </a:xfrm>
            <a:custGeom>
              <a:avLst/>
              <a:gdLst>
                <a:gd name="connsiteX0" fmla="*/ 0 w 721224"/>
                <a:gd name="connsiteY0" fmla="*/ 718936 h 718936"/>
                <a:gd name="connsiteX1" fmla="*/ 360612 w 721224"/>
                <a:gd name="connsiteY1" fmla="*/ 0 h 718936"/>
                <a:gd name="connsiteX2" fmla="*/ 721224 w 721224"/>
                <a:gd name="connsiteY2" fmla="*/ 718936 h 718936"/>
                <a:gd name="connsiteX3" fmla="*/ 0 w 721224"/>
                <a:gd name="connsiteY3" fmla="*/ 718936 h 718936"/>
                <a:gd name="connsiteX0" fmla="*/ 0 w 935327"/>
                <a:gd name="connsiteY0" fmla="*/ 718936 h 718936"/>
                <a:gd name="connsiteX1" fmla="*/ 360612 w 935327"/>
                <a:gd name="connsiteY1" fmla="*/ 0 h 718936"/>
                <a:gd name="connsiteX2" fmla="*/ 935327 w 935327"/>
                <a:gd name="connsiteY2" fmla="*/ 348715 h 718936"/>
                <a:gd name="connsiteX3" fmla="*/ 0 w 935327"/>
                <a:gd name="connsiteY3" fmla="*/ 718936 h 718936"/>
                <a:gd name="connsiteX0" fmla="*/ 0 w 1153892"/>
                <a:gd name="connsiteY0" fmla="*/ 317495 h 348715"/>
                <a:gd name="connsiteX1" fmla="*/ 579177 w 1153892"/>
                <a:gd name="connsiteY1" fmla="*/ 0 h 348715"/>
                <a:gd name="connsiteX2" fmla="*/ 1153892 w 1153892"/>
                <a:gd name="connsiteY2" fmla="*/ 348715 h 348715"/>
                <a:gd name="connsiteX3" fmla="*/ 0 w 1153892"/>
                <a:gd name="connsiteY3" fmla="*/ 317495 h 348715"/>
                <a:gd name="connsiteX0" fmla="*/ 0 w 1153892"/>
                <a:gd name="connsiteY0" fmla="*/ 317495 h 348715"/>
                <a:gd name="connsiteX1" fmla="*/ 579177 w 1153892"/>
                <a:gd name="connsiteY1" fmla="*/ 0 h 348715"/>
                <a:gd name="connsiteX2" fmla="*/ 1153892 w 1153892"/>
                <a:gd name="connsiteY2" fmla="*/ 348715 h 348715"/>
                <a:gd name="connsiteX3" fmla="*/ 0 w 1153892"/>
                <a:gd name="connsiteY3" fmla="*/ 317495 h 348715"/>
                <a:gd name="connsiteX0" fmla="*/ 0 w 1153892"/>
                <a:gd name="connsiteY0" fmla="*/ 317495 h 348715"/>
                <a:gd name="connsiteX1" fmla="*/ 579177 w 1153892"/>
                <a:gd name="connsiteY1" fmla="*/ 0 h 348715"/>
                <a:gd name="connsiteX2" fmla="*/ 1153892 w 1153892"/>
                <a:gd name="connsiteY2" fmla="*/ 348715 h 348715"/>
                <a:gd name="connsiteX3" fmla="*/ 0 w 1153892"/>
                <a:gd name="connsiteY3" fmla="*/ 317495 h 348715"/>
                <a:gd name="connsiteX0" fmla="*/ 0 w 1153892"/>
                <a:gd name="connsiteY0" fmla="*/ 317495 h 348715"/>
                <a:gd name="connsiteX1" fmla="*/ 579177 w 1153892"/>
                <a:gd name="connsiteY1" fmla="*/ 0 h 348715"/>
                <a:gd name="connsiteX2" fmla="*/ 1153892 w 1153892"/>
                <a:gd name="connsiteY2" fmla="*/ 348715 h 348715"/>
                <a:gd name="connsiteX3" fmla="*/ 0 w 1153892"/>
                <a:gd name="connsiteY3" fmla="*/ 317495 h 348715"/>
                <a:gd name="connsiteX0" fmla="*/ 0 w 1153892"/>
                <a:gd name="connsiteY0" fmla="*/ 317495 h 348715"/>
                <a:gd name="connsiteX1" fmla="*/ 579177 w 1153892"/>
                <a:gd name="connsiteY1" fmla="*/ 0 h 348715"/>
                <a:gd name="connsiteX2" fmla="*/ 1153892 w 1153892"/>
                <a:gd name="connsiteY2" fmla="*/ 348715 h 348715"/>
                <a:gd name="connsiteX3" fmla="*/ 0 w 1153892"/>
                <a:gd name="connsiteY3" fmla="*/ 317495 h 348715"/>
                <a:gd name="connsiteX0" fmla="*/ 0 w 1153892"/>
                <a:gd name="connsiteY0" fmla="*/ 317495 h 389970"/>
                <a:gd name="connsiteX1" fmla="*/ 579177 w 1153892"/>
                <a:gd name="connsiteY1" fmla="*/ 0 h 389970"/>
                <a:gd name="connsiteX2" fmla="*/ 1153892 w 1153892"/>
                <a:gd name="connsiteY2" fmla="*/ 348715 h 389970"/>
                <a:gd name="connsiteX3" fmla="*/ 0 w 1153892"/>
                <a:gd name="connsiteY3" fmla="*/ 317495 h 389970"/>
                <a:gd name="connsiteX0" fmla="*/ 0 w 1153892"/>
                <a:gd name="connsiteY0" fmla="*/ 317495 h 418435"/>
                <a:gd name="connsiteX1" fmla="*/ 579177 w 1153892"/>
                <a:gd name="connsiteY1" fmla="*/ 0 h 418435"/>
                <a:gd name="connsiteX2" fmla="*/ 1153892 w 1153892"/>
                <a:gd name="connsiteY2" fmla="*/ 348715 h 418435"/>
                <a:gd name="connsiteX3" fmla="*/ 0 w 1153892"/>
                <a:gd name="connsiteY3" fmla="*/ 317495 h 418435"/>
                <a:gd name="connsiteX0" fmla="*/ 0 w 1153892"/>
                <a:gd name="connsiteY0" fmla="*/ 317495 h 418435"/>
                <a:gd name="connsiteX1" fmla="*/ 579177 w 1153892"/>
                <a:gd name="connsiteY1" fmla="*/ 0 h 418435"/>
                <a:gd name="connsiteX2" fmla="*/ 1153892 w 1153892"/>
                <a:gd name="connsiteY2" fmla="*/ 348715 h 418435"/>
                <a:gd name="connsiteX3" fmla="*/ 0 w 1153892"/>
                <a:gd name="connsiteY3" fmla="*/ 317495 h 418435"/>
                <a:gd name="connsiteX0" fmla="*/ 0 w 1153892"/>
                <a:gd name="connsiteY0" fmla="*/ 317495 h 418435"/>
                <a:gd name="connsiteX1" fmla="*/ 579177 w 1153892"/>
                <a:gd name="connsiteY1" fmla="*/ 0 h 418435"/>
                <a:gd name="connsiteX2" fmla="*/ 1153892 w 1153892"/>
                <a:gd name="connsiteY2" fmla="*/ 348715 h 418435"/>
                <a:gd name="connsiteX3" fmla="*/ 0 w 1153892"/>
                <a:gd name="connsiteY3" fmla="*/ 317495 h 418435"/>
                <a:gd name="connsiteX0" fmla="*/ 0 w 1153892"/>
                <a:gd name="connsiteY0" fmla="*/ 317495 h 447032"/>
                <a:gd name="connsiteX1" fmla="*/ 579177 w 1153892"/>
                <a:gd name="connsiteY1" fmla="*/ 0 h 447032"/>
                <a:gd name="connsiteX2" fmla="*/ 1153892 w 1153892"/>
                <a:gd name="connsiteY2" fmla="*/ 348715 h 447032"/>
                <a:gd name="connsiteX3" fmla="*/ 0 w 1153892"/>
                <a:gd name="connsiteY3" fmla="*/ 317495 h 447032"/>
                <a:gd name="connsiteX0" fmla="*/ 0 w 1153892"/>
                <a:gd name="connsiteY0" fmla="*/ 317495 h 465417"/>
                <a:gd name="connsiteX1" fmla="*/ 579177 w 1153892"/>
                <a:gd name="connsiteY1" fmla="*/ 0 h 465417"/>
                <a:gd name="connsiteX2" fmla="*/ 1153892 w 1153892"/>
                <a:gd name="connsiteY2" fmla="*/ 348715 h 465417"/>
                <a:gd name="connsiteX3" fmla="*/ 0 w 1153892"/>
                <a:gd name="connsiteY3" fmla="*/ 317495 h 4654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53892" h="465417">
                  <a:moveTo>
                    <a:pt x="0" y="317495"/>
                  </a:moveTo>
                  <a:cubicBezTo>
                    <a:pt x="536517" y="238436"/>
                    <a:pt x="475327" y="105835"/>
                    <a:pt x="579177" y="0"/>
                  </a:cubicBezTo>
                  <a:cubicBezTo>
                    <a:pt x="686000" y="98399"/>
                    <a:pt x="596560" y="201257"/>
                    <a:pt x="1153892" y="348715"/>
                  </a:cubicBezTo>
                  <a:cubicBezTo>
                    <a:pt x="742499" y="481043"/>
                    <a:pt x="491683" y="537551"/>
                    <a:pt x="0" y="317495"/>
                  </a:cubicBezTo>
                  <a:close/>
                </a:path>
              </a:pathLst>
            </a:custGeom>
            <a:gradFill>
              <a:gsLst>
                <a:gs pos="0">
                  <a:srgbClr val="CCCCFF"/>
                </a:gs>
                <a:gs pos="17999">
                  <a:srgbClr val="99CCFF">
                    <a:lumMod val="53000"/>
                    <a:lumOff val="47000"/>
                  </a:srgbClr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>
                    <a:lumMod val="42000"/>
                    <a:lumOff val="58000"/>
                  </a:srgbClr>
                </a:gs>
                <a:gs pos="100000">
                  <a:srgbClr val="CCCCFF"/>
                </a:gs>
              </a:gsLst>
              <a:lin ang="5400000" scaled="0"/>
            </a:gradFill>
            <a:ln>
              <a:noFill/>
            </a:ln>
            <a:effectLst>
              <a:outerShdw blurRad="50800" dist="50800" dir="5400000" algn="ctr" rotWithShape="0">
                <a:srgbClr val="7030A0"/>
              </a:outerShdw>
            </a:effectLst>
            <a:scene3d>
              <a:camera prst="orthographicFront"/>
              <a:lightRig rig="flood" dir="t"/>
            </a:scene3d>
            <a:sp3d prstMaterial="powder"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</p:grpSp>
      <p:sp>
        <p:nvSpPr>
          <p:cNvPr id="12" name="11 Rectángulo"/>
          <p:cNvSpPr/>
          <p:nvPr/>
        </p:nvSpPr>
        <p:spPr>
          <a:xfrm flipH="1">
            <a:off x="-2844824" y="-92546"/>
            <a:ext cx="14905656" cy="5236046"/>
          </a:xfrm>
          <a:prstGeom prst="rect">
            <a:avLst/>
          </a:prstGeom>
          <a:gradFill flip="none" rotWithShape="1">
            <a:gsLst>
              <a:gs pos="2000">
                <a:srgbClr val="FF0000">
                  <a:lumMod val="0"/>
                  <a:lumOff val="100000"/>
                </a:srgbClr>
              </a:gs>
              <a:gs pos="57000">
                <a:srgbClr val="C690F8"/>
              </a:gs>
              <a:gs pos="93000">
                <a:srgbClr val="C886F7"/>
              </a:gs>
              <a:gs pos="79000">
                <a:srgbClr val="FF99FF">
                  <a:lumMod val="28000"/>
                  <a:lumOff val="72000"/>
                </a:srgbClr>
              </a:gs>
              <a:gs pos="41000">
                <a:srgbClr val="FAB2C3">
                  <a:lumMod val="39000"/>
                  <a:lumOff val="61000"/>
                </a:srgbClr>
              </a:gs>
              <a:gs pos="23000">
                <a:srgbClr val="9933FF">
                  <a:lumMod val="58000"/>
                  <a:lumOff val="42000"/>
                </a:srgbClr>
              </a:gs>
              <a:gs pos="100000">
                <a:srgbClr val="D0129E">
                  <a:lumMod val="18000"/>
                  <a:lumOff val="82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74890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2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23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53" t="20406" r="9106" b="31808"/>
          <a:stretch>
            <a:fillRect/>
          </a:stretch>
        </p:blipFill>
        <p:spPr bwMode="auto">
          <a:xfrm>
            <a:off x="1258888" y="771525"/>
            <a:ext cx="2665412" cy="1008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2211388"/>
            <a:ext cx="4606925" cy="1003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5" t="12285" r="8476" b="20288"/>
          <a:stretch>
            <a:fillRect/>
          </a:stretch>
        </p:blipFill>
        <p:spPr bwMode="auto">
          <a:xfrm>
            <a:off x="5940425" y="3571875"/>
            <a:ext cx="1784350" cy="795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6 Rectángulo"/>
          <p:cNvSpPr/>
          <p:nvPr/>
        </p:nvSpPr>
        <p:spPr>
          <a:xfrm flipH="1">
            <a:off x="-396552" y="-92546"/>
            <a:ext cx="9793088" cy="5236046"/>
          </a:xfrm>
          <a:prstGeom prst="rect">
            <a:avLst/>
          </a:prstGeom>
          <a:gradFill flip="none" rotWithShape="1">
            <a:gsLst>
              <a:gs pos="2000">
                <a:srgbClr val="FF0000">
                  <a:lumMod val="0"/>
                  <a:lumOff val="100000"/>
                </a:srgbClr>
              </a:gs>
              <a:gs pos="57000">
                <a:srgbClr val="C690F8"/>
              </a:gs>
              <a:gs pos="93000">
                <a:srgbClr val="C886F7"/>
              </a:gs>
              <a:gs pos="79000">
                <a:srgbClr val="FF99FF">
                  <a:lumMod val="28000"/>
                  <a:lumOff val="72000"/>
                </a:srgbClr>
              </a:gs>
              <a:gs pos="41000">
                <a:srgbClr val="FAB2C3">
                  <a:lumMod val="39000"/>
                  <a:lumOff val="61000"/>
                </a:srgbClr>
              </a:gs>
              <a:gs pos="23000">
                <a:srgbClr val="9933FF">
                  <a:lumMod val="58000"/>
                  <a:lumOff val="42000"/>
                </a:srgbClr>
              </a:gs>
              <a:gs pos="100000">
                <a:srgbClr val="D0129E">
                  <a:lumMod val="18000"/>
                  <a:lumOff val="82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02711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8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8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6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2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23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879</TotalTime>
  <Words>218</Words>
  <Application>Microsoft Office PowerPoint</Application>
  <PresentationFormat>Presentación en pantalla (16:9)</PresentationFormat>
  <Paragraphs>40</Paragraphs>
  <Slides>18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0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Paloma</dc:creator>
  <cp:lastModifiedBy>Paloma</cp:lastModifiedBy>
  <dcterms:created xsi:type="dcterms:W3CDTF">2019-10-21T09:10:20Z</dcterms:created>
  <dcterms:modified xsi:type="dcterms:W3CDTF">2019-11-03T01:14:48Z</dcterms:modified>
</cp:coreProperties>
</file>