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4" r:id="rId3"/>
    <p:sldId id="303" r:id="rId4"/>
    <p:sldId id="261" r:id="rId5"/>
    <p:sldId id="258" r:id="rId6"/>
    <p:sldId id="304" r:id="rId7"/>
    <p:sldId id="260" r:id="rId8"/>
    <p:sldId id="263" r:id="rId9"/>
    <p:sldId id="305" r:id="rId10"/>
    <p:sldId id="259" r:id="rId11"/>
    <p:sldId id="266" r:id="rId12"/>
    <p:sldId id="306" r:id="rId13"/>
    <p:sldId id="265" r:id="rId14"/>
    <p:sldId id="262" r:id="rId15"/>
    <p:sldId id="307" r:id="rId16"/>
    <p:sldId id="274" r:id="rId17"/>
    <p:sldId id="273" r:id="rId18"/>
    <p:sldId id="308" r:id="rId19"/>
    <p:sldId id="286" r:id="rId20"/>
    <p:sldId id="269" r:id="rId21"/>
    <p:sldId id="318" r:id="rId22"/>
    <p:sldId id="268" r:id="rId23"/>
    <p:sldId id="289" r:id="rId24"/>
    <p:sldId id="309" r:id="rId25"/>
    <p:sldId id="267" r:id="rId26"/>
    <p:sldId id="275" r:id="rId27"/>
    <p:sldId id="310" r:id="rId28"/>
    <p:sldId id="272" r:id="rId29"/>
    <p:sldId id="280" r:id="rId30"/>
    <p:sldId id="311" r:id="rId31"/>
    <p:sldId id="270" r:id="rId32"/>
    <p:sldId id="302" r:id="rId33"/>
    <p:sldId id="312" r:id="rId34"/>
    <p:sldId id="301" r:id="rId35"/>
    <p:sldId id="292" r:id="rId36"/>
    <p:sldId id="317" r:id="rId37"/>
    <p:sldId id="271" r:id="rId38"/>
    <p:sldId id="277" r:id="rId39"/>
    <p:sldId id="313" r:id="rId40"/>
    <p:sldId id="288" r:id="rId41"/>
    <p:sldId id="276" r:id="rId42"/>
    <p:sldId id="314" r:id="rId43"/>
    <p:sldId id="284" r:id="rId44"/>
    <p:sldId id="278" r:id="rId45"/>
    <p:sldId id="315" r:id="rId46"/>
    <p:sldId id="279" r:id="rId47"/>
    <p:sldId id="283" r:id="rId48"/>
    <p:sldId id="316" r:id="rId49"/>
    <p:sldId id="285" r:id="rId50"/>
    <p:sldId id="299" r:id="rId51"/>
    <p:sldId id="319" r:id="rId52"/>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inlfWi1BapreiZDwSoScQ" hashData="JF44fQWBs/rD+8UOPNDDgx1YtT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FF"/>
    <a:srgbClr val="FFF1B3"/>
    <a:srgbClr val="FFCC00"/>
    <a:srgbClr val="5D9FFF"/>
    <a:srgbClr val="0066FF"/>
    <a:srgbClr val="8386F1"/>
    <a:srgbClr val="262BE6"/>
    <a:srgbClr val="BCEFEE"/>
    <a:srgbClr val="33CCCC"/>
    <a:srgbClr val="6E4FD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60E45C50-DB00-4AD1-A437-F06AFE9C1D9B}" type="datetimeFigureOut">
              <a:rPr lang="es-PE" smtClean="0"/>
              <a:pPr/>
              <a:t>31/05/2020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F9DBE16-C857-4123-AF9F-C710C6A0103D}" type="slidenum">
              <a:rPr lang="es-PE" smtClean="0"/>
              <a:pPr/>
              <a:t>‹Nº›</a:t>
            </a:fld>
            <a:endParaRPr lang="es-PE"/>
          </a:p>
        </p:txBody>
      </p:sp>
    </p:spTree>
  </p:cSld>
  <p:clrMapOvr>
    <a:masterClrMapping/>
  </p:clrMapOvr>
  <p:transition advClick="0" advTm="13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0E45C50-DB00-4AD1-A437-F06AFE9C1D9B}" type="datetimeFigureOut">
              <a:rPr lang="es-PE" smtClean="0"/>
              <a:pPr/>
              <a:t>31/05/2020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F9DBE16-C857-4123-AF9F-C710C6A0103D}" type="slidenum">
              <a:rPr lang="es-PE" smtClean="0"/>
              <a:pPr/>
              <a:t>‹Nº›</a:t>
            </a:fld>
            <a:endParaRPr lang="es-PE"/>
          </a:p>
        </p:txBody>
      </p:sp>
    </p:spTree>
  </p:cSld>
  <p:clrMapOvr>
    <a:masterClrMapping/>
  </p:clrMapOvr>
  <p:transition advClick="0" advTm="13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0E45C50-DB00-4AD1-A437-F06AFE9C1D9B}" type="datetimeFigureOut">
              <a:rPr lang="es-PE" smtClean="0"/>
              <a:pPr/>
              <a:t>31/05/2020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F9DBE16-C857-4123-AF9F-C710C6A0103D}" type="slidenum">
              <a:rPr lang="es-PE" smtClean="0"/>
              <a:pPr/>
              <a:t>‹Nº›</a:t>
            </a:fld>
            <a:endParaRPr lang="es-PE"/>
          </a:p>
        </p:txBody>
      </p:sp>
    </p:spTree>
  </p:cSld>
  <p:clrMapOvr>
    <a:masterClrMapping/>
  </p:clrMapOvr>
  <p:transition advClick="0" advTm="13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60E45C50-DB00-4AD1-A437-F06AFE9C1D9B}" type="datetimeFigureOut">
              <a:rPr lang="es-PE" smtClean="0"/>
              <a:pPr/>
              <a:t>31/05/2020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F9DBE16-C857-4123-AF9F-C710C6A0103D}" type="slidenum">
              <a:rPr lang="es-PE" smtClean="0"/>
              <a:pPr/>
              <a:t>‹Nº›</a:t>
            </a:fld>
            <a:endParaRPr lang="es-PE"/>
          </a:p>
        </p:txBody>
      </p:sp>
    </p:spTree>
  </p:cSld>
  <p:clrMapOvr>
    <a:masterClrMapping/>
  </p:clrMapOvr>
  <p:transition advClick="0" advTm="13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60E45C50-DB00-4AD1-A437-F06AFE9C1D9B}" type="datetimeFigureOut">
              <a:rPr lang="es-PE" smtClean="0"/>
              <a:pPr/>
              <a:t>31/05/2020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BF9DBE16-C857-4123-AF9F-C710C6A0103D}" type="slidenum">
              <a:rPr lang="es-PE" smtClean="0"/>
              <a:pPr/>
              <a:t>‹Nº›</a:t>
            </a:fld>
            <a:endParaRPr lang="es-PE"/>
          </a:p>
        </p:txBody>
      </p:sp>
    </p:spTree>
  </p:cSld>
  <p:clrMapOvr>
    <a:masterClrMapping/>
  </p:clrMapOvr>
  <p:transition advClick="0" advTm="13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60E45C50-DB00-4AD1-A437-F06AFE9C1D9B}" type="datetimeFigureOut">
              <a:rPr lang="es-PE" smtClean="0"/>
              <a:pPr/>
              <a:t>31/05/2020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BF9DBE16-C857-4123-AF9F-C710C6A0103D}" type="slidenum">
              <a:rPr lang="es-PE" smtClean="0"/>
              <a:pPr/>
              <a:t>‹Nº›</a:t>
            </a:fld>
            <a:endParaRPr lang="es-PE"/>
          </a:p>
        </p:txBody>
      </p:sp>
    </p:spTree>
  </p:cSld>
  <p:clrMapOvr>
    <a:masterClrMapping/>
  </p:clrMapOvr>
  <p:transition advClick="0" advTm="13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0E45C50-DB00-4AD1-A437-F06AFE9C1D9B}" type="datetimeFigureOut">
              <a:rPr lang="es-PE" smtClean="0"/>
              <a:pPr/>
              <a:t>31/05/2020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BF9DBE16-C857-4123-AF9F-C710C6A0103D}" type="slidenum">
              <a:rPr lang="es-PE" smtClean="0"/>
              <a:pPr/>
              <a:t>‹Nº›</a:t>
            </a:fld>
            <a:endParaRPr lang="es-PE"/>
          </a:p>
        </p:txBody>
      </p:sp>
    </p:spTree>
  </p:cSld>
  <p:clrMapOvr>
    <a:masterClrMapping/>
  </p:clrMapOvr>
  <p:transition advClick="0" advTm="13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0E45C50-DB00-4AD1-A437-F06AFE9C1D9B}" type="datetimeFigureOut">
              <a:rPr lang="es-PE" smtClean="0"/>
              <a:pPr/>
              <a:t>31/05/2020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F9DBE16-C857-4123-AF9F-C710C6A0103D}" type="slidenum">
              <a:rPr lang="es-PE" smtClean="0"/>
              <a:pPr/>
              <a:t>‹Nº›</a:t>
            </a:fld>
            <a:endParaRPr lang="es-PE"/>
          </a:p>
        </p:txBody>
      </p:sp>
    </p:spTree>
  </p:cSld>
  <p:clrMapOvr>
    <a:masterClrMapping/>
  </p:clrMapOvr>
  <p:transition advClick="0" advTm="13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0E45C50-DB00-4AD1-A437-F06AFE9C1D9B}" type="datetimeFigureOut">
              <a:rPr lang="es-PE" smtClean="0"/>
              <a:pPr/>
              <a:t>31/05/2020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F9DBE16-C857-4123-AF9F-C710C6A0103D}" type="slidenum">
              <a:rPr lang="es-PE" smtClean="0"/>
              <a:pPr/>
              <a:t>‹Nº›</a:t>
            </a:fld>
            <a:endParaRPr lang="es-PE"/>
          </a:p>
        </p:txBody>
      </p:sp>
    </p:spTree>
  </p:cSld>
  <p:clrMapOvr>
    <a:masterClrMapping/>
  </p:clrMapOvr>
  <p:transition advClick="0" advTm="13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0E45C50-DB00-4AD1-A437-F06AFE9C1D9B}" type="datetimeFigureOut">
              <a:rPr lang="es-PE" smtClean="0"/>
              <a:pPr/>
              <a:t>31/05/2020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F9DBE16-C857-4123-AF9F-C710C6A0103D}" type="slidenum">
              <a:rPr lang="es-PE" smtClean="0"/>
              <a:pPr/>
              <a:t>‹Nº›</a:t>
            </a:fld>
            <a:endParaRPr lang="es-PE"/>
          </a:p>
        </p:txBody>
      </p:sp>
    </p:spTree>
  </p:cSld>
  <p:clrMapOvr>
    <a:masterClrMapping/>
  </p:clrMapOvr>
  <p:transition advClick="0" advTm="13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0E45C50-DB00-4AD1-A437-F06AFE9C1D9B}" type="datetimeFigureOut">
              <a:rPr lang="es-PE" smtClean="0"/>
              <a:pPr/>
              <a:t>31/05/2020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F9DBE16-C857-4123-AF9F-C710C6A0103D}" type="slidenum">
              <a:rPr lang="es-PE" smtClean="0"/>
              <a:pPr/>
              <a:t>‹Nº›</a:t>
            </a:fld>
            <a:endParaRPr lang="es-PE"/>
          </a:p>
        </p:txBody>
      </p:sp>
    </p:spTree>
  </p:cSld>
  <p:clrMapOvr>
    <a:masterClrMapping/>
  </p:clrMapOvr>
  <p:transition advClick="0" advTm="13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0E45C50-DB00-4AD1-A437-F06AFE9C1D9B}" type="datetimeFigureOut">
              <a:rPr lang="es-PE" smtClean="0"/>
              <a:pPr/>
              <a:t>31/05/2020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F9DBE16-C857-4123-AF9F-C710C6A0103D}"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3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50.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1.png"/><Relationship Id="rId18" Type="http://schemas.openxmlformats.org/officeDocument/2006/relationships/image" Target="../media/image5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7.png"/><Relationship Id="rId11" Type="http://schemas.openxmlformats.org/officeDocument/2006/relationships/image" Target="../media/image50.png"/><Relationship Id="rId5" Type="http://schemas.openxmlformats.org/officeDocument/2006/relationships/hyperlink" Target="http://www.mispps.com/" TargetMode="External"/><Relationship Id="rId15" Type="http://schemas.openxmlformats.org/officeDocument/2006/relationships/image" Target="../media/image52.png"/><Relationship Id="rId10" Type="http://schemas.openxmlformats.org/officeDocument/2006/relationships/hyperlink" Target="https://www.facebook.com/mispps" TargetMode="External"/><Relationship Id="rId4" Type="http://schemas.openxmlformats.org/officeDocument/2006/relationships/image" Target="../media/image46.png"/><Relationship Id="rId9" Type="http://schemas.openxmlformats.org/officeDocument/2006/relationships/image" Target="../media/image4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EC206E">
                <a:shade val="67500"/>
                <a:satMod val="115000"/>
              </a:srgbClr>
            </a:gs>
            <a:gs pos="100000">
              <a:srgbClr val="EC206E">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5348328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CC0066"/>
              </a:gs>
              <a:gs pos="50000">
                <a:srgbClr val="D9D9FF">
                  <a:shade val="67500"/>
                  <a:satMod val="115000"/>
                </a:srgbClr>
              </a:gs>
              <a:gs pos="100000">
                <a:srgbClr val="D9D9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2000">
                <a:srgbClr val="002060"/>
              </a:gs>
              <a:gs pos="50000">
                <a:srgbClr val="D9D9FF">
                  <a:shade val="67500"/>
                  <a:satMod val="115000"/>
                </a:srgbClr>
              </a:gs>
              <a:gs pos="100000">
                <a:srgbClr val="D9D9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cooltext-357235339178409.png"/>
          <p:cNvPicPr>
            <a:picLocks noChangeAspect="1"/>
          </p:cNvPicPr>
          <p:nvPr/>
        </p:nvPicPr>
        <p:blipFill>
          <a:blip r:embed="rId4">
            <a:duotone>
              <a:schemeClr val="accent2">
                <a:shade val="45000"/>
                <a:satMod val="135000"/>
              </a:schemeClr>
              <a:prstClr val="white"/>
            </a:duotone>
            <a:lum contrast="40000"/>
          </a:blip>
          <a:stretch>
            <a:fillRect/>
          </a:stretch>
        </p:blipFill>
        <p:spPr>
          <a:xfrm>
            <a:off x="428596" y="500048"/>
            <a:ext cx="1075603" cy="959530"/>
          </a:xfrm>
          <a:prstGeom prst="rect">
            <a:avLst/>
          </a:prstGeom>
        </p:spPr>
      </p:pic>
      <p:pic>
        <p:nvPicPr>
          <p:cNvPr id="7" name="6 Imagen" descr="cooltext-357235256878062.png"/>
          <p:cNvPicPr>
            <a:picLocks noChangeAspect="1"/>
          </p:cNvPicPr>
          <p:nvPr/>
        </p:nvPicPr>
        <p:blipFill>
          <a:blip r:embed="rId5">
            <a:duotone>
              <a:schemeClr val="accent2">
                <a:shade val="45000"/>
                <a:satMod val="135000"/>
              </a:schemeClr>
              <a:prstClr val="white"/>
            </a:duotone>
            <a:lum contrast="40000"/>
          </a:blip>
          <a:stretch>
            <a:fillRect/>
          </a:stretch>
        </p:blipFill>
        <p:spPr>
          <a:xfrm>
            <a:off x="1571604" y="428610"/>
            <a:ext cx="3106297" cy="996863"/>
          </a:xfrm>
          <a:prstGeom prst="rect">
            <a:avLst/>
          </a:prstGeom>
        </p:spPr>
      </p:pic>
      <p:pic>
        <p:nvPicPr>
          <p:cNvPr id="8" name="7 Imagen" descr="cooltext-357235173895545.png"/>
          <p:cNvPicPr>
            <a:picLocks noChangeAspect="1"/>
          </p:cNvPicPr>
          <p:nvPr/>
        </p:nvPicPr>
        <p:blipFill>
          <a:blip r:embed="rId6">
            <a:duotone>
              <a:schemeClr val="accent2">
                <a:shade val="45000"/>
                <a:satMod val="135000"/>
              </a:schemeClr>
              <a:prstClr val="white"/>
            </a:duotone>
            <a:lum contrast="40000"/>
          </a:blip>
          <a:stretch>
            <a:fillRect/>
          </a:stretch>
        </p:blipFill>
        <p:spPr>
          <a:xfrm>
            <a:off x="2000232" y="1428742"/>
            <a:ext cx="855493" cy="714380"/>
          </a:xfrm>
          <a:prstGeom prst="rect">
            <a:avLst/>
          </a:prstGeom>
        </p:spPr>
      </p:pic>
      <p:pic>
        <p:nvPicPr>
          <p:cNvPr id="9" name="8 Imagen" descr="cooltext-357235092731747.png"/>
          <p:cNvPicPr>
            <a:picLocks noChangeAspect="1"/>
          </p:cNvPicPr>
          <p:nvPr/>
        </p:nvPicPr>
        <p:blipFill>
          <a:blip r:embed="rId7">
            <a:duotone>
              <a:schemeClr val="accent2">
                <a:shade val="45000"/>
                <a:satMod val="135000"/>
              </a:schemeClr>
              <a:prstClr val="white"/>
            </a:duotone>
            <a:lum contrast="40000"/>
          </a:blip>
          <a:stretch>
            <a:fillRect/>
          </a:stretch>
        </p:blipFill>
        <p:spPr>
          <a:xfrm>
            <a:off x="6286512" y="1643056"/>
            <a:ext cx="2296703" cy="859003"/>
          </a:xfrm>
          <a:prstGeom prst="rect">
            <a:avLst/>
          </a:prstGeom>
        </p:spPr>
      </p:pic>
      <p:pic>
        <p:nvPicPr>
          <p:cNvPr id="10" name="9 Imagen" descr="cooltext-357235078732997.png"/>
          <p:cNvPicPr>
            <a:picLocks noChangeAspect="1"/>
          </p:cNvPicPr>
          <p:nvPr/>
        </p:nvPicPr>
        <p:blipFill>
          <a:blip r:embed="rId8">
            <a:duotone>
              <a:schemeClr val="accent2">
                <a:shade val="45000"/>
                <a:satMod val="135000"/>
              </a:schemeClr>
              <a:prstClr val="white"/>
            </a:duotone>
            <a:lum contrast="40000"/>
          </a:blip>
          <a:stretch>
            <a:fillRect/>
          </a:stretch>
        </p:blipFill>
        <p:spPr>
          <a:xfrm>
            <a:off x="6215074" y="2500312"/>
            <a:ext cx="1282844" cy="785818"/>
          </a:xfrm>
          <a:prstGeom prst="rect">
            <a:avLst/>
          </a:prstGeom>
        </p:spPr>
      </p:pic>
      <p:pic>
        <p:nvPicPr>
          <p:cNvPr id="11" name="10 Imagen" descr="cooltext-357235047460705.png"/>
          <p:cNvPicPr>
            <a:picLocks noChangeAspect="1"/>
          </p:cNvPicPr>
          <p:nvPr/>
        </p:nvPicPr>
        <p:blipFill>
          <a:blip r:embed="rId9">
            <a:duotone>
              <a:schemeClr val="accent2">
                <a:shade val="45000"/>
                <a:satMod val="135000"/>
              </a:schemeClr>
              <a:prstClr val="white"/>
            </a:duotone>
            <a:lum contrast="40000"/>
          </a:blip>
          <a:stretch>
            <a:fillRect/>
          </a:stretch>
        </p:blipFill>
        <p:spPr>
          <a:xfrm>
            <a:off x="7500958" y="2500312"/>
            <a:ext cx="1241787" cy="785818"/>
          </a:xfrm>
          <a:prstGeom prst="rect">
            <a:avLst/>
          </a:prstGeom>
        </p:spPr>
      </p:pic>
      <p:pic>
        <p:nvPicPr>
          <p:cNvPr id="12" name="11 Imagen" descr="cooltext-357235031676196.png"/>
          <p:cNvPicPr>
            <a:picLocks noChangeAspect="1"/>
          </p:cNvPicPr>
          <p:nvPr/>
        </p:nvPicPr>
        <p:blipFill>
          <a:blip r:embed="rId10">
            <a:duotone>
              <a:schemeClr val="accent2">
                <a:shade val="45000"/>
                <a:satMod val="135000"/>
              </a:schemeClr>
              <a:prstClr val="white"/>
            </a:duotone>
            <a:lum contrast="40000"/>
          </a:blip>
          <a:stretch>
            <a:fillRect/>
          </a:stretch>
        </p:blipFill>
        <p:spPr>
          <a:xfrm>
            <a:off x="6143636" y="3357568"/>
            <a:ext cx="2541166" cy="785627"/>
          </a:xfrm>
          <a:prstGeom prst="rect">
            <a:avLst/>
          </a:prstGeom>
        </p:spPr>
      </p:pic>
      <p:pic>
        <p:nvPicPr>
          <p:cNvPr id="13" name="12 Imagen" descr="eye-png-what-cglow-the-dark-and-how-does-work-3.png"/>
          <p:cNvPicPr>
            <a:picLocks noChangeAspect="1"/>
          </p:cNvPicPr>
          <p:nvPr/>
        </p:nvPicPr>
        <p:blipFill>
          <a:blip r:embed="rId11"/>
          <a:stretch>
            <a:fillRect/>
          </a:stretch>
        </p:blipFill>
        <p:spPr>
          <a:xfrm rot="20714632">
            <a:off x="3286116" y="1500180"/>
            <a:ext cx="2743200" cy="2743200"/>
          </a:xfrm>
          <a:prstGeom prst="rect">
            <a:avLst/>
          </a:prstGeom>
        </p:spPr>
      </p:pic>
      <p:pic>
        <p:nvPicPr>
          <p:cNvPr id="14" name="Picture 2" descr="Rendered Image"/>
          <p:cNvPicPr>
            <a:picLocks noChangeAspect="1" noChangeArrowheads="1"/>
          </p:cNvPicPr>
          <p:nvPr/>
        </p:nvPicPr>
        <p:blipFill>
          <a:blip r:embed="rId12">
            <a:duotone>
              <a:schemeClr val="accent2">
                <a:shade val="45000"/>
                <a:satMod val="135000"/>
              </a:schemeClr>
              <a:prstClr val="white"/>
            </a:duotone>
            <a:lum contrast="40000"/>
          </a:blip>
          <a:srcRect/>
          <a:stretch>
            <a:fillRect/>
          </a:stretch>
        </p:blipFill>
        <p:spPr bwMode="auto">
          <a:xfrm>
            <a:off x="714348" y="4214824"/>
            <a:ext cx="2205032" cy="358142"/>
          </a:xfrm>
          <a:prstGeom prst="rect">
            <a:avLst/>
          </a:prstGeom>
          <a:noFill/>
        </p:spPr>
      </p:pic>
      <p:pic>
        <p:nvPicPr>
          <p:cNvPr id="15" name="14 Imagen" descr="stock-photo-15348328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33000">
    <p:sndAc>
      <p:stSnd loop="1">
        <p:snd r:embed="rId2" name="_Beethoven_S_Silence_-_MP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strVal val="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par>
                          <p:cTn id="28" fill="hold">
                            <p:stCondLst>
                              <p:cond delay="3000"/>
                            </p:stCondLst>
                            <p:childTnLst>
                              <p:par>
                                <p:cTn id="29" presetID="52"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Scale>
                                      <p:cBhvr>
                                        <p:cTn id="31"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2000" decel="50000" fill="hold">
                                          <p:stCondLst>
                                            <p:cond delay="0"/>
                                          </p:stCondLst>
                                        </p:cTn>
                                        <p:tgtEl>
                                          <p:spTgt spid="6"/>
                                        </p:tgtEl>
                                        <p:attrNameLst>
                                          <p:attrName>ppt_x</p:attrName>
                                          <p:attrName>ppt_y</p:attrName>
                                        </p:attrNameLst>
                                      </p:cBhvr>
                                    </p:animMotion>
                                    <p:animEffect transition="in" filter="fade">
                                      <p:cBhvr>
                                        <p:cTn id="33" dur="2000"/>
                                        <p:tgtEl>
                                          <p:spTgt spid="6"/>
                                        </p:tgtEl>
                                      </p:cBhvr>
                                    </p:animEffect>
                                  </p:childTnLst>
                                </p:cTn>
                              </p:par>
                            </p:childTnLst>
                          </p:cTn>
                        </p:par>
                        <p:par>
                          <p:cTn id="34" fill="hold">
                            <p:stCondLst>
                              <p:cond delay="5000"/>
                            </p:stCondLst>
                            <p:childTnLst>
                              <p:par>
                                <p:cTn id="35" presetID="5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Scale>
                                      <p:cBhvr>
                                        <p:cTn id="37"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2000" decel="50000" fill="hold">
                                          <p:stCondLst>
                                            <p:cond delay="0"/>
                                          </p:stCondLst>
                                        </p:cTn>
                                        <p:tgtEl>
                                          <p:spTgt spid="7"/>
                                        </p:tgtEl>
                                        <p:attrNameLst>
                                          <p:attrName>ppt_x</p:attrName>
                                          <p:attrName>ppt_y</p:attrName>
                                        </p:attrNameLst>
                                      </p:cBhvr>
                                    </p:animMotion>
                                    <p:animEffect transition="in" filter="fade">
                                      <p:cBhvr>
                                        <p:cTn id="39" dur="2000"/>
                                        <p:tgtEl>
                                          <p:spTgt spid="7"/>
                                        </p:tgtEl>
                                      </p:cBhvr>
                                    </p:animEffect>
                                  </p:childTnLst>
                                </p:cTn>
                              </p:par>
                            </p:childTnLst>
                          </p:cTn>
                        </p:par>
                        <p:par>
                          <p:cTn id="40" fill="hold">
                            <p:stCondLst>
                              <p:cond delay="7000"/>
                            </p:stCondLst>
                            <p:childTnLst>
                              <p:par>
                                <p:cTn id="41" presetID="52" presetClass="entr" presetSubtype="0"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Scale>
                                      <p:cBhvr>
                                        <p:cTn id="43"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2000" decel="50000" fill="hold">
                                          <p:stCondLst>
                                            <p:cond delay="0"/>
                                          </p:stCondLst>
                                        </p:cTn>
                                        <p:tgtEl>
                                          <p:spTgt spid="8"/>
                                        </p:tgtEl>
                                        <p:attrNameLst>
                                          <p:attrName>ppt_x</p:attrName>
                                          <p:attrName>ppt_y</p:attrName>
                                        </p:attrNameLst>
                                      </p:cBhvr>
                                    </p:animMotion>
                                    <p:animEffect transition="in" filter="fade">
                                      <p:cBhvr>
                                        <p:cTn id="45" dur="2000"/>
                                        <p:tgtEl>
                                          <p:spTgt spid="8"/>
                                        </p:tgtEl>
                                      </p:cBhvr>
                                    </p:animEffect>
                                  </p:childTnLst>
                                </p:cTn>
                              </p:par>
                            </p:childTnLst>
                          </p:cTn>
                        </p:par>
                        <p:par>
                          <p:cTn id="46" fill="hold">
                            <p:stCondLst>
                              <p:cond delay="9000"/>
                            </p:stCondLst>
                            <p:childTnLst>
                              <p:par>
                                <p:cTn id="47" presetID="52" presetClass="entr" presetSubtype="0" fill="hold" nodeType="afterEffect">
                                  <p:stCondLst>
                                    <p:cond delay="0"/>
                                  </p:stCondLst>
                                  <p:childTnLst>
                                    <p:set>
                                      <p:cBhvr>
                                        <p:cTn id="48" dur="1" fill="hold">
                                          <p:stCondLst>
                                            <p:cond delay="0"/>
                                          </p:stCondLst>
                                        </p:cTn>
                                        <p:tgtEl>
                                          <p:spTgt spid="9"/>
                                        </p:tgtEl>
                                        <p:attrNameLst>
                                          <p:attrName>style.visibility</p:attrName>
                                        </p:attrNameLst>
                                      </p:cBhvr>
                                      <p:to>
                                        <p:strVal val="visible"/>
                                      </p:to>
                                    </p:set>
                                    <p:animScale>
                                      <p:cBhvr>
                                        <p:cTn id="49"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2000" decel="50000" fill="hold">
                                          <p:stCondLst>
                                            <p:cond delay="0"/>
                                          </p:stCondLst>
                                        </p:cTn>
                                        <p:tgtEl>
                                          <p:spTgt spid="9"/>
                                        </p:tgtEl>
                                        <p:attrNameLst>
                                          <p:attrName>ppt_x</p:attrName>
                                          <p:attrName>ppt_y</p:attrName>
                                        </p:attrNameLst>
                                      </p:cBhvr>
                                    </p:animMotion>
                                    <p:animEffect transition="in" filter="fade">
                                      <p:cBhvr>
                                        <p:cTn id="51" dur="2000"/>
                                        <p:tgtEl>
                                          <p:spTgt spid="9"/>
                                        </p:tgtEl>
                                      </p:cBhvr>
                                    </p:animEffect>
                                  </p:childTnLst>
                                </p:cTn>
                              </p:par>
                            </p:childTnLst>
                          </p:cTn>
                        </p:par>
                        <p:par>
                          <p:cTn id="52" fill="hold">
                            <p:stCondLst>
                              <p:cond delay="11000"/>
                            </p:stCondLst>
                            <p:childTnLst>
                              <p:par>
                                <p:cTn id="53" presetID="52" presetClass="entr" presetSubtype="0" fill="hold" nodeType="afterEffect">
                                  <p:stCondLst>
                                    <p:cond delay="0"/>
                                  </p:stCondLst>
                                  <p:childTnLst>
                                    <p:set>
                                      <p:cBhvr>
                                        <p:cTn id="54" dur="1" fill="hold">
                                          <p:stCondLst>
                                            <p:cond delay="0"/>
                                          </p:stCondLst>
                                        </p:cTn>
                                        <p:tgtEl>
                                          <p:spTgt spid="10"/>
                                        </p:tgtEl>
                                        <p:attrNameLst>
                                          <p:attrName>style.visibility</p:attrName>
                                        </p:attrNameLst>
                                      </p:cBhvr>
                                      <p:to>
                                        <p:strVal val="visible"/>
                                      </p:to>
                                    </p:set>
                                    <p:animScale>
                                      <p:cBhvr>
                                        <p:cTn id="55"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2000" decel="50000" fill="hold">
                                          <p:stCondLst>
                                            <p:cond delay="0"/>
                                          </p:stCondLst>
                                        </p:cTn>
                                        <p:tgtEl>
                                          <p:spTgt spid="10"/>
                                        </p:tgtEl>
                                        <p:attrNameLst>
                                          <p:attrName>ppt_x</p:attrName>
                                          <p:attrName>ppt_y</p:attrName>
                                        </p:attrNameLst>
                                      </p:cBhvr>
                                    </p:animMotion>
                                    <p:animEffect transition="in" filter="fade">
                                      <p:cBhvr>
                                        <p:cTn id="57" dur="2000"/>
                                        <p:tgtEl>
                                          <p:spTgt spid="10"/>
                                        </p:tgtEl>
                                      </p:cBhvr>
                                    </p:animEffect>
                                  </p:childTnLst>
                                </p:cTn>
                              </p:par>
                            </p:childTnLst>
                          </p:cTn>
                        </p:par>
                        <p:par>
                          <p:cTn id="58" fill="hold">
                            <p:stCondLst>
                              <p:cond delay="13000"/>
                            </p:stCondLst>
                            <p:childTnLst>
                              <p:par>
                                <p:cTn id="59" presetID="52" presetClass="entr" presetSubtype="0" fill="hold" nodeType="afterEffect">
                                  <p:stCondLst>
                                    <p:cond delay="0"/>
                                  </p:stCondLst>
                                  <p:childTnLst>
                                    <p:set>
                                      <p:cBhvr>
                                        <p:cTn id="60" dur="1" fill="hold">
                                          <p:stCondLst>
                                            <p:cond delay="0"/>
                                          </p:stCondLst>
                                        </p:cTn>
                                        <p:tgtEl>
                                          <p:spTgt spid="11"/>
                                        </p:tgtEl>
                                        <p:attrNameLst>
                                          <p:attrName>style.visibility</p:attrName>
                                        </p:attrNameLst>
                                      </p:cBhvr>
                                      <p:to>
                                        <p:strVal val="visible"/>
                                      </p:to>
                                    </p:set>
                                    <p:animScale>
                                      <p:cBhvr>
                                        <p:cTn id="61"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2" dur="2000" decel="50000" fill="hold">
                                          <p:stCondLst>
                                            <p:cond delay="0"/>
                                          </p:stCondLst>
                                        </p:cTn>
                                        <p:tgtEl>
                                          <p:spTgt spid="11"/>
                                        </p:tgtEl>
                                        <p:attrNameLst>
                                          <p:attrName>ppt_x</p:attrName>
                                          <p:attrName>ppt_y</p:attrName>
                                        </p:attrNameLst>
                                      </p:cBhvr>
                                    </p:animMotion>
                                    <p:animEffect transition="in" filter="fade">
                                      <p:cBhvr>
                                        <p:cTn id="63" dur="2000"/>
                                        <p:tgtEl>
                                          <p:spTgt spid="11"/>
                                        </p:tgtEl>
                                      </p:cBhvr>
                                    </p:animEffect>
                                  </p:childTnLst>
                                </p:cTn>
                              </p:par>
                            </p:childTnLst>
                          </p:cTn>
                        </p:par>
                        <p:par>
                          <p:cTn id="64" fill="hold">
                            <p:stCondLst>
                              <p:cond delay="15000"/>
                            </p:stCondLst>
                            <p:childTnLst>
                              <p:par>
                                <p:cTn id="65" presetID="52" presetClass="entr" presetSubtype="0" fill="hold" nodeType="afterEffect">
                                  <p:stCondLst>
                                    <p:cond delay="0"/>
                                  </p:stCondLst>
                                  <p:childTnLst>
                                    <p:set>
                                      <p:cBhvr>
                                        <p:cTn id="66" dur="1" fill="hold">
                                          <p:stCondLst>
                                            <p:cond delay="0"/>
                                          </p:stCondLst>
                                        </p:cTn>
                                        <p:tgtEl>
                                          <p:spTgt spid="12"/>
                                        </p:tgtEl>
                                        <p:attrNameLst>
                                          <p:attrName>style.visibility</p:attrName>
                                        </p:attrNameLst>
                                      </p:cBhvr>
                                      <p:to>
                                        <p:strVal val="visible"/>
                                      </p:to>
                                    </p:set>
                                    <p:animScale>
                                      <p:cBhvr>
                                        <p:cTn id="67"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8" dur="2000" decel="50000" fill="hold">
                                          <p:stCondLst>
                                            <p:cond delay="0"/>
                                          </p:stCondLst>
                                        </p:cTn>
                                        <p:tgtEl>
                                          <p:spTgt spid="12"/>
                                        </p:tgtEl>
                                        <p:attrNameLst>
                                          <p:attrName>ppt_x</p:attrName>
                                          <p:attrName>ppt_y</p:attrName>
                                        </p:attrNameLst>
                                      </p:cBhvr>
                                    </p:animMotion>
                                    <p:animEffect transition="in" filter="fade">
                                      <p:cBhvr>
                                        <p:cTn id="69" dur="2000"/>
                                        <p:tgtEl>
                                          <p:spTgt spid="12"/>
                                        </p:tgtEl>
                                      </p:cBhvr>
                                    </p:animEffect>
                                  </p:childTnLst>
                                </p:cTn>
                              </p:par>
                            </p:childTnLst>
                          </p:cTn>
                        </p:par>
                        <p:par>
                          <p:cTn id="70" fill="hold">
                            <p:stCondLst>
                              <p:cond delay="17000"/>
                            </p:stCondLst>
                            <p:childTnLst>
                              <p:par>
                                <p:cTn id="71" presetID="10" presetClass="entr" presetSubtype="0" fill="hold" nodeType="after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fade">
                                      <p:cBhvr>
                                        <p:cTn id="73" dur="3000"/>
                                        <p:tgtEl>
                                          <p:spTgt spid="13"/>
                                        </p:tgtEl>
                                      </p:cBhvr>
                                    </p:animEffect>
                                  </p:childTnLst>
                                </p:cTn>
                              </p:par>
                            </p:childTnLst>
                          </p:cTn>
                        </p:par>
                        <p:par>
                          <p:cTn id="74" fill="hold">
                            <p:stCondLst>
                              <p:cond delay="20000"/>
                            </p:stCondLst>
                            <p:childTnLst>
                              <p:par>
                                <p:cTn id="75" presetID="12" presetClass="entr" presetSubtype="1" fill="hold" nodeType="after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slide(fromTop)">
                                      <p:cBhvr>
                                        <p:cTn id="7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50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sp>
        <p:nvSpPr>
          <p:cNvPr id="3" name="2 Marco"/>
          <p:cNvSpPr/>
          <p:nvPr/>
        </p:nvSpPr>
        <p:spPr>
          <a:xfrm>
            <a:off x="0" y="0"/>
            <a:ext cx="9144000" cy="5143500"/>
          </a:xfrm>
          <a:prstGeom prst="frame">
            <a:avLst>
              <a:gd name="adj1" fmla="val 3924"/>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6 Imagen" descr="1nxySHOcsH4j7TpS8dZECP3KK34.png"/>
          <p:cNvPicPr>
            <a:picLocks noChangeAspect="1"/>
          </p:cNvPicPr>
          <p:nvPr/>
        </p:nvPicPr>
        <p:blipFill>
          <a:blip r:embed="rId3"/>
          <a:stretch>
            <a:fillRect/>
          </a:stretch>
        </p:blipFill>
        <p:spPr>
          <a:xfrm>
            <a:off x="1000100" y="0"/>
            <a:ext cx="6858000" cy="5143500"/>
          </a:xfrm>
          <a:prstGeom prst="rect">
            <a:avLst/>
          </a:prstGeom>
        </p:spPr>
      </p:pic>
      <p:sp>
        <p:nvSpPr>
          <p:cNvPr id="9" name="8 CuadroTexto"/>
          <p:cNvSpPr txBox="1"/>
          <p:nvPr/>
        </p:nvSpPr>
        <p:spPr>
          <a:xfrm>
            <a:off x="2000232" y="1357304"/>
            <a:ext cx="5000660" cy="1569660"/>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La vida nos está colocando frente a una situación que está exigiendo mucho de nosotros, que nos está llevando a zonas que no conocíamos, incluso a esos lugares en los que nadie más tiene acceso, porque nos estamos dirigiendo cada vez más hacia adentro. </a:t>
            </a:r>
          </a:p>
          <a:p>
            <a:pPr algn="ctr"/>
            <a:r>
              <a:rPr lang="es-PE" sz="1600" b="1" dirty="0" smtClean="0">
                <a:solidFill>
                  <a:schemeClr val="bg1"/>
                </a:solidFill>
                <a:effectLst>
                  <a:outerShdw blurRad="38100" dist="38100" dir="2700000" algn="tl">
                    <a:srgbClr val="000000">
                      <a:alpha val="43137"/>
                    </a:srgbClr>
                  </a:outerShdw>
                </a:effectLst>
              </a:rPr>
              <a:t>Nos estamos encontrando en cada paso que damos</a:t>
            </a:r>
          </a:p>
          <a:p>
            <a:pPr algn="ctr"/>
            <a:endParaRPr lang="es-PE" sz="16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stock-photo-1342562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00B050"/>
              </a:gs>
              <a:gs pos="45000">
                <a:srgbClr val="FF7A00"/>
              </a:gs>
              <a:gs pos="70000">
                <a:srgbClr val="FF0300"/>
              </a:gs>
              <a:gs pos="100000">
                <a:srgbClr val="4D0808"/>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29000">
                <a:srgbClr val="FF6600"/>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773851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A16DDB"/>
              </a:gs>
              <a:gs pos="53000">
                <a:srgbClr val="D4DEFF"/>
              </a:gs>
              <a:gs pos="83000">
                <a:srgbClr val="D4DEFF"/>
              </a:gs>
              <a:gs pos="100000">
                <a:srgbClr val="96AB94"/>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fltVal val="0"/>
                                          </p:val>
                                        </p:tav>
                                      </p:tavLst>
                                    </p:anim>
                                    <p:set>
                                      <p:cBhvr>
                                        <p:cTn id="17" dur="1" fill="hold">
                                          <p:stCondLst>
                                            <p:cond delay="2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50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sp>
        <p:nvSpPr>
          <p:cNvPr id="3" name="2 Marco"/>
          <p:cNvSpPr/>
          <p:nvPr/>
        </p:nvSpPr>
        <p:spPr>
          <a:xfrm>
            <a:off x="0" y="0"/>
            <a:ext cx="9144000" cy="5143500"/>
          </a:xfrm>
          <a:prstGeom prst="frame">
            <a:avLst>
              <a:gd name="adj1" fmla="val 3924"/>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6 Imagen" descr="1nxySHOcsH4j7TpS8dZECP3KK34.png"/>
          <p:cNvPicPr>
            <a:picLocks noChangeAspect="1"/>
          </p:cNvPicPr>
          <p:nvPr/>
        </p:nvPicPr>
        <p:blipFill>
          <a:blip r:embed="rId3"/>
          <a:stretch>
            <a:fillRect/>
          </a:stretch>
        </p:blipFill>
        <p:spPr>
          <a:xfrm>
            <a:off x="1000100" y="0"/>
            <a:ext cx="6858000" cy="5143500"/>
          </a:xfrm>
          <a:prstGeom prst="rect">
            <a:avLst/>
          </a:prstGeom>
        </p:spPr>
      </p:pic>
      <p:sp>
        <p:nvSpPr>
          <p:cNvPr id="9" name="8 CuadroTexto"/>
          <p:cNvSpPr txBox="1"/>
          <p:nvPr/>
        </p:nvSpPr>
        <p:spPr>
          <a:xfrm>
            <a:off x="2000232" y="1357304"/>
            <a:ext cx="5000660" cy="1815882"/>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Nos hemos tenido que reinventar y nos hemos dado cuenta de lo valioso de mucho de aquello que dábamos por sentado. Estamos aprendiendo a comunicarnos por muchas de las vías que ya teníamos, pero dándoles un mejor uso y nos estamos adaptando a querernos más en la distancia, a saber que estamos más unidos que nunca aún cuando no podemos ni siquiera tocarnos.</a:t>
            </a:r>
          </a:p>
          <a:p>
            <a:pPr algn="ctr"/>
            <a:endParaRPr lang="es-PE" sz="16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26436"/>
            </a:gs>
            <a:gs pos="50000">
              <a:srgbClr val="FFE269">
                <a:shade val="67500"/>
                <a:satMod val="115000"/>
              </a:srgbClr>
            </a:gs>
            <a:gs pos="100000">
              <a:srgbClr val="FFE269">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1132702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3">
                  <a:lumMod val="75000"/>
                </a:schemeClr>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28000">
                <a:schemeClr val="accent3">
                  <a:lumMod val="50000"/>
                </a:schemeClr>
              </a:gs>
              <a:gs pos="50000">
                <a:srgbClr val="FFE269">
                  <a:shade val="67500"/>
                  <a:satMod val="115000"/>
                </a:srgbClr>
              </a:gs>
              <a:gs pos="100000">
                <a:srgbClr val="FFE26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4/3*ppt_w"/>
                                          </p:val>
                                        </p:tav>
                                      </p:tavLst>
                                    </p:anim>
                                    <p:anim calcmode="lin" valueType="num">
                                      <p:cBhvr>
                                        <p:cTn id="16" dur="3000"/>
                                        <p:tgtEl>
                                          <p:spTgt spid="3"/>
                                        </p:tgtEl>
                                        <p:attrNameLst>
                                          <p:attrName>ppt_h</p:attrName>
                                        </p:attrNameLst>
                                      </p:cBhvr>
                                      <p:tavLst>
                                        <p:tav tm="0">
                                          <p:val>
                                            <p:strVal val="ppt_h"/>
                                          </p:val>
                                        </p:tav>
                                        <p:tav tm="100000">
                                          <p:val>
                                            <p:strVal val="4/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18" presetClass="exit" presetSubtype="6" fill="hold" grpId="1" nodeType="withEffect">
                                  <p:stCondLst>
                                    <p:cond delay="0"/>
                                  </p:stCondLst>
                                  <p:childTnLst>
                                    <p:animEffect transition="out" filter="strips(downRigh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3"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AE30AE"/>
            </a:gs>
            <a:gs pos="50000">
              <a:schemeClr val="bg1">
                <a:lumMod val="75000"/>
                <a:shade val="67500"/>
                <a:satMod val="115000"/>
              </a:schemeClr>
            </a:gs>
            <a:gs pos="100000">
              <a:schemeClr val="bg1">
                <a:lumMod val="75000"/>
                <a:shade val="100000"/>
                <a:satMod val="115000"/>
              </a:scheme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1523435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9000">
                <a:schemeClr val="bg1">
                  <a:lumMod val="95000"/>
                </a:schemeClr>
              </a:gs>
              <a:gs pos="50000">
                <a:srgbClr val="AE30AE">
                  <a:shade val="67500"/>
                  <a:satMod val="115000"/>
                </a:srgbClr>
              </a:gs>
              <a:gs pos="100000">
                <a:srgbClr val="AE30AE">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7000">
                <a:srgbClr val="541854"/>
              </a:gs>
              <a:gs pos="50000">
                <a:schemeClr val="bg1">
                  <a:lumMod val="75000"/>
                  <a:shade val="67500"/>
                  <a:satMod val="115000"/>
                </a:schemeClr>
              </a:gs>
              <a:gs pos="100000">
                <a:schemeClr val="bg1">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fltVal val="0"/>
                                          </p:val>
                                        </p:tav>
                                      </p:tavLst>
                                    </p:anim>
                                    <p:set>
                                      <p:cBhvr>
                                        <p:cTn id="17" dur="1" fill="hold">
                                          <p:stCondLst>
                                            <p:cond delay="2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fltVal val="0"/>
                                          </p:val>
                                        </p:tav>
                                        <p:tav tm="100000">
                                          <p:val>
                                            <p:strVal val="#ppt_w"/>
                                          </p:val>
                                        </p:tav>
                                      </p:tavLst>
                                    </p:anim>
                                    <p:anim calcmode="lin" valueType="num">
                                      <p:cBhvr>
                                        <p:cTn id="24" dur="3000" fill="hold"/>
                                        <p:tgtEl>
                                          <p:spTgt spid="2"/>
                                        </p:tgtEl>
                                        <p:attrNameLst>
                                          <p:attrName>ppt_h</p:attrName>
                                        </p:attrNameLst>
                                      </p:cBhvr>
                                      <p:tavLst>
                                        <p:tav tm="0">
                                          <p:val>
                                            <p:strVal val="#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50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sp>
        <p:nvSpPr>
          <p:cNvPr id="3" name="2 Marco"/>
          <p:cNvSpPr/>
          <p:nvPr/>
        </p:nvSpPr>
        <p:spPr>
          <a:xfrm>
            <a:off x="0" y="0"/>
            <a:ext cx="9144000" cy="5143500"/>
          </a:xfrm>
          <a:prstGeom prst="frame">
            <a:avLst>
              <a:gd name="adj1" fmla="val 3924"/>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6 Imagen" descr="1nxySHOcsH4j7TpS8dZECP3KK34.png"/>
          <p:cNvPicPr>
            <a:picLocks noChangeAspect="1"/>
          </p:cNvPicPr>
          <p:nvPr/>
        </p:nvPicPr>
        <p:blipFill>
          <a:blip r:embed="rId3"/>
          <a:stretch>
            <a:fillRect/>
          </a:stretch>
        </p:blipFill>
        <p:spPr>
          <a:xfrm>
            <a:off x="1000100" y="0"/>
            <a:ext cx="6858000" cy="5143500"/>
          </a:xfrm>
          <a:prstGeom prst="rect">
            <a:avLst/>
          </a:prstGeom>
        </p:spPr>
      </p:pic>
      <p:sp>
        <p:nvSpPr>
          <p:cNvPr id="9" name="8 CuadroTexto"/>
          <p:cNvSpPr txBox="1"/>
          <p:nvPr/>
        </p:nvSpPr>
        <p:spPr>
          <a:xfrm>
            <a:off x="2500298" y="1500180"/>
            <a:ext cx="3929090" cy="1323439"/>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Hemos aprendido a abrazarnos a través de las miradas, expresamos amor de  todas las maneras que podemos e incluso hemos aprovechado la distancia para alejarnos de lo que no nos conviene. </a:t>
            </a:r>
          </a:p>
          <a:p>
            <a:pPr algn="ctr"/>
            <a:endParaRPr lang="es-PE" sz="16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D9D9FF"/>
            </a:gs>
            <a:gs pos="50000">
              <a:srgbClr val="666699">
                <a:shade val="67500"/>
                <a:satMod val="115000"/>
              </a:srgbClr>
            </a:gs>
            <a:gs pos="100000">
              <a:srgbClr val="66669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121928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0" y="0"/>
            <a:ext cx="9144000" cy="5143500"/>
          </a:xfrm>
          <a:prstGeom prst="rect">
            <a:avLst/>
          </a:prstGeom>
          <a:gradFill flip="none" rotWithShape="1">
            <a:gsLst>
              <a:gs pos="12000">
                <a:srgbClr val="444456"/>
              </a:gs>
              <a:gs pos="50000">
                <a:srgbClr val="D9D9FF">
                  <a:shade val="67500"/>
                  <a:satMod val="115000"/>
                </a:srgbClr>
              </a:gs>
              <a:gs pos="100000">
                <a:srgbClr val="D9D9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rgbClr val="D9D9FF"/>
              </a:gs>
              <a:gs pos="50000">
                <a:srgbClr val="002E8A">
                  <a:shade val="67500"/>
                  <a:satMod val="115000"/>
                </a:srgbClr>
              </a:gs>
              <a:gs pos="100000">
                <a:srgbClr val="002E8A">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6"/>
                                        </p:tgtEl>
                                        <p:attrNameLst>
                                          <p:attrName>ppt_w</p:attrName>
                                        </p:attrNameLst>
                                      </p:cBhvr>
                                      <p:tavLst>
                                        <p:tav tm="0">
                                          <p:val>
                                            <p:strVal val="ppt_w"/>
                                          </p:val>
                                        </p:tav>
                                        <p:tav tm="100000">
                                          <p:val>
                                            <p:strVal val="2/3*ppt_w"/>
                                          </p:val>
                                        </p:tav>
                                      </p:tavLst>
                                    </p:anim>
                                    <p:anim calcmode="lin" valueType="num">
                                      <p:cBhvr>
                                        <p:cTn id="9" dur="3000"/>
                                        <p:tgtEl>
                                          <p:spTgt spid="6"/>
                                        </p:tgtEl>
                                        <p:attrNameLst>
                                          <p:attrName>ppt_h</p:attrName>
                                        </p:attrNameLst>
                                      </p:cBhvr>
                                      <p:tavLst>
                                        <p:tav tm="0">
                                          <p:val>
                                            <p:strVal val="ppt_h"/>
                                          </p:val>
                                        </p:tav>
                                        <p:tav tm="100000">
                                          <p:val>
                                            <p:strVal val="2/3*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5"/>
                                        </p:tgtEl>
                                        <p:attrNameLst>
                                          <p:attrName>ppt_w</p:attrName>
                                        </p:attrNameLst>
                                      </p:cBhvr>
                                      <p:tavLst>
                                        <p:tav tm="0">
                                          <p:val>
                                            <p:strVal val="ppt_w"/>
                                          </p:val>
                                        </p:tav>
                                        <p:tav tm="100000">
                                          <p:val>
                                            <p:fltVal val="0"/>
                                          </p:val>
                                        </p:tav>
                                      </p:tavLst>
                                    </p:anim>
                                    <p:anim calcmode="lin" valueType="num">
                                      <p:cBhvr>
                                        <p:cTn id="16" dur="3000"/>
                                        <p:tgtEl>
                                          <p:spTgt spid="5"/>
                                        </p:tgtEl>
                                        <p:attrNameLst>
                                          <p:attrName>ppt_h</p:attrName>
                                        </p:attrNameLst>
                                      </p:cBhvr>
                                      <p:tavLst>
                                        <p:tav tm="0">
                                          <p:val>
                                            <p:strVal val="ppt_h"/>
                                          </p:val>
                                        </p:tav>
                                        <p:tav tm="100000">
                                          <p:val>
                                            <p:fltVal val="0"/>
                                          </p:val>
                                        </p:tav>
                                      </p:tavLst>
                                    </p:anim>
                                    <p:set>
                                      <p:cBhvr>
                                        <p:cTn id="17" dur="1" fill="hold">
                                          <p:stCondLst>
                                            <p:cond delay="2999"/>
                                          </p:stCondLst>
                                        </p:cTn>
                                        <p:tgtEl>
                                          <p:spTgt spid="5"/>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761115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00B050"/>
              </a:gs>
              <a:gs pos="50000">
                <a:srgbClr val="FF0000">
                  <a:shade val="67500"/>
                  <a:satMod val="115000"/>
                </a:srgbClr>
              </a:gs>
              <a:gs pos="100000">
                <a:srgbClr val="FF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37" fill="hold" grpId="1" nodeType="withEffect">
                                  <p:stCondLst>
                                    <p:cond delay="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3" presetClass="exit" presetSubtype="5" fill="hold" grpId="1" nodeType="withEffect">
                                  <p:stCondLst>
                                    <p:cond delay="0"/>
                                  </p:stCondLst>
                                  <p:childTnLst>
                                    <p:animEffect transition="out" filter="blinds(vertic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fltVal val="0"/>
                                          </p:val>
                                        </p:tav>
                                        <p:tav tm="100000">
                                          <p:val>
                                            <p:strVal val="#ppt_w"/>
                                          </p:val>
                                        </p:tav>
                                      </p:tavLst>
                                    </p:anim>
                                    <p:anim calcmode="lin" valueType="num">
                                      <p:cBhvr>
                                        <p:cTn id="24" dur="3000" fill="hold"/>
                                        <p:tgtEl>
                                          <p:spTgt spid="2"/>
                                        </p:tgtEl>
                                        <p:attrNameLst>
                                          <p:attrName>ppt_h</p:attrName>
                                        </p:attrNameLst>
                                      </p:cBhvr>
                                      <p:tavLst>
                                        <p:tav tm="0">
                                          <p:val>
                                            <p:strVal val="#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50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sp>
        <p:nvSpPr>
          <p:cNvPr id="3" name="2 Marco"/>
          <p:cNvSpPr/>
          <p:nvPr/>
        </p:nvSpPr>
        <p:spPr>
          <a:xfrm>
            <a:off x="0" y="0"/>
            <a:ext cx="9144000" cy="5143500"/>
          </a:xfrm>
          <a:prstGeom prst="frame">
            <a:avLst>
              <a:gd name="adj1" fmla="val 3924"/>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6 Imagen" descr="1nxySHOcsH4j7TpS8dZECP3KK34.png"/>
          <p:cNvPicPr>
            <a:picLocks noChangeAspect="1"/>
          </p:cNvPicPr>
          <p:nvPr/>
        </p:nvPicPr>
        <p:blipFill>
          <a:blip r:embed="rId3"/>
          <a:stretch>
            <a:fillRect/>
          </a:stretch>
        </p:blipFill>
        <p:spPr>
          <a:xfrm>
            <a:off x="1000100" y="0"/>
            <a:ext cx="6858000" cy="5143500"/>
          </a:xfrm>
          <a:prstGeom prst="rect">
            <a:avLst/>
          </a:prstGeom>
        </p:spPr>
      </p:pic>
      <p:sp>
        <p:nvSpPr>
          <p:cNvPr id="9" name="8 CuadroTexto"/>
          <p:cNvSpPr txBox="1"/>
          <p:nvPr/>
        </p:nvSpPr>
        <p:spPr>
          <a:xfrm>
            <a:off x="2500298" y="1500180"/>
            <a:ext cx="3929090" cy="1569660"/>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La vida nos está ayudando a transitar diferente, a ver opciones distintas, a valorar, a sentirnos uno, a entender que todos somos iguales y que mucho de lo que ocupaba la mayoría de nuestros pensamientos, carece de verdadera importancia.</a:t>
            </a:r>
          </a:p>
          <a:p>
            <a:pPr algn="ctr"/>
            <a:endParaRPr lang="es-PE" sz="16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DDFF">
                <a:shade val="67500"/>
                <a:satMod val="115000"/>
              </a:srgbClr>
            </a:gs>
            <a:gs pos="100000">
              <a:srgbClr val="FFDD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625014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A3FF"/>
              </a:gs>
              <a:gs pos="50000">
                <a:srgbClr val="D9D9FF">
                  <a:shade val="67500"/>
                  <a:satMod val="115000"/>
                </a:srgbClr>
              </a:gs>
              <a:gs pos="100000">
                <a:srgbClr val="D9D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stock-photo-1454287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583604"/>
              </a:gs>
              <a:gs pos="64999">
                <a:srgbClr val="F0EBD5"/>
              </a:gs>
              <a:gs pos="100000">
                <a:srgbClr val="D1C39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2">
                  <a:lumMod val="90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2/3*ppt_w"/>
                                          </p:val>
                                        </p:tav>
                                      </p:tavLst>
                                    </p:anim>
                                    <p:anim calcmode="lin" valueType="num">
                                      <p:cBhvr>
                                        <p:cTn id="9" dur="3000"/>
                                        <p:tgtEl>
                                          <p:spTgt spid="4"/>
                                        </p:tgtEl>
                                        <p:attrNameLst>
                                          <p:attrName>ppt_h</p:attrName>
                                        </p:attrNameLst>
                                      </p:cBhvr>
                                      <p:tavLst>
                                        <p:tav tm="0">
                                          <p:val>
                                            <p:strVal val="ppt_h"/>
                                          </p:val>
                                        </p:tav>
                                        <p:tav tm="100000">
                                          <p:val>
                                            <p:strVal val="2/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fltVal val="0"/>
                                          </p:val>
                                        </p:tav>
                                      </p:tavLst>
                                    </p:anim>
                                    <p:anim calcmode="lin" valueType="num">
                                      <p:cBhvr>
                                        <p:cTn id="16" dur="3000"/>
                                        <p:tgtEl>
                                          <p:spTgt spid="3"/>
                                        </p:tgtEl>
                                        <p:attrNameLst>
                                          <p:attrName>ppt_h</p:attrName>
                                        </p:attrNameLst>
                                      </p:cBhvr>
                                      <p:tavLst>
                                        <p:tav tm="0">
                                          <p:val>
                                            <p:strVal val="ppt_h"/>
                                          </p:val>
                                        </p:tav>
                                        <p:tav tm="100000">
                                          <p:val>
                                            <p:strVal val="ppt_h"/>
                                          </p:val>
                                        </p:tav>
                                      </p:tavLst>
                                    </p:anim>
                                    <p:set>
                                      <p:cBhvr>
                                        <p:cTn id="17" dur="1" fill="hold">
                                          <p:stCondLst>
                                            <p:cond delay="2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50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sp>
        <p:nvSpPr>
          <p:cNvPr id="3" name="2 Marco"/>
          <p:cNvSpPr/>
          <p:nvPr/>
        </p:nvSpPr>
        <p:spPr>
          <a:xfrm>
            <a:off x="0" y="0"/>
            <a:ext cx="9144000" cy="5143500"/>
          </a:xfrm>
          <a:prstGeom prst="frame">
            <a:avLst>
              <a:gd name="adj1" fmla="val 3924"/>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6 Imagen" descr="1nxySHOcsH4j7TpS8dZECP3KK34.png"/>
          <p:cNvPicPr>
            <a:picLocks noChangeAspect="1"/>
          </p:cNvPicPr>
          <p:nvPr/>
        </p:nvPicPr>
        <p:blipFill>
          <a:blip r:embed="rId3"/>
          <a:stretch>
            <a:fillRect/>
          </a:stretch>
        </p:blipFill>
        <p:spPr>
          <a:xfrm>
            <a:off x="1000100" y="0"/>
            <a:ext cx="6858000" cy="5143500"/>
          </a:xfrm>
          <a:prstGeom prst="rect">
            <a:avLst/>
          </a:prstGeom>
        </p:spPr>
      </p:pic>
      <p:sp>
        <p:nvSpPr>
          <p:cNvPr id="9" name="8 CuadroTexto"/>
          <p:cNvSpPr txBox="1"/>
          <p:nvPr/>
        </p:nvSpPr>
        <p:spPr>
          <a:xfrm>
            <a:off x="2571736" y="1142990"/>
            <a:ext cx="3929090" cy="2062103"/>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No sabemos cuanto tiempo más durará esta situación, que para algunos está siendo realmente crítica. Mientras que para otros está siendo una puerta a una vida cargada de cosas trascendentales, en donde se está aprendiendo algo más del valor del tiempo, de las cercanías, de la libertad, del poder decidir y poder estar donde queramos y con quien queramos.</a:t>
            </a:r>
          </a:p>
          <a:p>
            <a:pPr algn="ctr"/>
            <a:endParaRPr lang="es-PE" sz="16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stock-photo-2109991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CC00"/>
              </a:gs>
              <a:gs pos="50000">
                <a:srgbClr val="6056E4">
                  <a:shade val="67500"/>
                  <a:satMod val="115000"/>
                </a:srgbClr>
              </a:gs>
              <a:gs pos="100000">
                <a:srgbClr val="6056E4">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1" fill="hold" grpId="0"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
                                          </p:val>
                                        </p:tav>
                                      </p:tavLst>
                                    </p:anim>
                                    <p:anim calcmode="lin" valueType="num">
                                      <p:cBhvr>
                                        <p:cTn id="9" dur="3000"/>
                                        <p:tgtEl>
                                          <p:spTgt spid="3"/>
                                        </p:tgtEl>
                                        <p:attrNameLst>
                                          <p:attrName>ppt_y</p:attrName>
                                        </p:attrNameLst>
                                      </p:cBhvr>
                                      <p:tavLst>
                                        <p:tav tm="0">
                                          <p:val>
                                            <p:strVal val="ppt_y"/>
                                          </p:val>
                                        </p:tav>
                                        <p:tav tm="100000">
                                          <p:val>
                                            <p:strVal val="ppt_y-ppt_h/2"/>
                                          </p:val>
                                        </p:tav>
                                      </p:tavLst>
                                    </p:anim>
                                    <p:anim calcmode="lin" valueType="num">
                                      <p:cBhvr>
                                        <p:cTn id="10" dur="3000"/>
                                        <p:tgtEl>
                                          <p:spTgt spid="3"/>
                                        </p:tgtEl>
                                        <p:attrNameLst>
                                          <p:attrName>ppt_w</p:attrName>
                                        </p:attrNameLst>
                                      </p:cBhvr>
                                      <p:tavLst>
                                        <p:tav tm="0">
                                          <p:val>
                                            <p:strVal val="ppt_w"/>
                                          </p:val>
                                        </p:tav>
                                        <p:tav tm="100000">
                                          <p:val>
                                            <p:strVal val="ppt_w"/>
                                          </p:val>
                                        </p:tav>
                                      </p:tavLst>
                                    </p:anim>
                                    <p:anim calcmode="lin" valueType="num">
                                      <p:cBhvr>
                                        <p:cTn id="11" dur="3000"/>
                                        <p:tgtEl>
                                          <p:spTgt spid="3"/>
                                        </p:tgtEl>
                                        <p:attrNameLst>
                                          <p:attrName>ppt_h</p:attrName>
                                        </p:attrNameLst>
                                      </p:cBhvr>
                                      <p:tavLst>
                                        <p:tav tm="0">
                                          <p:val>
                                            <p:strVal val="ppt_h"/>
                                          </p:val>
                                        </p:tav>
                                        <p:tav tm="100000">
                                          <p:val>
                                            <p:fltVal val="0"/>
                                          </p:val>
                                        </p:tav>
                                      </p:tavLst>
                                    </p:anim>
                                    <p:set>
                                      <p:cBhvr>
                                        <p:cTn id="12" dur="1" fill="hold">
                                          <p:stCondLst>
                                            <p:cond delay="2999"/>
                                          </p:stCondLst>
                                        </p:cTn>
                                        <p:tgtEl>
                                          <p:spTgt spid="3"/>
                                        </p:tgtEl>
                                        <p:attrNameLst>
                                          <p:attrName>style.visibility</p:attrName>
                                        </p:attrNameLst>
                                      </p:cBhvr>
                                      <p:to>
                                        <p:strVal val="hidden"/>
                                      </p:to>
                                    </p:set>
                                  </p:childTnLst>
                                </p:cTn>
                              </p:par>
                              <p:par>
                                <p:cTn id="13" presetID="16" presetClass="exit" presetSubtype="37" fill="hold" grpId="1" nodeType="withEffect">
                                  <p:stCondLst>
                                    <p:cond delay="0"/>
                                  </p:stCondLst>
                                  <p:childTnLst>
                                    <p:animEffect transition="out" filter="barn(outVertic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ppt_h/2"/>
                                          </p:val>
                                        </p:tav>
                                        <p:tav tm="100000">
                                          <p:val>
                                            <p:strVal val="#ppt_y"/>
                                          </p:val>
                                        </p:tav>
                                      </p:tavLst>
                                    </p:anim>
                                    <p:anim calcmode="lin" valueType="num">
                                      <p:cBhvr>
                                        <p:cTn id="20" dur="3000" fill="hold"/>
                                        <p:tgtEl>
                                          <p:spTgt spid="2"/>
                                        </p:tgtEl>
                                        <p:attrNameLst>
                                          <p:attrName>ppt_w</p:attrName>
                                        </p:attrNameLst>
                                      </p:cBhvr>
                                      <p:tavLst>
                                        <p:tav tm="0">
                                          <p:val>
                                            <p:strVal val="#ppt_w"/>
                                          </p:val>
                                        </p:tav>
                                        <p:tav tm="100000">
                                          <p:val>
                                            <p:strVal val="#ppt_w"/>
                                          </p:val>
                                        </p:tav>
                                      </p:tavLst>
                                    </p:anim>
                                    <p:anim calcmode="lin" valueType="num">
                                      <p:cBhvr>
                                        <p:cTn id="21" dur="3000" fill="hold"/>
                                        <p:tgtEl>
                                          <p:spTgt spid="2"/>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Vertic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056E4"/>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stock-photo-2106816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3C1787"/>
              </a:gs>
              <a:gs pos="50000">
                <a:srgbClr val="D9D9FF">
                  <a:shade val="67500"/>
                  <a:satMod val="115000"/>
                </a:srgbClr>
              </a:gs>
              <a:gs pos="100000">
                <a:srgbClr val="D9D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26000">
                <a:srgbClr val="002060"/>
              </a:gs>
              <a:gs pos="50000">
                <a:srgbClr val="D9D9FF">
                  <a:shade val="67500"/>
                  <a:satMod val="115000"/>
                </a:srgbClr>
              </a:gs>
              <a:gs pos="100000">
                <a:srgbClr val="D9D9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1"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4" presetClass="exit" presetSubtype="32" fill="hold" grpId="0" nodeType="withEffect">
                                  <p:stCondLst>
                                    <p:cond delay="0"/>
                                  </p:stCondLst>
                                  <p:childTnLst>
                                    <p:animEffect transition="out" filter="box(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50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sp>
        <p:nvSpPr>
          <p:cNvPr id="3" name="2 Marco"/>
          <p:cNvSpPr/>
          <p:nvPr/>
        </p:nvSpPr>
        <p:spPr>
          <a:xfrm>
            <a:off x="0" y="0"/>
            <a:ext cx="9144000" cy="5143500"/>
          </a:xfrm>
          <a:prstGeom prst="frame">
            <a:avLst>
              <a:gd name="adj1" fmla="val 3924"/>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6 Imagen" descr="1nxySHOcsH4j7TpS8dZECP3KK34.png"/>
          <p:cNvPicPr>
            <a:picLocks noChangeAspect="1"/>
          </p:cNvPicPr>
          <p:nvPr/>
        </p:nvPicPr>
        <p:blipFill>
          <a:blip r:embed="rId3"/>
          <a:stretch>
            <a:fillRect/>
          </a:stretch>
        </p:blipFill>
        <p:spPr>
          <a:xfrm>
            <a:off x="1000100" y="0"/>
            <a:ext cx="6858000" cy="5143500"/>
          </a:xfrm>
          <a:prstGeom prst="rect">
            <a:avLst/>
          </a:prstGeom>
        </p:spPr>
      </p:pic>
      <p:sp>
        <p:nvSpPr>
          <p:cNvPr id="9" name="8 CuadroTexto"/>
          <p:cNvSpPr txBox="1"/>
          <p:nvPr/>
        </p:nvSpPr>
        <p:spPr>
          <a:xfrm>
            <a:off x="2643174" y="1714494"/>
            <a:ext cx="3929090" cy="584775"/>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Espero que nada vuelva a ser como antes, porque justo esa será la ganancia entre tantas pérdidas. </a:t>
            </a:r>
            <a:endParaRPr lang="es-PE" sz="16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6C4500"/>
            </a:gs>
            <a:gs pos="64999">
              <a:srgbClr val="F0EBD5"/>
            </a:gs>
            <a:gs pos="100000">
              <a:srgbClr val="D1C39F"/>
            </a:gs>
          </a:gsLst>
          <a:lin ang="10800000" scaled="0"/>
        </a:gradFill>
        <a:effectLst/>
      </p:bgPr>
    </p:bg>
    <p:spTree>
      <p:nvGrpSpPr>
        <p:cNvPr id="1" name=""/>
        <p:cNvGrpSpPr/>
        <p:nvPr/>
      </p:nvGrpSpPr>
      <p:grpSpPr>
        <a:xfrm>
          <a:off x="0" y="0"/>
          <a:ext cx="0" cy="0"/>
          <a:chOff x="0" y="0"/>
          <a:chExt cx="0" cy="0"/>
        </a:xfrm>
      </p:grpSpPr>
      <p:pic>
        <p:nvPicPr>
          <p:cNvPr id="2" name="1 Imagen" descr="stock-photo-2514892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6">
                  <a:lumMod val="20000"/>
                  <a:lumOff val="80000"/>
                </a:scheme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8" presetClass="exit" presetSubtype="3" fill="hold" grpId="1" nodeType="withEffect">
                                  <p:stCondLst>
                                    <p:cond delay="0"/>
                                  </p:stCondLst>
                                  <p:childTnLst>
                                    <p:animEffect transition="out" filter="strips(upRigh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3"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4000">
              <a:srgbClr val="002060"/>
            </a:gs>
            <a:gs pos="50000">
              <a:srgbClr val="A27FE9">
                <a:shade val="67500"/>
                <a:satMod val="115000"/>
              </a:srgbClr>
            </a:gs>
            <a:gs pos="100000">
              <a:srgbClr val="A27FE9">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stock-photo-1939309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D9D9FF"/>
              </a:gs>
              <a:gs pos="50000">
                <a:srgbClr val="6056E4">
                  <a:shade val="67500"/>
                  <a:satMod val="115000"/>
                </a:srgbClr>
              </a:gs>
              <a:gs pos="100000">
                <a:srgbClr val="6056E4">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50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sp>
        <p:nvSpPr>
          <p:cNvPr id="3" name="2 Marco"/>
          <p:cNvSpPr/>
          <p:nvPr/>
        </p:nvSpPr>
        <p:spPr>
          <a:xfrm>
            <a:off x="0" y="0"/>
            <a:ext cx="9144000" cy="5143500"/>
          </a:xfrm>
          <a:prstGeom prst="frame">
            <a:avLst>
              <a:gd name="adj1" fmla="val 3924"/>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6 Imagen" descr="1nxySHOcsH4j7TpS8dZECP3KK34.png"/>
          <p:cNvPicPr>
            <a:picLocks noChangeAspect="1"/>
          </p:cNvPicPr>
          <p:nvPr/>
        </p:nvPicPr>
        <p:blipFill>
          <a:blip r:embed="rId3"/>
          <a:stretch>
            <a:fillRect/>
          </a:stretch>
        </p:blipFill>
        <p:spPr>
          <a:xfrm>
            <a:off x="1000100" y="0"/>
            <a:ext cx="6858000" cy="5143500"/>
          </a:xfrm>
          <a:prstGeom prst="rect">
            <a:avLst/>
          </a:prstGeom>
        </p:spPr>
      </p:pic>
      <p:sp>
        <p:nvSpPr>
          <p:cNvPr id="9" name="8 CuadroTexto"/>
          <p:cNvSpPr txBox="1"/>
          <p:nvPr/>
        </p:nvSpPr>
        <p:spPr>
          <a:xfrm>
            <a:off x="2571736" y="1357304"/>
            <a:ext cx="3929090" cy="1815882"/>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 Quisiera que cada uno de nosotros pudiese dar los pasos necesarios para llegar a sí, que apague su celular de tanto en tanto y se destine a hacer silencio a observarse, a entender el propósito de su vida y a trazar la ruta al menos mental de lo que quiere conseguir.</a:t>
            </a:r>
          </a:p>
          <a:p>
            <a:pPr algn="ctr"/>
            <a:endParaRPr lang="es-PE" sz="16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14000">
              <a:srgbClr val="6056E4"/>
            </a:gs>
            <a:gs pos="45000">
              <a:srgbClr val="FF7A00"/>
            </a:gs>
            <a:gs pos="70000">
              <a:srgbClr val="FF0300"/>
            </a:gs>
            <a:gs pos="100000">
              <a:srgbClr val="4D0808"/>
            </a:gs>
          </a:gsLst>
          <a:lin ang="10800000" scaled="1"/>
        </a:gradFill>
        <a:effectLst/>
      </p:bgPr>
    </p:bg>
    <p:spTree>
      <p:nvGrpSpPr>
        <p:cNvPr id="1" name=""/>
        <p:cNvGrpSpPr/>
        <p:nvPr/>
      </p:nvGrpSpPr>
      <p:grpSpPr>
        <a:xfrm>
          <a:off x="0" y="0"/>
          <a:ext cx="0" cy="0"/>
          <a:chOff x="0" y="0"/>
          <a:chExt cx="0" cy="0"/>
        </a:xfrm>
      </p:grpSpPr>
      <p:pic>
        <p:nvPicPr>
          <p:cNvPr id="2" name="1 Imagen" descr="stock-photo-1878192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0000"/>
              </a:gs>
              <a:gs pos="50000">
                <a:srgbClr val="6056E4">
                  <a:shade val="67500"/>
                  <a:satMod val="115000"/>
                </a:srgbClr>
              </a:gs>
              <a:gs pos="100000">
                <a:srgbClr val="6056E4">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2000">
                <a:srgbClr val="0040C0"/>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E7FF"/>
            </a:gs>
            <a:gs pos="53000">
              <a:srgbClr val="D4DEFF"/>
            </a:gs>
            <a:gs pos="83000">
              <a:srgbClr val="D4DEFF"/>
            </a:gs>
            <a:gs pos="100000">
              <a:srgbClr val="96AB94"/>
            </a:gs>
          </a:gsLst>
          <a:lin ang="0" scaled="0"/>
        </a:gradFill>
        <a:effectLst/>
      </p:bgPr>
    </p:bg>
    <p:spTree>
      <p:nvGrpSpPr>
        <p:cNvPr id="1" name=""/>
        <p:cNvGrpSpPr/>
        <p:nvPr/>
      </p:nvGrpSpPr>
      <p:grpSpPr>
        <a:xfrm>
          <a:off x="0" y="0"/>
          <a:ext cx="0" cy="0"/>
          <a:chOff x="0" y="0"/>
          <a:chExt cx="0" cy="0"/>
        </a:xfrm>
      </p:grpSpPr>
      <p:pic>
        <p:nvPicPr>
          <p:cNvPr id="2" name="1 Imagen" descr="stock-photo-2642825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strVal val="4/3*ppt_w"/>
                                          </p:val>
                                        </p:tav>
                                      </p:tavLst>
                                    </p:anim>
                                    <p:anim calcmode="lin" valueType="num">
                                      <p:cBhvr>
                                        <p:cTn id="9" dur="3000"/>
                                        <p:tgtEl>
                                          <p:spTgt spid="3"/>
                                        </p:tgtEl>
                                        <p:attrNameLst>
                                          <p:attrName>ppt_h</p:attrName>
                                        </p:attrNameLst>
                                      </p:cBhvr>
                                      <p:tavLst>
                                        <p:tav tm="0">
                                          <p:val>
                                            <p:strVal val="ppt_h"/>
                                          </p:val>
                                        </p:tav>
                                        <p:tav tm="100000">
                                          <p:val>
                                            <p:strVal val="4/3*ppt_h"/>
                                          </p:val>
                                        </p:tav>
                                      </p:tavLst>
                                    </p:anim>
                                    <p:set>
                                      <p:cBhvr>
                                        <p:cTn id="10" dur="1" fill="hold">
                                          <p:stCondLst>
                                            <p:cond delay="2999"/>
                                          </p:stCondLst>
                                        </p:cTn>
                                        <p:tgtEl>
                                          <p:spTgt spid="3"/>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50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sp>
        <p:nvSpPr>
          <p:cNvPr id="3" name="2 Marco"/>
          <p:cNvSpPr/>
          <p:nvPr/>
        </p:nvSpPr>
        <p:spPr>
          <a:xfrm>
            <a:off x="0" y="0"/>
            <a:ext cx="9144000" cy="5143500"/>
          </a:xfrm>
          <a:prstGeom prst="frame">
            <a:avLst>
              <a:gd name="adj1" fmla="val 3924"/>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6 Imagen" descr="1nxySHOcsH4j7TpS8dZECP3KK34.png"/>
          <p:cNvPicPr>
            <a:picLocks noChangeAspect="1"/>
          </p:cNvPicPr>
          <p:nvPr/>
        </p:nvPicPr>
        <p:blipFill>
          <a:blip r:embed="rId3"/>
          <a:stretch>
            <a:fillRect/>
          </a:stretch>
        </p:blipFill>
        <p:spPr>
          <a:xfrm>
            <a:off x="1000100" y="0"/>
            <a:ext cx="6858000" cy="5143500"/>
          </a:xfrm>
          <a:prstGeom prst="rect">
            <a:avLst/>
          </a:prstGeom>
        </p:spPr>
      </p:pic>
      <p:sp>
        <p:nvSpPr>
          <p:cNvPr id="9" name="8 CuadroTexto"/>
          <p:cNvSpPr txBox="1"/>
          <p:nvPr/>
        </p:nvSpPr>
        <p:spPr>
          <a:xfrm>
            <a:off x="2500298" y="1285866"/>
            <a:ext cx="3929090" cy="1569660"/>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Sobre todo espero que aprendamos a apreciar el momento presente, sin preguntarnos si mañana podremos, tendremos o querremos… Que estemos complacidos con lo que vivimos y sepamos reconocer las bendiciones que justo ahora nos tocan la vida.</a:t>
            </a:r>
          </a:p>
          <a:p>
            <a:pPr algn="ctr"/>
            <a:endParaRPr lang="es-PE" sz="16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C94B8"/>
            </a:gs>
            <a:gs pos="53000">
              <a:srgbClr val="D4DEFF"/>
            </a:gs>
            <a:gs pos="83000">
              <a:srgbClr val="D4DEFF"/>
            </a:gs>
            <a:gs pos="100000">
              <a:srgbClr val="96AB94"/>
            </a:gs>
          </a:gsLst>
          <a:lin ang="5400000" scaled="1"/>
          <a:tileRect/>
        </a:gradFill>
        <a:effectLst/>
      </p:bgPr>
    </p:bg>
    <p:spTree>
      <p:nvGrpSpPr>
        <p:cNvPr id="1" name=""/>
        <p:cNvGrpSpPr/>
        <p:nvPr/>
      </p:nvGrpSpPr>
      <p:grpSpPr>
        <a:xfrm>
          <a:off x="0" y="0"/>
          <a:ext cx="0" cy="0"/>
          <a:chOff x="0" y="0"/>
          <a:chExt cx="0" cy="0"/>
        </a:xfrm>
      </p:grpSpPr>
      <p:pic>
        <p:nvPicPr>
          <p:cNvPr id="2" name="1 Imagen" descr="stock-photo-1853666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4B2F3D"/>
              </a:gs>
              <a:gs pos="50000">
                <a:srgbClr val="DC94B8">
                  <a:shade val="67500"/>
                  <a:satMod val="115000"/>
                </a:srgbClr>
              </a:gs>
              <a:gs pos="100000">
                <a:srgbClr val="DC94B8">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18000">
                <a:srgbClr val="666699"/>
              </a:gs>
              <a:gs pos="50000">
                <a:srgbClr val="EAC0D5">
                  <a:shade val="67500"/>
                  <a:satMod val="115000"/>
                </a:srgbClr>
              </a:gs>
              <a:gs pos="100000">
                <a:srgbClr val="EAC0D5">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8" presetClass="exit" presetSubtype="9" fill="hold" grpId="1" nodeType="withEffect">
                                  <p:stCondLst>
                                    <p:cond delay="0"/>
                                  </p:stCondLst>
                                  <p:childTnLst>
                                    <p:animEffect transition="out" filter="strips(upLef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4/3*ppt_w"/>
                                          </p:val>
                                        </p:tav>
                                      </p:tavLst>
                                    </p:anim>
                                    <p:anim calcmode="lin" valueType="num">
                                      <p:cBhvr>
                                        <p:cTn id="16" dur="3000"/>
                                        <p:tgtEl>
                                          <p:spTgt spid="3"/>
                                        </p:tgtEl>
                                        <p:attrNameLst>
                                          <p:attrName>ppt_h</p:attrName>
                                        </p:attrNameLst>
                                      </p:cBhvr>
                                      <p:tavLst>
                                        <p:tav tm="0">
                                          <p:val>
                                            <p:strVal val="ppt_h"/>
                                          </p:val>
                                        </p:tav>
                                        <p:tav tm="100000">
                                          <p:val>
                                            <p:strVal val="4/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18" presetClass="exit" presetSubtype="3" fill="hold" grpId="1" nodeType="withEffect">
                                  <p:stCondLst>
                                    <p:cond delay="0"/>
                                  </p:stCondLst>
                                  <p:childTnLst>
                                    <p:animEffect transition="out" filter="strips(upRigh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3"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16000">
              <a:srgbClr val="6056E4"/>
            </a:gs>
            <a:gs pos="50000">
              <a:srgbClr val="92D050">
                <a:shade val="67500"/>
                <a:satMod val="115000"/>
              </a:srgbClr>
            </a:gs>
            <a:gs pos="100000">
              <a:srgbClr val="92D05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2114281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D9D9FF"/>
              </a:gs>
              <a:gs pos="50000">
                <a:srgbClr val="6056E4">
                  <a:shade val="67500"/>
                  <a:satMod val="115000"/>
                </a:srgbClr>
              </a:gs>
              <a:gs pos="100000">
                <a:srgbClr val="6056E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50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sp>
        <p:nvSpPr>
          <p:cNvPr id="3" name="2 Marco"/>
          <p:cNvSpPr/>
          <p:nvPr/>
        </p:nvSpPr>
        <p:spPr>
          <a:xfrm>
            <a:off x="0" y="0"/>
            <a:ext cx="9144000" cy="5143500"/>
          </a:xfrm>
          <a:prstGeom prst="frame">
            <a:avLst>
              <a:gd name="adj1" fmla="val 3924"/>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6 Imagen" descr="1nxySHOcsH4j7TpS8dZECP3KK34.png"/>
          <p:cNvPicPr>
            <a:picLocks noChangeAspect="1"/>
          </p:cNvPicPr>
          <p:nvPr/>
        </p:nvPicPr>
        <p:blipFill>
          <a:blip r:embed="rId3"/>
          <a:stretch>
            <a:fillRect/>
          </a:stretch>
        </p:blipFill>
        <p:spPr>
          <a:xfrm>
            <a:off x="1000100" y="0"/>
            <a:ext cx="6858000" cy="5143500"/>
          </a:xfrm>
          <a:prstGeom prst="rect">
            <a:avLst/>
          </a:prstGeom>
        </p:spPr>
      </p:pic>
      <p:sp>
        <p:nvSpPr>
          <p:cNvPr id="9" name="8 CuadroTexto"/>
          <p:cNvSpPr txBox="1"/>
          <p:nvPr/>
        </p:nvSpPr>
        <p:spPr>
          <a:xfrm>
            <a:off x="2500298" y="1643056"/>
            <a:ext cx="4214842" cy="830997"/>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Aprendamos a adaptarnos sin tanta queja, conectémonos con la abundancia, pensando en lo que tenemos, en lugar de pensar en lo que necesitamos o queremos. </a:t>
            </a:r>
            <a:endParaRPr lang="es-PE" sz="16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A3FF">
                <a:shade val="67500"/>
                <a:satMod val="115000"/>
              </a:srgbClr>
            </a:gs>
            <a:gs pos="100000">
              <a:srgbClr val="FFA3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104049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7B1774"/>
              </a:gs>
              <a:gs pos="50000">
                <a:srgbClr val="FFE7FF">
                  <a:shade val="67500"/>
                  <a:satMod val="115000"/>
                </a:srgbClr>
              </a:gs>
              <a:gs pos="100000">
                <a:srgbClr val="FFE7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2"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6" presetClass="exit" presetSubtype="42" fill="hold" grpId="1" nodeType="withEffect">
                                  <p:stCondLst>
                                    <p:cond delay="0"/>
                                  </p:stCondLst>
                                  <p:childTnLst>
                                    <p:animEffect transition="out" filter="barn(outHorizont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247160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5000">
                <a:schemeClr val="accent6">
                  <a:lumMod val="50000"/>
                </a:schemeClr>
              </a:gs>
              <a:gs pos="50000">
                <a:srgbClr val="FFCC00">
                  <a:shade val="67500"/>
                  <a:satMod val="115000"/>
                </a:srgbClr>
              </a:gs>
              <a:gs pos="100000">
                <a:srgbClr val="FFC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FFCC00"/>
              </a:gs>
              <a:gs pos="50000">
                <a:srgbClr val="DC94B8">
                  <a:shade val="67500"/>
                  <a:satMod val="115000"/>
                </a:srgbClr>
              </a:gs>
              <a:gs pos="100000">
                <a:srgbClr val="DC94B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3" presetClass="exit" presetSubtype="5" fill="hold" grpId="1" nodeType="withEffect">
                                  <p:stCondLst>
                                    <p:cond delay="0"/>
                                  </p:stCondLst>
                                  <p:childTnLst>
                                    <p:animEffect transition="out" filter="blinds(vertic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50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sp>
        <p:nvSpPr>
          <p:cNvPr id="3" name="2 Marco"/>
          <p:cNvSpPr/>
          <p:nvPr/>
        </p:nvSpPr>
        <p:spPr>
          <a:xfrm>
            <a:off x="0" y="0"/>
            <a:ext cx="9144000" cy="5143500"/>
          </a:xfrm>
          <a:prstGeom prst="frame">
            <a:avLst>
              <a:gd name="adj1" fmla="val 3924"/>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6 Imagen" descr="1nxySHOcsH4j7TpS8dZECP3KK34.png"/>
          <p:cNvPicPr>
            <a:picLocks noChangeAspect="1"/>
          </p:cNvPicPr>
          <p:nvPr/>
        </p:nvPicPr>
        <p:blipFill>
          <a:blip r:embed="rId3"/>
          <a:stretch>
            <a:fillRect/>
          </a:stretch>
        </p:blipFill>
        <p:spPr>
          <a:xfrm>
            <a:off x="1000100" y="0"/>
            <a:ext cx="6858000" cy="5143500"/>
          </a:xfrm>
          <a:prstGeom prst="rect">
            <a:avLst/>
          </a:prstGeom>
        </p:spPr>
      </p:pic>
      <p:sp>
        <p:nvSpPr>
          <p:cNvPr id="9" name="8 CuadroTexto"/>
          <p:cNvSpPr txBox="1"/>
          <p:nvPr/>
        </p:nvSpPr>
        <p:spPr>
          <a:xfrm>
            <a:off x="2500298" y="1643056"/>
            <a:ext cx="4214842" cy="1077218"/>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Asegurémonos de poder escuchar a nuestro corazón, para que cuando se abran esas puertas que nos separan y de alguna manera nos protegen, vayamos directo a encontrarnos con lo que más extrañamos</a:t>
            </a:r>
            <a:endParaRPr lang="es-PE" sz="16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3000">
              <a:srgbClr val="D4DEFF"/>
            </a:gs>
            <a:gs pos="83000">
              <a:srgbClr val="D4DEFF"/>
            </a:gs>
            <a:gs pos="100000">
              <a:srgbClr val="96AB94"/>
            </a:gs>
          </a:gsLst>
          <a:lin ang="0" scaled="0"/>
        </a:gradFill>
        <a:effectLst/>
      </p:bgPr>
    </p:bg>
    <p:spTree>
      <p:nvGrpSpPr>
        <p:cNvPr id="1" name=""/>
        <p:cNvGrpSpPr/>
        <p:nvPr/>
      </p:nvGrpSpPr>
      <p:grpSpPr>
        <a:xfrm>
          <a:off x="0" y="0"/>
          <a:ext cx="0" cy="0"/>
          <a:chOff x="0" y="0"/>
          <a:chExt cx="0" cy="0"/>
        </a:xfrm>
      </p:grpSpPr>
      <p:pic>
        <p:nvPicPr>
          <p:cNvPr id="2" name="1 Imagen" descr="stock-photo-2012774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D9D9FF"/>
              </a:gs>
              <a:gs pos="50000">
                <a:srgbClr val="6056E4">
                  <a:shade val="67500"/>
                  <a:satMod val="115000"/>
                </a:srgbClr>
              </a:gs>
              <a:gs pos="100000">
                <a:srgbClr val="6056E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A3FF"/>
              </a:gs>
              <a:gs pos="50000">
                <a:srgbClr val="6056E4">
                  <a:shade val="67500"/>
                  <a:satMod val="115000"/>
                </a:srgbClr>
              </a:gs>
              <a:gs pos="100000">
                <a:srgbClr val="6056E4">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2/3*ppt_w"/>
                                          </p:val>
                                        </p:tav>
                                      </p:tavLst>
                                    </p:anim>
                                    <p:anim calcmode="lin" valueType="num">
                                      <p:cBhvr>
                                        <p:cTn id="9" dur="3000"/>
                                        <p:tgtEl>
                                          <p:spTgt spid="4"/>
                                        </p:tgtEl>
                                        <p:attrNameLst>
                                          <p:attrName>ppt_h</p:attrName>
                                        </p:attrNameLst>
                                      </p:cBhvr>
                                      <p:tavLst>
                                        <p:tav tm="0">
                                          <p:val>
                                            <p:strVal val="ppt_h"/>
                                          </p:val>
                                        </p:tav>
                                        <p:tav tm="100000">
                                          <p:val>
                                            <p:strVal val="2/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2/3*ppt_w"/>
                                          </p:val>
                                        </p:tav>
                                      </p:tavLst>
                                    </p:anim>
                                    <p:anim calcmode="lin" valueType="num">
                                      <p:cBhvr>
                                        <p:cTn id="16" dur="3000"/>
                                        <p:tgtEl>
                                          <p:spTgt spid="3"/>
                                        </p:tgtEl>
                                        <p:attrNameLst>
                                          <p:attrName>ppt_h</p:attrName>
                                        </p:attrNameLst>
                                      </p:cBhvr>
                                      <p:tavLst>
                                        <p:tav tm="0">
                                          <p:val>
                                            <p:strVal val="ppt_h"/>
                                          </p:val>
                                        </p:tav>
                                        <p:tav tm="100000">
                                          <p:val>
                                            <p:strVal val="2/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2012774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D9D9FF"/>
              </a:gs>
              <a:gs pos="50000">
                <a:srgbClr val="6056E4">
                  <a:shade val="67500"/>
                  <a:satMod val="115000"/>
                </a:srgbClr>
              </a:gs>
              <a:gs pos="100000">
                <a:srgbClr val="6056E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50000">
                <a:srgbClr val="6056E4">
                  <a:shade val="67500"/>
                  <a:satMod val="115000"/>
                </a:srgbClr>
              </a:gs>
              <a:gs pos="100000">
                <a:srgbClr val="6056E4">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2/3*ppt_w"/>
                                          </p:val>
                                        </p:tav>
                                      </p:tavLst>
                                    </p:anim>
                                    <p:anim calcmode="lin" valueType="num">
                                      <p:cBhvr>
                                        <p:cTn id="9" dur="3000"/>
                                        <p:tgtEl>
                                          <p:spTgt spid="4"/>
                                        </p:tgtEl>
                                        <p:attrNameLst>
                                          <p:attrName>ppt_h</p:attrName>
                                        </p:attrNameLst>
                                      </p:cBhvr>
                                      <p:tavLst>
                                        <p:tav tm="0">
                                          <p:val>
                                            <p:strVal val="ppt_h"/>
                                          </p:val>
                                        </p:tav>
                                        <p:tav tm="100000">
                                          <p:val>
                                            <p:strVal val="2/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2/3*ppt_w"/>
                                          </p:val>
                                        </p:tav>
                                      </p:tavLst>
                                    </p:anim>
                                    <p:anim calcmode="lin" valueType="num">
                                      <p:cBhvr>
                                        <p:cTn id="16" dur="3000"/>
                                        <p:tgtEl>
                                          <p:spTgt spid="3"/>
                                        </p:tgtEl>
                                        <p:attrNameLst>
                                          <p:attrName>ppt_h</p:attrName>
                                        </p:attrNameLst>
                                      </p:cBhvr>
                                      <p:tavLst>
                                        <p:tav tm="0">
                                          <p:val>
                                            <p:strVal val="ppt_h"/>
                                          </p:val>
                                        </p:tav>
                                        <p:tav tm="100000">
                                          <p:val>
                                            <p:strVal val="2/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50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sp>
        <p:nvSpPr>
          <p:cNvPr id="3" name="2 Marco"/>
          <p:cNvSpPr/>
          <p:nvPr/>
        </p:nvSpPr>
        <p:spPr>
          <a:xfrm>
            <a:off x="0" y="0"/>
            <a:ext cx="9144000" cy="5143500"/>
          </a:xfrm>
          <a:prstGeom prst="frame">
            <a:avLst>
              <a:gd name="adj1" fmla="val 3924"/>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6 Imagen" descr="1nxySHOcsH4j7TpS8dZECP3KK34.png"/>
          <p:cNvPicPr>
            <a:picLocks noChangeAspect="1"/>
          </p:cNvPicPr>
          <p:nvPr/>
        </p:nvPicPr>
        <p:blipFill>
          <a:blip r:embed="rId3"/>
          <a:stretch>
            <a:fillRect/>
          </a:stretch>
        </p:blipFill>
        <p:spPr>
          <a:xfrm>
            <a:off x="1071538" y="0"/>
            <a:ext cx="6858000" cy="5143500"/>
          </a:xfrm>
          <a:prstGeom prst="rect">
            <a:avLst/>
          </a:prstGeom>
        </p:spPr>
      </p:pic>
      <p:sp>
        <p:nvSpPr>
          <p:cNvPr id="9" name="8 CuadroTexto"/>
          <p:cNvSpPr txBox="1"/>
          <p:nvPr/>
        </p:nvSpPr>
        <p:spPr>
          <a:xfrm>
            <a:off x="2571736" y="1785932"/>
            <a:ext cx="4214842" cy="830997"/>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Un abrazo no tiene que ser a otra persona, un abrazo puede ser a la libertad, al mar, al aire, a la vida y hasta a nosotros mismos. </a:t>
            </a:r>
            <a:endParaRPr lang="es-PE" sz="16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FFCC00"/>
            </a:gs>
            <a:gs pos="50000">
              <a:srgbClr val="7030A0">
                <a:shade val="67500"/>
                <a:satMod val="115000"/>
              </a:srgbClr>
            </a:gs>
            <a:gs pos="100000">
              <a:srgbClr val="7030A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3070256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9999FF">
                  <a:shade val="67500"/>
                  <a:satMod val="115000"/>
                </a:srgbClr>
              </a:gs>
              <a:gs pos="100000">
                <a:srgbClr val="9999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6E4FDF">
                  <a:shade val="67500"/>
                  <a:satMod val="115000"/>
                </a:srgbClr>
              </a:gs>
              <a:gs pos="100000">
                <a:srgbClr val="6E4FD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6" presetClass="entr" presetSubtype="16"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ircle(in)">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002E12"/>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913822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483900"/>
              </a:gs>
              <a:gs pos="50000">
                <a:srgbClr val="FFCC00">
                  <a:shade val="67500"/>
                  <a:satMod val="115000"/>
                </a:srgbClr>
              </a:gs>
              <a:gs pos="100000">
                <a:srgbClr val="FFCC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FFC000"/>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8" presetClass="exit" presetSubtype="6" fill="hold" grpId="1" nodeType="withEffect">
                                  <p:stCondLst>
                                    <p:cond delay="0"/>
                                  </p:stCondLst>
                                  <p:childTnLst>
                                    <p:animEffect transition="out" filter="strips(downRigh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50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sp>
        <p:nvSpPr>
          <p:cNvPr id="3" name="2 Marco"/>
          <p:cNvSpPr/>
          <p:nvPr/>
        </p:nvSpPr>
        <p:spPr>
          <a:xfrm>
            <a:off x="0" y="0"/>
            <a:ext cx="9144000" cy="5143500"/>
          </a:xfrm>
          <a:prstGeom prst="frame">
            <a:avLst>
              <a:gd name="adj1" fmla="val 3924"/>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6 Imagen" descr="1nxySHOcsH4j7TpS8dZECP3KK34.png"/>
          <p:cNvPicPr>
            <a:picLocks noChangeAspect="1"/>
          </p:cNvPicPr>
          <p:nvPr/>
        </p:nvPicPr>
        <p:blipFill>
          <a:blip r:embed="rId3"/>
          <a:stretch>
            <a:fillRect/>
          </a:stretch>
        </p:blipFill>
        <p:spPr>
          <a:xfrm>
            <a:off x="1071538" y="0"/>
            <a:ext cx="6858000" cy="5143500"/>
          </a:xfrm>
          <a:prstGeom prst="rect">
            <a:avLst/>
          </a:prstGeom>
        </p:spPr>
      </p:pic>
      <p:sp>
        <p:nvSpPr>
          <p:cNvPr id="9" name="8 CuadroTexto"/>
          <p:cNvSpPr txBox="1"/>
          <p:nvPr/>
        </p:nvSpPr>
        <p:spPr>
          <a:xfrm>
            <a:off x="2428860" y="1500180"/>
            <a:ext cx="4214842" cy="1323439"/>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Disfrutemos de la nueva oportunidad de estar donde queremos, pero mientras aprendamos a amar la vida desde donde estamos, con quienes estamos y bajo las circunstancias que existen.</a:t>
            </a:r>
          </a:p>
          <a:p>
            <a:pPr algn="ctr"/>
            <a:endParaRPr lang="es-PE" sz="16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FFA3FF"/>
            </a:gs>
            <a:gs pos="50000">
              <a:srgbClr val="6056E4">
                <a:shade val="67500"/>
                <a:satMod val="115000"/>
              </a:srgbClr>
            </a:gs>
            <a:gs pos="100000">
              <a:srgbClr val="6056E4">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2055623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E7FF"/>
              </a:gs>
              <a:gs pos="50000">
                <a:srgbClr val="B000DA">
                  <a:shade val="67500"/>
                  <a:satMod val="115000"/>
                </a:srgbClr>
              </a:gs>
              <a:gs pos="100000">
                <a:srgbClr val="B000D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tx1"/>
              </a:gs>
              <a:gs pos="50000">
                <a:srgbClr val="CC00FF">
                  <a:shade val="67500"/>
                  <a:satMod val="115000"/>
                </a:srgbClr>
              </a:gs>
              <a:gs pos="100000">
                <a:srgbClr val="CC00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8" presetClass="exit" presetSubtype="3" fill="hold" grpId="1" nodeType="withEffect">
                                  <p:stCondLst>
                                    <p:cond delay="0"/>
                                  </p:stCondLst>
                                  <p:childTnLst>
                                    <p:animEffect transition="out" filter="strips(upRigh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Horizontal)">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23000">
              <a:srgbClr val="92D050"/>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stock-photo-2139569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0000"/>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
                                          </p:val>
                                        </p:tav>
                                      </p:tavLst>
                                    </p:anim>
                                    <p:anim calcmode="lin" valueType="num">
                                      <p:cBhvr>
                                        <p:cTn id="9" dur="3000"/>
                                        <p:tgtEl>
                                          <p:spTgt spid="3"/>
                                        </p:tgtEl>
                                        <p:attrNameLst>
                                          <p:attrName>ppt_y</p:attrName>
                                        </p:attrNameLst>
                                      </p:cBhvr>
                                      <p:tavLst>
                                        <p:tav tm="0">
                                          <p:val>
                                            <p:strVal val="ppt_y"/>
                                          </p:val>
                                        </p:tav>
                                        <p:tav tm="100000">
                                          <p:val>
                                            <p:strVal val="ppt_y+ppt_h/2"/>
                                          </p:val>
                                        </p:tav>
                                      </p:tavLst>
                                    </p:anim>
                                    <p:anim calcmode="lin" valueType="num">
                                      <p:cBhvr>
                                        <p:cTn id="10" dur="3000"/>
                                        <p:tgtEl>
                                          <p:spTgt spid="3"/>
                                        </p:tgtEl>
                                        <p:attrNameLst>
                                          <p:attrName>ppt_w</p:attrName>
                                        </p:attrNameLst>
                                      </p:cBhvr>
                                      <p:tavLst>
                                        <p:tav tm="0">
                                          <p:val>
                                            <p:strVal val="ppt_w"/>
                                          </p:val>
                                        </p:tav>
                                        <p:tav tm="100000">
                                          <p:val>
                                            <p:strVal val="ppt_w"/>
                                          </p:val>
                                        </p:tav>
                                      </p:tavLst>
                                    </p:anim>
                                    <p:anim calcmode="lin" valueType="num">
                                      <p:cBhvr>
                                        <p:cTn id="11" dur="3000"/>
                                        <p:tgtEl>
                                          <p:spTgt spid="3"/>
                                        </p:tgtEl>
                                        <p:attrNameLst>
                                          <p:attrName>ppt_h</p:attrName>
                                        </p:attrNameLst>
                                      </p:cBhvr>
                                      <p:tavLst>
                                        <p:tav tm="0">
                                          <p:val>
                                            <p:strVal val="ppt_h"/>
                                          </p:val>
                                        </p:tav>
                                        <p:tav tm="100000">
                                          <p:val>
                                            <p:fltVal val="0"/>
                                          </p:val>
                                        </p:tav>
                                      </p:tavLst>
                                    </p:anim>
                                    <p:set>
                                      <p:cBhvr>
                                        <p:cTn id="12" dur="1" fill="hold">
                                          <p:stCondLst>
                                            <p:cond delay="2999"/>
                                          </p:stCondLst>
                                        </p:cTn>
                                        <p:tgtEl>
                                          <p:spTgt spid="3"/>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ppt_h/2"/>
                                          </p:val>
                                        </p:tav>
                                        <p:tav tm="100000">
                                          <p:val>
                                            <p:strVal val="#ppt_y"/>
                                          </p:val>
                                        </p:tav>
                                      </p:tavLst>
                                    </p:anim>
                                    <p:anim calcmode="lin" valueType="num">
                                      <p:cBhvr>
                                        <p:cTn id="20" dur="3000" fill="hold"/>
                                        <p:tgtEl>
                                          <p:spTgt spid="2"/>
                                        </p:tgtEl>
                                        <p:attrNameLst>
                                          <p:attrName>ppt_w</p:attrName>
                                        </p:attrNameLst>
                                      </p:cBhvr>
                                      <p:tavLst>
                                        <p:tav tm="0">
                                          <p:val>
                                            <p:strVal val="#ppt_w"/>
                                          </p:val>
                                        </p:tav>
                                        <p:tav tm="100000">
                                          <p:val>
                                            <p:strVal val="#ppt_w"/>
                                          </p:val>
                                        </p:tav>
                                      </p:tavLst>
                                    </p:anim>
                                    <p:anim calcmode="lin" valueType="num">
                                      <p:cBhvr>
                                        <p:cTn id="21" dur="3000" fill="hold"/>
                                        <p:tgtEl>
                                          <p:spTgt spid="2"/>
                                        </p:tgtEl>
                                        <p:attrNameLst>
                                          <p:attrName>ppt_h</p:attrName>
                                        </p:attrNameLst>
                                      </p:cBhvr>
                                      <p:tavLst>
                                        <p:tav tm="0">
                                          <p:val>
                                            <p:fltVal val="0"/>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50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sp>
        <p:nvSpPr>
          <p:cNvPr id="3" name="2 Marco"/>
          <p:cNvSpPr/>
          <p:nvPr/>
        </p:nvSpPr>
        <p:spPr>
          <a:xfrm>
            <a:off x="0" y="0"/>
            <a:ext cx="9144000" cy="5143500"/>
          </a:xfrm>
          <a:prstGeom prst="frame">
            <a:avLst>
              <a:gd name="adj1" fmla="val 3924"/>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6 Imagen" descr="1nxySHOcsH4j7TpS8dZECP3KK34.png"/>
          <p:cNvPicPr>
            <a:picLocks noChangeAspect="1"/>
          </p:cNvPicPr>
          <p:nvPr/>
        </p:nvPicPr>
        <p:blipFill>
          <a:blip r:embed="rId3"/>
          <a:stretch>
            <a:fillRect/>
          </a:stretch>
        </p:blipFill>
        <p:spPr>
          <a:xfrm>
            <a:off x="1071538" y="0"/>
            <a:ext cx="6858000" cy="5143500"/>
          </a:xfrm>
          <a:prstGeom prst="rect">
            <a:avLst/>
          </a:prstGeom>
        </p:spPr>
      </p:pic>
      <p:sp>
        <p:nvSpPr>
          <p:cNvPr id="9" name="8 CuadroTexto"/>
          <p:cNvSpPr txBox="1"/>
          <p:nvPr/>
        </p:nvSpPr>
        <p:spPr>
          <a:xfrm>
            <a:off x="2571736" y="1500180"/>
            <a:ext cx="4214842" cy="1323439"/>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En nuestra mente que siempre busca las vías para escaparse del presente, podemos abrir un espacio para imaginarnos la vida que queremos, proyectarnos en los espacios que queremos recorrer y sumergirnos en esos brazos que tanta falta nos hacen</a:t>
            </a:r>
            <a:endParaRPr lang="es-PE" sz="16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20000">
              <a:srgbClr val="FFE7FF"/>
            </a:gs>
            <a:gs pos="50000">
              <a:srgbClr val="D9D9FF">
                <a:shade val="67500"/>
                <a:satMod val="115000"/>
              </a:srgbClr>
            </a:gs>
            <a:gs pos="100000">
              <a:srgbClr val="D9D9FF">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602760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6056E4">
                  <a:shade val="67500"/>
                  <a:satMod val="115000"/>
                </a:srgbClr>
              </a:gs>
              <a:gs pos="100000">
                <a:srgbClr val="6056E4">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92D050"/>
              </a:gs>
              <a:gs pos="50000">
                <a:srgbClr val="6056E4">
                  <a:shade val="67500"/>
                  <a:satMod val="115000"/>
                </a:srgbClr>
              </a:gs>
              <a:gs pos="100000">
                <a:srgbClr val="6056E4">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fltVal val="0"/>
                                          </p:val>
                                        </p:tav>
                                      </p:tavLst>
                                    </p:anim>
                                    <p:set>
                                      <p:cBhvr>
                                        <p:cTn id="17" dur="1" fill="hold">
                                          <p:stCondLst>
                                            <p:cond delay="2999"/>
                                          </p:stCondLst>
                                        </p:cTn>
                                        <p:tgtEl>
                                          <p:spTgt spid="4"/>
                                        </p:tgtEl>
                                        <p:attrNameLst>
                                          <p:attrName>style.visibility</p:attrName>
                                        </p:attrNameLst>
                                      </p:cBhvr>
                                      <p:to>
                                        <p:strVal val="hidden"/>
                                      </p:to>
                                    </p:set>
                                  </p:childTnLst>
                                </p:cTn>
                              </p:par>
                              <p:par>
                                <p:cTn id="18" presetID="6" presetClass="exit" presetSubtype="16" fill="hold" grpId="1" nodeType="withEffect">
                                  <p:stCondLst>
                                    <p:cond delay="0"/>
                                  </p:stCondLst>
                                  <p:childTnLst>
                                    <p:animEffect transition="out" filter="circle(in)">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122339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C00000"/>
              </a:gs>
              <a:gs pos="50000">
                <a:srgbClr val="92D050">
                  <a:shade val="67500"/>
                  <a:satMod val="115000"/>
                </a:srgbClr>
              </a:gs>
              <a:gs pos="100000">
                <a:srgbClr val="92D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7000">
                <a:schemeClr val="bg1">
                  <a:lumMod val="85000"/>
                </a:schemeClr>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strVal val="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50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sp>
        <p:nvSpPr>
          <p:cNvPr id="3" name="2 Marco"/>
          <p:cNvSpPr/>
          <p:nvPr/>
        </p:nvSpPr>
        <p:spPr>
          <a:xfrm>
            <a:off x="0" y="0"/>
            <a:ext cx="9144000" cy="5143500"/>
          </a:xfrm>
          <a:prstGeom prst="frame">
            <a:avLst>
              <a:gd name="adj1" fmla="val 3924"/>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6 Imagen" descr="1nxySHOcsH4j7TpS8dZECP3KK34.png"/>
          <p:cNvPicPr>
            <a:picLocks noChangeAspect="1"/>
          </p:cNvPicPr>
          <p:nvPr/>
        </p:nvPicPr>
        <p:blipFill>
          <a:blip r:embed="rId3"/>
          <a:stretch>
            <a:fillRect/>
          </a:stretch>
        </p:blipFill>
        <p:spPr>
          <a:xfrm>
            <a:off x="1071538" y="0"/>
            <a:ext cx="6858000" cy="5143500"/>
          </a:xfrm>
          <a:prstGeom prst="rect">
            <a:avLst/>
          </a:prstGeom>
        </p:spPr>
      </p:pic>
      <p:sp>
        <p:nvSpPr>
          <p:cNvPr id="9" name="8 CuadroTexto"/>
          <p:cNvSpPr txBox="1"/>
          <p:nvPr/>
        </p:nvSpPr>
        <p:spPr>
          <a:xfrm>
            <a:off x="2571736" y="1500180"/>
            <a:ext cx="4214842" cy="1323439"/>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Esta es una oportunidad para todos, mientras el mundo está prácticamente detenido, podemos reconectar con nuestra esencia y evaluar cómo es nuestra relación con nosotros y con todo lo que está fuera. </a:t>
            </a:r>
          </a:p>
          <a:p>
            <a:pPr algn="ctr"/>
            <a:endParaRPr lang="es-PE" sz="16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19000">
              <a:srgbClr val="0040C0"/>
            </a:gs>
            <a:gs pos="50000">
              <a:srgbClr val="D9D9FF">
                <a:shade val="67500"/>
                <a:satMod val="115000"/>
              </a:srgbClr>
            </a:gs>
            <a:gs pos="100000">
              <a:srgbClr val="D9D9FF">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2380684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D9D9FF"/>
              </a:gs>
              <a:gs pos="50000">
                <a:srgbClr val="6056E4">
                  <a:shade val="67500"/>
                  <a:satMod val="115000"/>
                </a:srgbClr>
              </a:gs>
              <a:gs pos="100000">
                <a:srgbClr val="6056E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FFA3FF"/>
              </a:gs>
              <a:gs pos="50000">
                <a:srgbClr val="6056E4">
                  <a:shade val="67500"/>
                  <a:satMod val="115000"/>
                </a:srgbClr>
              </a:gs>
              <a:gs pos="100000">
                <a:srgbClr val="6056E4">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21000">
              <a:srgbClr val="FFC000"/>
            </a:gs>
            <a:gs pos="50000">
              <a:srgbClr val="FF6600">
                <a:shade val="67500"/>
                <a:satMod val="115000"/>
              </a:srgbClr>
            </a:gs>
            <a:gs pos="100000">
              <a:srgbClr val="FF660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stock-photo-2226819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6600"/>
              </a:gs>
              <a:gs pos="30000">
                <a:srgbClr val="D49E6C"/>
              </a:gs>
              <a:gs pos="70000">
                <a:srgbClr val="A65528"/>
              </a:gs>
              <a:gs pos="100000">
                <a:srgbClr val="663012"/>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tx1"/>
              </a:gs>
              <a:gs pos="50000">
                <a:srgbClr val="FFCC00">
                  <a:shade val="67500"/>
                  <a:satMod val="115000"/>
                </a:srgbClr>
              </a:gs>
              <a:gs pos="100000">
                <a:srgbClr val="FFCC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fltVal val="0"/>
                                          </p:val>
                                        </p:tav>
                                      </p:tavLst>
                                    </p:anim>
                                    <p:set>
                                      <p:cBhvr>
                                        <p:cTn id="17" dur="1" fill="hold">
                                          <p:stCondLst>
                                            <p:cond delay="2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50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sp>
        <p:nvSpPr>
          <p:cNvPr id="3" name="2 Marco"/>
          <p:cNvSpPr/>
          <p:nvPr/>
        </p:nvSpPr>
        <p:spPr>
          <a:xfrm>
            <a:off x="0" y="0"/>
            <a:ext cx="9144000" cy="5143500"/>
          </a:xfrm>
          <a:prstGeom prst="frame">
            <a:avLst>
              <a:gd name="adj1" fmla="val 3924"/>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6 Imagen" descr="1nxySHOcsH4j7TpS8dZECP3KK34.png"/>
          <p:cNvPicPr>
            <a:picLocks noChangeAspect="1"/>
          </p:cNvPicPr>
          <p:nvPr/>
        </p:nvPicPr>
        <p:blipFill>
          <a:blip r:embed="rId3"/>
          <a:stretch>
            <a:fillRect/>
          </a:stretch>
        </p:blipFill>
        <p:spPr>
          <a:xfrm>
            <a:off x="1071538" y="0"/>
            <a:ext cx="6858000" cy="5143500"/>
          </a:xfrm>
          <a:prstGeom prst="rect">
            <a:avLst/>
          </a:prstGeom>
        </p:spPr>
      </p:pic>
      <p:sp>
        <p:nvSpPr>
          <p:cNvPr id="9" name="8 CuadroTexto"/>
          <p:cNvSpPr txBox="1"/>
          <p:nvPr/>
        </p:nvSpPr>
        <p:spPr>
          <a:xfrm>
            <a:off x="2500298" y="1214428"/>
            <a:ext cx="4214842" cy="2062103"/>
          </a:xfrm>
          <a:prstGeom prst="rect">
            <a:avLst/>
          </a:prstGeom>
          <a:noFill/>
        </p:spPr>
        <p:txBody>
          <a:bodyPr wrap="square" rtlCol="0">
            <a:spAutoFit/>
          </a:bodyPr>
          <a:lstStyle/>
          <a:p>
            <a:pPr algn="ctr" fontAlgn="base"/>
            <a:r>
              <a:rPr lang="es-PE" sz="1600" b="1" dirty="0" smtClean="0">
                <a:solidFill>
                  <a:schemeClr val="bg1"/>
                </a:solidFill>
                <a:effectLst>
                  <a:outerShdw blurRad="38100" dist="38100" dir="2700000" algn="tl">
                    <a:srgbClr val="000000">
                      <a:alpha val="43137"/>
                    </a:srgbClr>
                  </a:outerShdw>
                </a:effectLst>
              </a:rPr>
              <a:t>Ya aprendimos a abrazar con miradas, ya sabemos demostrar amor en la distancia más estricta, de seguro seremos capaces de amar diferente, de ser más honestos, de dañar menos, de estar convencidos de lo que queremos y no distraernos con lo que sabemos no nos llevará lejos.</a:t>
            </a:r>
          </a:p>
          <a:p>
            <a:pPr algn="ctr" fontAlgn="base"/>
            <a:r>
              <a:rPr lang="es-PE" sz="1600" b="1" dirty="0" smtClean="0">
                <a:solidFill>
                  <a:schemeClr val="bg1"/>
                </a:solidFill>
                <a:effectLst>
                  <a:outerShdw blurRad="38100" dist="38100" dir="2700000" algn="tl">
                    <a:srgbClr val="000000">
                      <a:alpha val="43137"/>
                    </a:srgbClr>
                  </a:outerShdw>
                </a:effectLst>
              </a:rPr>
              <a:t> </a:t>
            </a:r>
          </a:p>
          <a:p>
            <a:pPr algn="ctr"/>
            <a:endParaRPr lang="es-PE" sz="16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A3FF">
                <a:shade val="67500"/>
                <a:satMod val="115000"/>
              </a:srgbClr>
            </a:gs>
            <a:gs pos="100000">
              <a:srgbClr val="FFA3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233862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C000C0">
                  <a:shade val="67500"/>
                  <a:satMod val="115000"/>
                </a:srgbClr>
              </a:gs>
              <a:gs pos="100000">
                <a:srgbClr val="C000C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7030A0"/>
              </a:gs>
              <a:gs pos="50000">
                <a:srgbClr val="FFD1FF">
                  <a:shade val="67500"/>
                  <a:satMod val="115000"/>
                </a:srgbClr>
              </a:gs>
              <a:gs pos="100000">
                <a:srgbClr val="FFD1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strVal val="ppt_h"/>
                                          </p:val>
                                        </p:tav>
                                      </p:tavLst>
                                    </p:anim>
                                    <p:set>
                                      <p:cBhvr>
                                        <p:cTn id="17" dur="1" fill="hold">
                                          <p:stCondLst>
                                            <p:cond delay="2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0000">
              <a:srgbClr val="D9D9FF">
                <a:shade val="67500"/>
                <a:satMod val="115000"/>
              </a:srgbClr>
            </a:gs>
            <a:gs pos="100000">
              <a:srgbClr val="D9D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374022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002060"/>
              </a:gs>
              <a:gs pos="50000">
                <a:srgbClr val="D9D9FF">
                  <a:shade val="67500"/>
                  <a:satMod val="115000"/>
                </a:srgbClr>
              </a:gs>
              <a:gs pos="100000">
                <a:srgbClr val="D9D9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7000">
                <a:srgbClr val="6056E4"/>
              </a:gs>
              <a:gs pos="50000">
                <a:srgbClr val="FFE7FF">
                  <a:shade val="67500"/>
                  <a:satMod val="115000"/>
                </a:srgbClr>
              </a:gs>
              <a:gs pos="100000">
                <a:srgbClr val="FFE7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5000">
              <a:schemeClr val="accent6">
                <a:lumMod val="50000"/>
              </a:schemeClr>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sp>
        <p:nvSpPr>
          <p:cNvPr id="3" name="2 Marco"/>
          <p:cNvSpPr/>
          <p:nvPr/>
        </p:nvSpPr>
        <p:spPr>
          <a:xfrm>
            <a:off x="0" y="0"/>
            <a:ext cx="9144000" cy="5143500"/>
          </a:xfrm>
          <a:prstGeom prst="frame">
            <a:avLst>
              <a:gd name="adj1" fmla="val 3924"/>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7" name="6 Imagen" descr="1nxySHOcsH4j7TpS8dZECP3KK34.png"/>
          <p:cNvPicPr>
            <a:picLocks noChangeAspect="1"/>
          </p:cNvPicPr>
          <p:nvPr/>
        </p:nvPicPr>
        <p:blipFill>
          <a:blip r:embed="rId3"/>
          <a:stretch>
            <a:fillRect/>
          </a:stretch>
        </p:blipFill>
        <p:spPr>
          <a:xfrm>
            <a:off x="1071538" y="0"/>
            <a:ext cx="6858000" cy="5143500"/>
          </a:xfrm>
          <a:prstGeom prst="rect">
            <a:avLst/>
          </a:prstGeom>
        </p:spPr>
      </p:pic>
      <p:sp>
        <p:nvSpPr>
          <p:cNvPr id="9" name="8 CuadroTexto"/>
          <p:cNvSpPr txBox="1"/>
          <p:nvPr/>
        </p:nvSpPr>
        <p:spPr>
          <a:xfrm>
            <a:off x="2428860" y="1571618"/>
            <a:ext cx="4214842" cy="1323439"/>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No importa si estás solo o acompañado, encuentra los momentos para encontrarte contigo, que ello será el inicio de lo mejor que tendrás para ofrecerte a ti y a todos los que forman parte de tu vida</a:t>
            </a:r>
          </a:p>
          <a:p>
            <a:pPr algn="ctr"/>
            <a:endParaRPr lang="es-PE" sz="1600" b="1" dirty="0">
              <a:solidFill>
                <a:schemeClr val="bg1"/>
              </a:solidFill>
              <a:effectLst>
                <a:outerShdw blurRad="38100" dist="38100" dir="2700000" algn="tl">
                  <a:srgbClr val="000000">
                    <a:alpha val="43137"/>
                  </a:srgbClr>
                </a:outerShdw>
              </a:effectLst>
            </a:endParaRPr>
          </a:p>
        </p:txBody>
      </p:sp>
      <p:sp>
        <p:nvSpPr>
          <p:cNvPr id="5" name="4 CuadroTexto"/>
          <p:cNvSpPr txBox="1"/>
          <p:nvPr/>
        </p:nvSpPr>
        <p:spPr>
          <a:xfrm>
            <a:off x="2786050" y="3000378"/>
            <a:ext cx="987771" cy="246221"/>
          </a:xfrm>
          <a:prstGeom prst="rect">
            <a:avLst/>
          </a:prstGeom>
          <a:noFill/>
        </p:spPr>
        <p:txBody>
          <a:bodyPr wrap="none" rtlCol="0">
            <a:spAutoFit/>
          </a:bodyPr>
          <a:lstStyle/>
          <a:p>
            <a:r>
              <a:rPr lang="es-PE" sz="1000" b="1" dirty="0" smtClean="0">
                <a:solidFill>
                  <a:schemeClr val="accent6">
                    <a:lumMod val="40000"/>
                    <a:lumOff val="60000"/>
                  </a:schemeClr>
                </a:solidFill>
                <a:effectLst>
                  <a:outerShdw blurRad="38100" dist="38100" dir="2700000" algn="tl">
                    <a:srgbClr val="000000">
                      <a:alpha val="43137"/>
                    </a:srgbClr>
                  </a:outerShdw>
                </a:effectLst>
              </a:rPr>
              <a:t>Texto Sara .Espejo</a:t>
            </a:r>
            <a:endParaRPr lang="es-PE" sz="1000" b="1" dirty="0">
              <a:solidFill>
                <a:schemeClr val="accent6">
                  <a:lumMod val="40000"/>
                  <a:lumOff val="60000"/>
                </a:schemeClr>
              </a:solidFill>
              <a:effectLst>
                <a:outerShdw blurRad="38100" dist="38100" dir="2700000" algn="tl">
                  <a:srgbClr val="000000">
                    <a:alpha val="43137"/>
                  </a:srgbClr>
                </a:outerShdw>
              </a:effectLst>
            </a:endParaRPr>
          </a:p>
        </p:txBody>
      </p:sp>
      <p:sp>
        <p:nvSpPr>
          <p:cNvPr id="6" name="5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C0">
                <a:shade val="67500"/>
                <a:satMod val="115000"/>
              </a:srgbClr>
            </a:gs>
            <a:gs pos="100000">
              <a:srgbClr val="C000C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stock-photo-2511905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3000">
                <a:schemeClr val="accent3">
                  <a:lumMod val="50000"/>
                </a:schemeClr>
              </a:gs>
              <a:gs pos="50000">
                <a:srgbClr val="C000C0">
                  <a:shade val="67500"/>
                  <a:satMod val="115000"/>
                </a:srgbClr>
              </a:gs>
              <a:gs pos="100000">
                <a:srgbClr val="C000C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5000">
                <a:schemeClr val="accent3">
                  <a:lumMod val="40000"/>
                  <a:lumOff val="60000"/>
                </a:schemeClr>
              </a:gs>
              <a:gs pos="50000">
                <a:schemeClr val="accent3">
                  <a:lumMod val="50000"/>
                  <a:shade val="67500"/>
                  <a:satMod val="115000"/>
                </a:schemeClr>
              </a:gs>
              <a:gs pos="100000">
                <a:schemeClr val="accent3">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142894"/>
            <a:ext cx="9644130" cy="550072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37" fill="hold" grpId="1" nodeType="withEffect">
                                  <p:stCondLst>
                                    <p:cond delay="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fltVal val="0"/>
                                          </p:val>
                                        </p:tav>
                                        <p:tav tm="100000">
                                          <p:val>
                                            <p:strVal val="#ppt_w"/>
                                          </p:val>
                                        </p:tav>
                                      </p:tavLst>
                                    </p:anim>
                                    <p:anim calcmode="lin" valueType="num">
                                      <p:cBhvr>
                                        <p:cTn id="24" dur="3000" fill="hold"/>
                                        <p:tgtEl>
                                          <p:spTgt spid="2"/>
                                        </p:tgtEl>
                                        <p:attrNameLst>
                                          <p:attrName>ppt_h</p:attrName>
                                        </p:attrNameLst>
                                      </p:cBhvr>
                                      <p:tavLst>
                                        <p:tav tm="0">
                                          <p:val>
                                            <p:strVal val="#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262BE6">
                <a:shade val="67500"/>
                <a:satMod val="115000"/>
              </a:srgbClr>
            </a:gs>
            <a:gs pos="100000">
              <a:srgbClr val="262BE6">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3063342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3000">
                <a:srgbClr val="262BE6"/>
              </a:gs>
              <a:gs pos="50000">
                <a:srgbClr val="FFCC00">
                  <a:shade val="67500"/>
                  <a:satMod val="115000"/>
                </a:srgbClr>
              </a:gs>
              <a:gs pos="100000">
                <a:srgbClr val="FFCC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FFCC00"/>
              </a:gs>
              <a:gs pos="50000">
                <a:srgbClr val="6E4FDF">
                  <a:shade val="67500"/>
                  <a:satMod val="115000"/>
                </a:srgbClr>
              </a:gs>
              <a:gs pos="100000">
                <a:srgbClr val="6E4FD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cooltext-357234242343692.png"/>
          <p:cNvPicPr>
            <a:picLocks noChangeAspect="1"/>
          </p:cNvPicPr>
          <p:nvPr/>
        </p:nvPicPr>
        <p:blipFill>
          <a:blip r:embed="rId3"/>
          <a:stretch>
            <a:fillRect/>
          </a:stretch>
        </p:blipFill>
        <p:spPr>
          <a:xfrm rot="20626888">
            <a:off x="6435954" y="3254843"/>
            <a:ext cx="1275966" cy="657553"/>
          </a:xfrm>
          <a:prstGeom prst="rect">
            <a:avLst/>
          </a:prstGeom>
        </p:spPr>
      </p:pic>
      <p:sp>
        <p:nvSpPr>
          <p:cNvPr id="7" name="6 Rectángulo"/>
          <p:cNvSpPr/>
          <p:nvPr/>
        </p:nvSpPr>
        <p:spPr>
          <a:xfrm>
            <a:off x="-285784" y="-142894"/>
            <a:ext cx="9644130" cy="550072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37" fill="hold" grpId="1" nodeType="withEffect">
                                  <p:stCondLst>
                                    <p:cond delay="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par>
                          <p:cTn id="28" fill="hold">
                            <p:stCondLst>
                              <p:cond delay="3000"/>
                            </p:stCondLst>
                            <p:childTnLst>
                              <p:par>
                                <p:cTn id="29" presetID="23" presetClass="entr" presetSubtype="528"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2000" fill="hold"/>
                                        <p:tgtEl>
                                          <p:spTgt spid="6"/>
                                        </p:tgtEl>
                                        <p:attrNameLst>
                                          <p:attrName>ppt_w</p:attrName>
                                        </p:attrNameLst>
                                      </p:cBhvr>
                                      <p:tavLst>
                                        <p:tav tm="0">
                                          <p:val>
                                            <p:fltVal val="0"/>
                                          </p:val>
                                        </p:tav>
                                        <p:tav tm="100000">
                                          <p:val>
                                            <p:strVal val="#ppt_w"/>
                                          </p:val>
                                        </p:tav>
                                      </p:tavLst>
                                    </p:anim>
                                    <p:anim calcmode="lin" valueType="num">
                                      <p:cBhvr>
                                        <p:cTn id="32" dur="2000" fill="hold"/>
                                        <p:tgtEl>
                                          <p:spTgt spid="6"/>
                                        </p:tgtEl>
                                        <p:attrNameLst>
                                          <p:attrName>ppt_h</p:attrName>
                                        </p:attrNameLst>
                                      </p:cBhvr>
                                      <p:tavLst>
                                        <p:tav tm="0">
                                          <p:val>
                                            <p:fltVal val="0"/>
                                          </p:val>
                                        </p:tav>
                                        <p:tav tm="100000">
                                          <p:val>
                                            <p:strVal val="#ppt_h"/>
                                          </p:val>
                                        </p:tav>
                                      </p:tavLst>
                                    </p:anim>
                                    <p:anim calcmode="lin" valueType="num">
                                      <p:cBhvr>
                                        <p:cTn id="33" dur="2000" fill="hold"/>
                                        <p:tgtEl>
                                          <p:spTgt spid="6"/>
                                        </p:tgtEl>
                                        <p:attrNameLst>
                                          <p:attrName>ppt_x</p:attrName>
                                        </p:attrNameLst>
                                      </p:cBhvr>
                                      <p:tavLst>
                                        <p:tav tm="0">
                                          <p:val>
                                            <p:fltVal val="0.5"/>
                                          </p:val>
                                        </p:tav>
                                        <p:tav tm="100000">
                                          <p:val>
                                            <p:strVal val="#ppt_x"/>
                                          </p:val>
                                        </p:tav>
                                      </p:tavLst>
                                    </p:anim>
                                    <p:anim calcmode="lin" valueType="num">
                                      <p:cBhvr>
                                        <p:cTn id="34"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7">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622</Words>
  <Application>Microsoft Office PowerPoint</Application>
  <PresentationFormat>Presentación en pantalla (16:9)</PresentationFormat>
  <Paragraphs>22</Paragraphs>
  <Slides>50</Slides>
  <Notes>0</Notes>
  <HiddenSlides>0</HiddenSlides>
  <MMClips>1</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341</cp:revision>
  <dcterms:created xsi:type="dcterms:W3CDTF">2020-05-26T23:14:33Z</dcterms:created>
  <dcterms:modified xsi:type="dcterms:W3CDTF">2020-05-31T23:20:49Z</dcterms:modified>
</cp:coreProperties>
</file>