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6" r:id="rId3"/>
    <p:sldId id="257" r:id="rId4"/>
    <p:sldId id="279" r:id="rId5"/>
    <p:sldId id="258" r:id="rId6"/>
    <p:sldId id="280" r:id="rId7"/>
    <p:sldId id="259" r:id="rId8"/>
    <p:sldId id="260" r:id="rId9"/>
    <p:sldId id="261" r:id="rId10"/>
    <p:sldId id="262" r:id="rId11"/>
    <p:sldId id="263" r:id="rId12"/>
    <p:sldId id="281" r:id="rId13"/>
    <p:sldId id="264" r:id="rId14"/>
    <p:sldId id="265" r:id="rId15"/>
    <p:sldId id="266" r:id="rId16"/>
    <p:sldId id="282" r:id="rId17"/>
    <p:sldId id="283" r:id="rId18"/>
    <p:sldId id="267" r:id="rId19"/>
    <p:sldId id="268" r:id="rId20"/>
    <p:sldId id="270" r:id="rId21"/>
    <p:sldId id="271" r:id="rId22"/>
    <p:sldId id="269" r:id="rId23"/>
    <p:sldId id="272" r:id="rId24"/>
    <p:sldId id="273" r:id="rId25"/>
    <p:sldId id="274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75" r:id="rId38"/>
    <p:sldId id="277" r:id="rId39"/>
    <p:sldId id="278" r:id="rId40"/>
    <p:sldId id="295" r:id="rId41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42"/>
    </p:embeddedFont>
    <p:embeddedFont>
      <p:font typeface="Kristen ITC" panose="03050502040202030202" pitchFamily="66" charset="0"/>
      <p:regular r:id="rId43"/>
    </p:embeddedFont>
    <p:embeddedFont>
      <p:font typeface="Mistletoe" panose="00000500000000000000" pitchFamily="2" charset="0"/>
      <p:regular r:id="rId44"/>
    </p:embeddedFont>
    <p:embeddedFont>
      <p:font typeface="ScalaJewel Crystal" pitchFamily="50" charset="0"/>
      <p:regular r:id="rId4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jVqVCzBXayf6NKZ2Aspzg==" hashData="Yq9D0P9I365ZQUvtosQN3tx/9GM1PxacrhB9sujMe4QY5x6E3OLZUXcSxiEoOObkGLJxW4ksL4kRIt5yGDNif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D2D"/>
    <a:srgbClr val="A8A11C"/>
    <a:srgbClr val="0033CC"/>
    <a:srgbClr val="99FF66"/>
    <a:srgbClr val="005A9E"/>
    <a:srgbClr val="33CC33"/>
    <a:srgbClr val="7A5E9C"/>
    <a:srgbClr val="8B72AA"/>
    <a:srgbClr val="00589A"/>
    <a:srgbClr val="0042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08" y="7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1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2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9EE2-35CE-40B6-9C5B-9332A84741BF}" type="datetimeFigureOut">
              <a:rPr lang="es-ES" smtClean="0"/>
              <a:pPr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E41-2284-494F-BD8A-ECA4694983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F16983-EF55-C54B-40D5-4B5AE9684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A69BBC0-F03C-7FC7-2E60-DFF105308B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7786FE-CE01-9CE6-15C7-65C82379D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340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A7829EE2-35CE-40B6-9C5B-9332A84741BF}" type="datetimeFigureOut">
              <a:rPr lang="es-ES" smtClean="0"/>
              <a:pPr/>
              <a:t>06/09/2024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A017AE41-2284-494F-BD8A-ECA4694983C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E689403-58D4-844D-4CFD-7A4C353E20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9642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 tuve que aceptar\Imágenes\ca68d879d961228a9aec1a7ba22a2c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555526"/>
            <a:ext cx="33843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63500" dist="63500" dir="5400000" algn="ctr" rotWithShape="0">
                    <a:srgbClr val="005A9E"/>
                  </a:outerShdw>
                </a:effectLst>
                <a:latin typeface="Mistletoe" pitchFamily="2" charset="0"/>
              </a:rPr>
              <a:t>Y tuve que aceptar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" name="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" name="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8" name="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9" name="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1" name="1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4" name="1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" name="1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7" name="1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0" name="1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1" name="2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4"/>
            <a:stretch>
              <a:fillRect/>
            </a:stretch>
          </a:blipFill>
        </p:grpSpPr>
        <p:sp>
          <p:nvSpPr>
            <p:cNvPr id="23" name="22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5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6" name="2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7" name="2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4" name="4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5" name="4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7" name="4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8" name="4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0" name="4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1" name="5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>
                  <a:lumMod val="9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  <p:sndAc>
          <p:stSnd>
            <p:snd r:embed="rId2" name="Hay un largo camino .- Paloma San Basilio y otros-.wav"/>
          </p:stSnd>
        </p:sndAc>
      </p:transition>
    </mc:Choice>
    <mc:Fallback xmlns="">
      <p:transition spd="slow" advClick="0" advTm="12000">
        <p:fade/>
        <p:sndAc>
          <p:stSnd>
            <p:snd r:embed="rId5" name="Hay un largo camino .- Paloma San Basilio y otro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6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6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6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6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6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6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6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6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6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6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6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6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6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6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Y tuve que aceptar\Imágenes\188086-20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555526"/>
            <a:ext cx="45111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2054" name="Picture 6" descr="E:\PPS  EXCLUSIVOS\- Y tuve que aceptar\Imágenes\3 - 6811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48351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0070C0"/>
                  </a:outerShdw>
                </a:effectLst>
                <a:latin typeface="ScalaJewel Crystal" pitchFamily="50" charset="0"/>
              </a:rPr>
              <a:t>Que no sé nada del tiempo…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:push dir="u"/>
      </p:transition>
    </mc:Choice>
    <mc:Fallback xmlns="">
      <p:transition spd="slow" advClick="0" advTm="12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 tuve que aceptar\Imágenes\4 - 7266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56637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es un misterio para mí…</a:t>
            </a:r>
          </a:p>
        </p:txBody>
      </p:sp>
      <p:pic>
        <p:nvPicPr>
          <p:cNvPr id="2051" name="Picture 3" descr="E:\PPS  EXCLUSIVOS\- Y tuve que aceptar\Imágenes\5 - Germany_Morning_Rivers_Scenery_Fog_619257_1280x8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555526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que no comprendo la eternidad…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randomBar dir="vert"/>
      </p:transition>
    </mc:Choice>
    <mc:Fallback xmlns="">
      <p:transition spd="slow" advClick="0" advTm="12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 tuve que aceptar\Imágenes\6 - beach-2836300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52388"/>
            <a:ext cx="9156700" cy="52482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8277" y="3795886"/>
            <a:ext cx="4230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3075" name="Picture 3" descr="E:\PPS  EXCLUSIVOS\- Y tuve que aceptar\Imágenes\7 - Scotland_Mountains_4409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958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627534"/>
            <a:ext cx="406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mi cuerpo no sería  inmortal,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2000">
        <p:pull/>
      </p:transition>
    </mc:Choice>
    <mc:Fallback xmlns="">
      <p:transition spd="slow" advClick="0" advTm="1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 tuve que aceptar\Imágenes\8 - Sunrises_and_sunsets_Sky_Boats_Reflection_555266_1280x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62753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66"/>
                  </a:outerShdw>
                </a:effectLst>
                <a:latin typeface="ScalaJewel Crystal" pitchFamily="50" charset="0"/>
              </a:rPr>
              <a:t>Que  él envejecería y un día se acabaría.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 tuve que aceptar\Imágenes\9 - United_Kingdom_Scotland_4405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5040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  <a:t>Que estamos hechos de recuerdos y olvidos;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  <a:t>deseos, memorias, </a:t>
            </a:r>
            <a:r>
              <a:rPr lang="es-ES" sz="2800" dirty="0" err="1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  <a:t>residuos,ruidos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  <a:t>, susurros, silencios,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3B3721"/>
                  </a:outerShdw>
                </a:effectLst>
                <a:latin typeface="ScalaJewel Crystal" pitchFamily="50" charset="0"/>
              </a:rPr>
              <a:t>días y noches, </a:t>
            </a:r>
          </a:p>
        </p:txBody>
      </p:sp>
      <p:pic>
        <p:nvPicPr>
          <p:cNvPr id="5123" name="Picture 3" descr="E:\PPS  EXCLUSIVOS\- Y tuve que aceptar\Imágenes\10 - Sweden_Sunrises_and_sunsets_Canal_Trees_Reflection_609347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3363839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latin typeface="ScalaJewel Crystal" pitchFamily="50" charset="0"/>
              </a:rPr>
              <a:t>Pequeñas historias y sutiles detalles.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warp dir="in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Y tuve que aceptar\Imágenes\64deef25-db85-4489-be95-22f216796d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00850" y="771550"/>
            <a:ext cx="4156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Tuve que aceptar</a:t>
            </a:r>
          </a:p>
        </p:txBody>
      </p:sp>
      <p:pic>
        <p:nvPicPr>
          <p:cNvPr id="6147" name="Picture 3" descr="E:\PPS  EXCLUSIVOS\- Y tuve que aceptar\Imágenes\12 - Scotland_Lake_Stones_4380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3435846"/>
            <a:ext cx="46500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518E"/>
                  </a:outerShdw>
                </a:effectLst>
                <a:latin typeface="ScalaJewel Crystal" pitchFamily="50" charset="0"/>
              </a:rPr>
              <a:t>Que todo es pasajero, transitorio.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wind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 tuve que aceptar\Imágenes\thumb2-lake-tahoe-clouds-mountains-rocks-beautiful-na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3964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202930"/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2051" name="Picture 3" descr="E:\PPS  EXCLUSIVOS\- Y tuve que aceptar\Imágenes\14 - Scotland_Scenery_4993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3147814"/>
            <a:ext cx="4950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4B445E"/>
                  </a:outerShdw>
                </a:effectLst>
                <a:latin typeface="ScalaJewel Crystal" pitchFamily="50" charset="0"/>
              </a:rPr>
              <a:t>Que vine al mundo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4B445E"/>
                  </a:outerShdw>
                </a:effectLst>
                <a:latin typeface="ScalaJewel Crystal" pitchFamily="50" charset="0"/>
              </a:rPr>
              <a:t>para hacer algo por él,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 tuve que aceptar\Imágenes\15 - Scotland_Rivers_Bridges_4926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6000" y="699542"/>
            <a:ext cx="4086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Para tratar de dar lo mejor de mí,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</a:br>
            <a:endParaRPr lang="es-ES" sz="2800" dirty="0">
              <a:ln>
                <a:solidFill>
                  <a:schemeClr val="bg1"/>
                </a:solidFill>
              </a:ln>
              <a:solidFill>
                <a:srgbClr val="0070C0"/>
              </a:solidFill>
              <a:effectLst>
                <a:outerShdw blurRad="50800" dist="50800" dir="5400000" algn="ctr" rotWithShape="0">
                  <a:srgbClr val="002060"/>
                </a:outerShdw>
              </a:effectLst>
              <a:latin typeface="ScalaJewel Crystal" pitchFamily="50" charset="0"/>
            </a:endParaRPr>
          </a:p>
        </p:txBody>
      </p:sp>
      <p:pic>
        <p:nvPicPr>
          <p:cNvPr id="3075" name="Picture 3" descr="E:\PPS  EXCLUSIVOS\- Y tuve que aceptar\Imágenes\16 - island-3542290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754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003798"/>
            <a:ext cx="45365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112523"/>
                  </a:outerShdw>
                </a:effectLst>
                <a:latin typeface="ScalaJewel Crystal" pitchFamily="50" charset="0"/>
              </a:rPr>
              <a:t>Para dejar rastros positivos de mis pasos antes de partir.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comb/>
      </p:transition>
    </mc:Choice>
    <mc:Fallback xmlns="">
      <p:transition spd="slow" advClick="0" advTm="1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 tuve que aceptar\Imágenes\17 - Stones_Coast_Sunrises_and_sunsets_Scotland_57262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555526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4099" name="Picture 3" descr="E:\PPS  EXCLUSIVOS\- Y tuve que aceptar\Imágenes\18 - beach-418742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307580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70C0"/>
                  </a:outerShdw>
                </a:effectLst>
                <a:latin typeface="ScalaJewel Crystal" pitchFamily="50" charset="0"/>
              </a:rPr>
              <a:t>Que mis padres no durarían siempre,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12000">
        <p14:honeycomb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 tuve que aceptar\Imágenes\19 - Scotland_Parks_Bridges_Dumfries_House_Ayrshire_540569_1280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4763"/>
            <a:ext cx="9156700" cy="51323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843558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Y que mis hijos poco a poco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escogerían su camino y seguirían ese camino sin mí.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switch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Y tuve que aceptar\Imágenes\20 - Scotland_Lake_Forests_Loch_Drunkie_Fir_51908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83518"/>
            <a:ext cx="3964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6147" name="Picture 3" descr="E:\PPS  EXCLUSIVOS\- Y tuve que aceptar\Imágenes\21 - Spain_Mountains_Houses_Lake_Bridges_Panorama_Riano_619009_1280x5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627534"/>
            <a:ext cx="5040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ellos no eran míos,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como suponía,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blinds dir="vert"/>
      </p:transition>
    </mc:Choice>
    <mc:Fallback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 tuve que aceptar\Imágenes\Vietnam_Mountains_Waterfalls_Ban_Gioc_water_Falls_61355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411510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que la libertad de ir y venir,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es también un derecho suyo.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8000">
        <p15:prstTrans prst="crush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 tuve que aceptar\Imágenes\Sunrises_and_sunsets_Scenery_Grass_Hill_Trees_Fog_60079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3075" name="Picture 3" descr="E:\PPS  EXCLUSIVOS\- Y tuve que aceptar\Imágenes\24 - Scotland_Sunrises_and_sunsets_Lake_Marinas_Autumn_51553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1995686"/>
            <a:ext cx="6624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Que todos mis bienes me fueron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confiados en préstamo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 tuve que aceptar\Imágenes\25 - USA_Coast_Ocean_Pebble_Beach_California_Crag_618828_1280x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483518"/>
            <a:ext cx="3312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No me pertenecían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que eran tan fugaces</a:t>
            </a:r>
          </a:p>
        </p:txBody>
      </p:sp>
      <p:pic>
        <p:nvPicPr>
          <p:cNvPr id="4099" name="Picture 3" descr="E:\PPS  EXCLUSIVOS\- Y tuve que aceptar\Imágenes\26 - Scotland_Waterfalls_Stones_Scenery_Crag_Fog_Stream_564268_1280x7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787774"/>
            <a:ext cx="36724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Crystal" pitchFamily="50" charset="0"/>
              </a:rPr>
              <a:t>Como fugaz era mi 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alaJewel Crystal" pitchFamily="50" charset="0"/>
              </a:rPr>
              <a:t>propia</a:t>
            </a:r>
            <a:r>
              <a:rPr lang="es-ES" sz="2800" dirty="0">
                <a:solidFill>
                  <a:schemeClr val="bg1"/>
                </a:solidFill>
                <a:latin typeface="ScalaJewel Crystal" pitchFamily="50" charset="0"/>
              </a:rPr>
              <a:t> existencia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ScalaJewel Crystal" pitchFamily="50" charset="0"/>
              </a:rPr>
              <a:t>en la tierra.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14:flip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 tuve que aceptar\Imágenes\27 - USA_Parks_Verbena_Trona_Pinnacles_California_Crag_61884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11510"/>
            <a:ext cx="3964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5123" name="Picture 3" descr="E:\PPS  EXCLUSIVOS\- Y tuve que aceptar\Imágenes\28 - Scotland_Scenery_Lake_4769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3147814"/>
            <a:ext cx="61206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Que Los bienes quedarían para uso de otras personas cuando yo,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ya no esté por aquí.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wind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Y tuve que aceptar\Imágenes\29 - Scotland_Castles_Ruins_Island_Eilean_Donan_61421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660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6147" name="Picture 3" descr="E:\PPS  EXCLUSIVOS\- Y tuve que aceptar\Imágenes\30 - Germany_Mountains_Roads_Rivers_Houses_Trees_61900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427734"/>
            <a:ext cx="5076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6600"/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Que barrer mi acera todos los días no me daba garantía de que era propiedad mía,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14:doors dir="vert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Y tuve que aceptar\Imágenes\USA_Sunrises_and_sunsets_Coast_Ocean_El_Matador_618774_1280x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339502"/>
            <a:ext cx="5670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Y que barrerla con tanta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constancia solo era una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fútil  ilusión de poseerla.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Y tuve que aceptar\Imágenes\32 - Germany_Morning_Sunrises_and_sunsets_Stones_Fog_61893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1851670"/>
            <a:ext cx="3168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6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8195" name="Picture 3" descr="E:\PPS  EXCLUSIVOS\- Y tuve que aceptar\Imágenes\33 - c11c1ef2-4eea-4d2e-b691-f0fdf6828a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1635646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ScalaJewel Crystal" pitchFamily="50" charset="0"/>
              </a:rPr>
              <a:t>Que  lo que llamaba ‘mi casa’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ScalaJewel Crystal" pitchFamily="50" charset="0"/>
              </a:rPr>
              <a:t>era solo un techo temporal,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6000">
        <p:checker/>
      </p:transition>
    </mc:Choice>
    <mc:Fallback>
      <p:transition spd="slow" advClick="0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Y tuve que aceptar\Imágenes\34 - Scotland_Lake_Ruins_Loch_Ness_Urquhart_Castle_591472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411510"/>
            <a:ext cx="61926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un día más, un día menos,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sería el abrigo terrenal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de otra familia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Y tuve que aceptar\Imágenes\35 - Scotland_Bridges_Coast_Stones_Sunrises_and_sunsets_599111_1280x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3964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10243" name="Picture 3" descr="E:\PPS  EXCLUSIVOS\- Y tuve que aceptar\Imágenes\36 - beach-1845810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483518"/>
            <a:ext cx="36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Que mi apego a las cosas,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sólo haría más penosa mi despedida y mi partida.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fractur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Imágenes\paisajes\switzerland-862870_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627534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800000"/>
                </a:soli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11267" name="Picture 3" descr="E:\Imágenes\paisajes\Germany_Forests_Stones_Rivers_Autumn_Gertelbach_617818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1203598"/>
            <a:ext cx="61024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Que los animales que quiero,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y los árboles que planté,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mis flores y mis aves,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eran mortales.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8000">
        <p15:prstTrans prst="peelOff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Y tuve que aceptar\Imágenes\39 - Luxembourg_Rivers_Waterfalls_Bridges_Stones_Autumn_562106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699542"/>
            <a:ext cx="5096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66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Ellos no me pertenecían.</a:t>
            </a:r>
          </a:p>
        </p:txBody>
      </p:sp>
      <p:pic>
        <p:nvPicPr>
          <p:cNvPr id="12291" name="Picture 3" descr="E:\PPS  EXCLUSIVOS\- Y tuve que aceptar\Imágenes\40 - France_Coast_Sea_Sunrises_and_sunsets_Lannuign_614648_1280x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147814"/>
            <a:ext cx="521488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Fue difícil,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3E1F00"/>
                  </a:outerShdw>
                </a:effectLst>
                <a:latin typeface="ScalaJewel Crystal" pitchFamily="50" charset="0"/>
              </a:rPr>
              <a:t>pero tuve que aceptarlo.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Y tuve que aceptar\Imágenes\41 - Scotland_Lake_Coast_473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11510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Yo Tuve que aceptar</a:t>
            </a:r>
          </a:p>
        </p:txBody>
      </p:sp>
      <p:pic>
        <p:nvPicPr>
          <p:cNvPr id="13315" name="Picture 3" descr="E:\PPS  EXCLUSIVOS\- Y tuve que aceptar\Imágenes\42 - 5412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0800"/>
            <a:ext cx="9167813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2715766"/>
            <a:ext cx="61744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Mis fragilidades,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mis limitaciones,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y mi condición de ser mortal,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de ser efímero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4000">
        <p15:prstTrans prst="curtains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Y tuve que aceptar\Imágenes\43 - Scotland_Lake_Autumn_Trees_Reflection_540079_1280x6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339502"/>
            <a:ext cx="45055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518E"/>
                </a:solidFill>
                <a:effectLst>
                  <a:outerShdw blurRad="50800" dist="50800" dir="5400000" algn="ctr" rotWithShape="0">
                    <a:srgbClr val="00355C"/>
                  </a:outerShdw>
                </a:effectLst>
                <a:latin typeface="ScalaJewel Crystal" pitchFamily="50" charset="0"/>
              </a:rPr>
              <a:t>Yo tuve que aceptar,</a:t>
            </a:r>
          </a:p>
        </p:txBody>
      </p:sp>
      <p:pic>
        <p:nvPicPr>
          <p:cNvPr id="14339" name="Picture 3" descr="E:\PPS  EXCLUSIVOS\- Y tuve que aceptar\Imágenes\44 - Scotland_Rivers_489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347614"/>
            <a:ext cx="41582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Que la vida continuaría sin mí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14:pan dir="u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Y tuve que aceptar\Imágenes\45 - d2de0f93-846d-4d8c-b69d-c30fc91b09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987574"/>
            <a:ext cx="6030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800080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Y que al cabo de un tiempo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800080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me olvidarían.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pageCurlDoubl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Y tuve que aceptar\Imágenes\46 - Scotland_Rivers_Bridges_Stones_River_Forth_Moss_518509_1280x6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627534"/>
            <a:ext cx="50706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Humildemente confieso,</a:t>
            </a:r>
          </a:p>
        </p:txBody>
      </p:sp>
      <p:pic>
        <p:nvPicPr>
          <p:cNvPr id="16387" name="Picture 3" descr="E:\PPS  EXCLUSIVOS\- Y tuve que aceptar\Imágenes\47 - Scotland_Waterfalls_Finnich_Glen_Cave_Crag_Moss_530885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77155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Que  tuve que librar muchas batallas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para aceptarlo.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comb/>
      </p:transition>
    </mc:Choice>
    <mc:Fallback xmlns="">
      <p:transition spd="slow" advClick="0" advTm="1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Y tuve que aceptar\Imágenes\48 - Image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11510"/>
            <a:ext cx="3964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Y tuve que aceptar</a:t>
            </a:r>
          </a:p>
        </p:txBody>
      </p:sp>
      <p:pic>
        <p:nvPicPr>
          <p:cNvPr id="17411" name="Picture 3" descr="E:\PPS  EXCLUSIVOS\- Y tuve que aceptar\Imágenes\49 - Egypt_Coast_Resorts_Sea_South_Sinai_Sharm_60133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1347614"/>
            <a:ext cx="4590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Que no sé nada del tiempo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airplane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Y tuve que aceptar\Imágenes\50 - Scotland_Sea_Stones_441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771550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602E04"/>
                </a:solidFill>
                <a:effectLst>
                  <a:outerShdw blurRad="50800" dist="50800" dir="5400000" algn="ctr" rotWithShape="0">
                    <a:srgbClr val="602E04"/>
                  </a:outerShdw>
                </a:effectLst>
                <a:latin typeface="ScalaJewel Crystal" pitchFamily="50" charset="0"/>
              </a:rPr>
              <a:t>Que es un misterio para mi 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flythrough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Y tuve que aceptar\Imágenes\51 - beach-1850059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771550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Que no comprendo la eternidad y que nada sabemos sobre ella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A1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Y tuve que aceptar\Imágenes\52 - d224ac7f-fb44-4ed5-8aa4-ce02cd1455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483518"/>
            <a:ext cx="5616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¡Tantas palabras escritas!</a:t>
            </a:r>
          </a:p>
        </p:txBody>
      </p:sp>
      <p:pic>
        <p:nvPicPr>
          <p:cNvPr id="20483" name="Picture 3" descr="E:\PPS  EXCLUSIVOS\- Y tuve que aceptar\Imágenes\53 - 3048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1275606"/>
            <a:ext cx="6264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5C2C04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¡Tanta necesidad de explicar,  entender y comprender este mundo y la vida que en él vivimos!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14:window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Y tuve que aceptar\Imágenes\Scotland_Mountains_437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26749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2">
                      <a:lumMod val="25000"/>
                    </a:schemeClr>
                  </a:outerShdw>
                </a:effectLst>
                <a:latin typeface="ScalaJewel Crystal" pitchFamily="50" charset="0"/>
              </a:rPr>
              <a:t>Pero  me rendí </a:t>
            </a:r>
          </a:p>
        </p:txBody>
      </p:sp>
      <p:pic>
        <p:nvPicPr>
          <p:cNvPr id="21507" name="Picture 3" descr="E:\PPS  EXCLUSIVOS\- Y tuve que aceptar\Imágenes\55 - Scotland_Sea_Marinas_Motorboat_Portree_Bay_618737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336383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66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Y acepté lo que tenía que aceptar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6600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Crystal" pitchFamily="50" charset="0"/>
              </a:rPr>
              <a:t>y así dejé de sufrir.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Y tuve que aceptar\Imágenes\56 - Scotland_Mountains_Sky_Bridges_Scenery_Glenfinnan_58450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6995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467A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Deseché mi orgullo y mi prepotencia</a:t>
            </a:r>
          </a:p>
        </p:txBody>
      </p:sp>
      <p:pic>
        <p:nvPicPr>
          <p:cNvPr id="22531" name="Picture 3" descr="E:\PPS  EXCLUSIVOS\- Y tuve que aceptar\Imágenes\57 - Scotland_Mountains_Isle_of_Skye_Clouds_Crag_61098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257175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4C2600"/>
                </a:solidFill>
                <a:latin typeface="ScalaJewel Crystal" pitchFamily="50" charset="0"/>
              </a:rPr>
              <a:t>Y admití que la naturaleza trata a todos de la misma manera,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4C2600"/>
                </a:solidFill>
                <a:latin typeface="ScalaJewel Crystal" pitchFamily="50" charset="0"/>
              </a:rPr>
              <a:t>sin favoritismos.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circle/>
      </p:transition>
    </mc:Choice>
    <mc:Fallback xmlns="">
      <p:transition spd="slow" advClick="0" advTm="1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Y tuve que aceptar\Imágenes\58 - e6a06ddd-945b-441f-8724-4d517e0ea8c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627534"/>
            <a:ext cx="2635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50800" dir="5400000" algn="ctr" rotWithShape="0">
                    <a:schemeClr val="bg2">
                      <a:lumMod val="10000"/>
                    </a:schemeClr>
                  </a:outerShdw>
                </a:effectLst>
                <a:latin typeface="ScalaJewel Crystal" pitchFamily="50" charset="0"/>
              </a:rPr>
              <a:t>Yo tuve que </a:t>
            </a:r>
          </a:p>
        </p:txBody>
      </p:sp>
      <p:pic>
        <p:nvPicPr>
          <p:cNvPr id="23555" name="Picture 3" descr="E:\PPS  EXCLUSIVOS\- Y tuve que aceptar\Imágenes\Field-Lavender-Purple-flowers-sunset-orange-sky-clouds-HD-Wallpapers-Ultra-HD-4K-Wallpapers-for-Desktop-Mobiles-915x5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2859782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9900CC"/>
                </a:solidFill>
                <a:effectLst>
                  <a:outerShdw blurRad="50800" dist="50800" dir="5400000" algn="ctr" rotWithShape="0">
                    <a:srgbClr val="660066"/>
                  </a:outerShdw>
                </a:effectLst>
                <a:latin typeface="ScalaJewel Crystal" pitchFamily="50" charset="0"/>
              </a:rPr>
              <a:t>Desarmarme y abrir mis brazos para reconocer la vida como 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Y tuve que aceptar\Imágenes\imagenes-para-fondo-de-pantalla-de-paisajes-playas-montañas-desiertos-lagos-y-rio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771550"/>
            <a:ext cx="3368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345D2D"/>
                </a:solidFill>
                <a:effectLst>
                  <a:outerShdw blurRad="50800" dist="50800" dir="5400000" algn="ctr" rotWithShape="0">
                    <a:srgbClr val="345D2D"/>
                  </a:outerShdw>
                </a:effectLst>
                <a:latin typeface="ScalaJewel Crystal" pitchFamily="50" charset="0"/>
              </a:rPr>
              <a:t>Reconocer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467A"/>
                </a:solidFill>
                <a:effectLst>
                  <a:outerShdw blurRad="50800" dist="50800" dir="5400000" algn="ctr" rotWithShape="0">
                    <a:srgbClr val="00467A"/>
                  </a:outerShdw>
                </a:effectLst>
                <a:latin typeface="ScalaJewel Crystal" pitchFamily="50" charset="0"/>
              </a:rPr>
              <a:t> que, </a:t>
            </a:r>
          </a:p>
        </p:txBody>
      </p:sp>
      <p:pic>
        <p:nvPicPr>
          <p:cNvPr id="24579" name="Picture 3" descr="E:\PPS  EXCLUSIVOS\- Y tuve que aceptar\Imágenes\61 - Slid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0" y="2931790"/>
            <a:ext cx="53103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482400"/>
                </a:solidFill>
                <a:effectLst>
                  <a:outerShdw blurRad="50800" dist="50800" dir="5400000" algn="ctr" rotWithShape="0">
                    <a:srgbClr val="482400"/>
                  </a:outerShdw>
                </a:effectLst>
                <a:latin typeface="ScalaJewel Crystal" pitchFamily="50" charset="0"/>
              </a:rPr>
              <a:t>todo es transitorio y que funciona mientras estemos aquí en la tierra.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Y tuve que aceptar\Imágenes\42795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627534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589A"/>
                </a:solidFill>
                <a:effectLst>
                  <a:outerShdw blurRad="50800" dist="50800" dir="5400000" algn="ctr" rotWithShape="0">
                    <a:srgbClr val="00589A"/>
                  </a:outerShdw>
                </a:effectLst>
                <a:latin typeface="ScalaJewel Crystal" pitchFamily="50" charset="0"/>
              </a:rPr>
              <a:t>¡Eso me hizo reflexionar y aceptar</a:t>
            </a:r>
            <a:b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589A"/>
                </a:solidFill>
                <a:effectLst>
                  <a:outerShdw blurRad="50800" dist="50800" dir="5400000" algn="ctr" rotWithShape="0">
                    <a:srgbClr val="00589A"/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00589A"/>
                </a:solidFill>
                <a:effectLst>
                  <a:outerShdw blurRad="50800" dist="50800" dir="5400000" algn="ctr" rotWithShape="0">
                    <a:srgbClr val="00589A"/>
                  </a:outerShdw>
                </a:effectLst>
                <a:latin typeface="ScalaJewel Crystal" pitchFamily="50" charset="0"/>
              </a:rPr>
              <a:t>y así alcanzar la paz tan soñada!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0">
        <p15:prstTrans prst="prestig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 tuve que aceptar\Imágenes\62 - beach-1852945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627534"/>
            <a:ext cx="4518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589A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1">
                      <a:lumMod val="60000"/>
                      <a:lumOff val="40000"/>
                    </a:schemeClr>
                  </a:outerShdw>
                </a:effectLst>
                <a:latin typeface="ScalaJewel Crystal" pitchFamily="50" charset="0"/>
              </a:rPr>
              <a:t>“La vida es un regalo</a:t>
            </a:r>
            <a:br>
              <a:rPr lang="es-ES" sz="2800" dirty="0">
                <a:ln>
                  <a:solidFill>
                    <a:srgbClr val="00589A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1">
                      <a:lumMod val="60000"/>
                      <a:lumOff val="40000"/>
                    </a:schemeClr>
                  </a:outerShdw>
                </a:effectLst>
                <a:latin typeface="ScalaJewel Crystal" pitchFamily="50" charset="0"/>
              </a:rPr>
            </a:br>
            <a:r>
              <a:rPr lang="es-ES" sz="2800" dirty="0">
                <a:ln>
                  <a:solidFill>
                    <a:srgbClr val="00589A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1">
                      <a:lumMod val="60000"/>
                      <a:lumOff val="40000"/>
                    </a:schemeClr>
                  </a:outerShdw>
                </a:effectLst>
                <a:latin typeface="ScalaJewel Crystal" pitchFamily="50" charset="0"/>
              </a:rPr>
              <a:t>que se te ha dado”.</a:t>
            </a:r>
          </a:p>
        </p:txBody>
      </p:sp>
      <p:pic>
        <p:nvPicPr>
          <p:cNvPr id="3075" name="Picture 3" descr="E:\PPS  EXCLUSIVOS\- Y tuve que aceptar\Imágenes\64 - Norway_Lofoten_Winter_Mountains_Sunrises_and_561659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66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7A5E9C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¡Haz de este viaje algo único y fantástico!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random/>
      </p:transition>
    </mc:Choice>
    <mc:Fallback xmlns="">
      <p:transition spd="slow" advClick="0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 tuve que aceptar\Imágenes\0ffe01520f1a50b6adac0e6263b3eef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19050"/>
            <a:ext cx="9180513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4227934"/>
            <a:ext cx="41044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5400000" algn="ctr" rotWithShape="0">
                    <a:srgbClr val="33CC33"/>
                  </a:outerShdw>
                </a:effectLst>
                <a:latin typeface="ScalaJewel Crystal" pitchFamily="50" charset="0"/>
              </a:rPr>
              <a:t>Autora: Silvia Schmidt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46639" y="886693"/>
            <a:ext cx="2746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5400000" algn="ctr" rotWithShape="0">
                    <a:srgbClr val="33CC33"/>
                  </a:outerShdw>
                </a:effectLst>
                <a:latin typeface="ScalaJewel Crystal" pitchFamily="50" charset="0"/>
              </a:rPr>
              <a:t>Septiembre 2024</a:t>
            </a:r>
          </a:p>
        </p:txBody>
      </p:sp>
      <p:sp>
        <p:nvSpPr>
          <p:cNvPr id="5" name="4 CuadroTexto"/>
          <p:cNvSpPr txBox="1"/>
          <p:nvPr/>
        </p:nvSpPr>
        <p:spPr>
          <a:xfrm flipH="1">
            <a:off x="323528" y="2715766"/>
            <a:ext cx="48245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5400000" algn="ctr" rotWithShape="0">
                    <a:srgbClr val="33CC33"/>
                  </a:outerShdw>
                </a:effectLst>
                <a:latin typeface="ScalaJewel Crystal" pitchFamily="50" charset="0"/>
              </a:rPr>
              <a:t>Música: hay un largo camino</a:t>
            </a:r>
          </a:p>
          <a:p>
            <a:r>
              <a:rPr lang="es-ES" sz="2200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5400000" algn="ctr" rotWithShape="0">
                    <a:srgbClr val="33CC33"/>
                  </a:outerShdw>
                </a:effectLst>
                <a:latin typeface="ScalaJewel Crystal" pitchFamily="50" charset="0"/>
              </a:rPr>
              <a:t>Paloma San Basilio y otros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8" y="3363838"/>
            <a:ext cx="1008112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rgbClr val="99FF66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  <a:outerShdw dist="12700" dir="5400000" algn="ctr" rotWithShape="0">
                      <a:schemeClr val="bg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038422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52237225-3A58-C48B-9F09-3AF651690AE9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65B0A6AB-D3E8-435C-A08D-FA4D6BC3A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3EEACD9-DD68-B20A-3F59-52BD99575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C21E58A7-1990-21F4-C51A-8ED83BCB6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9D84E97-F48D-8718-0A30-89C5A1826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7E02E52-7229-5A54-E6C8-602791EDF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7B6541B0-1B20-E8E9-8EF5-E736F3581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95E6D0B-D585-DFA2-91A8-6C3CC5DD3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BDFACFE2-8171-3060-D2E7-D5523A2A0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5CF03BF8-C2F9-B155-541A-05EBEF20D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A5186FE5-031C-7DDA-349F-E3448F0D3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9869A390-D59C-4ED6-F4F8-710DCE7E0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FD3D9666-156B-F4FC-55C1-183D620E7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FA671865-DCEB-FA76-EA0D-CA21BE0AD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45198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646</Words>
  <Application>Microsoft Office PowerPoint</Application>
  <PresentationFormat>Presentación en pantalla (16:9)</PresentationFormat>
  <Paragraphs>84</Paragraphs>
  <Slides>39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6" baseType="lpstr">
      <vt:lpstr>Kristen ITC</vt:lpstr>
      <vt:lpstr>Mistletoe</vt:lpstr>
      <vt:lpstr>Arial</vt:lpstr>
      <vt:lpstr>ScalaJewel Crystal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30</cp:revision>
  <dcterms:created xsi:type="dcterms:W3CDTF">2023-01-16T21:10:53Z</dcterms:created>
  <dcterms:modified xsi:type="dcterms:W3CDTF">2024-09-06T22:02:56Z</dcterms:modified>
</cp:coreProperties>
</file>