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5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23"/>
    </p:embeddedFont>
    <p:embeddedFont>
      <p:font typeface="ChopinScript" panose="00000400000000000000" pitchFamily="2" charset="0"/>
      <p:regular r:id="rId24"/>
    </p:embeddedFont>
    <p:embeddedFont>
      <p:font typeface="Harrington" panose="04040505050A02020702" pitchFamily="82" charset="0"/>
      <p:regular r:id="rId25"/>
    </p:embeddedFont>
    <p:embeddedFont>
      <p:font typeface="Kristen ITC" panose="03050502040202030202" pitchFamily="66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KuAX2wSo9caokJ5C1QMyw==" hashData="2eFv5Di+IIh9lni4eDFwc5bhW2+DJSwpGlEW1EgPa0Fpyx52B/wewBJ1kC5UtNgaW58glmIJsYn0Xi4m7VmLb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8CE1"/>
    <a:srgbClr val="AEAEAE"/>
    <a:srgbClr val="C4A66A"/>
    <a:srgbClr val="6B9EDB"/>
    <a:srgbClr val="4294DE"/>
    <a:srgbClr val="1A5CC8"/>
    <a:srgbClr val="154A9F"/>
    <a:srgbClr val="2D6BB5"/>
    <a:srgbClr val="204B7E"/>
    <a:srgbClr val="869C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8" autoAdjust="0"/>
    <p:restoredTop sz="97105" autoAdjust="0"/>
  </p:normalViewPr>
  <p:slideViewPr>
    <p:cSldViewPr>
      <p:cViewPr varScale="1">
        <p:scale>
          <a:sx n="70" d="100"/>
          <a:sy n="70" d="100"/>
        </p:scale>
        <p:origin x="60" y="9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326C-9E8C-4C64-BC4C-B3C5E18DDEFF}" type="datetimeFigureOut">
              <a:rPr lang="es-ES" smtClean="0"/>
              <a:pPr/>
              <a:t>21/11/2025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6C91E-EB28-4F4D-ACE2-2D633B1635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DEBF326C-9E8C-4C64-BC4C-B3C5E18DDEFF}" type="datetimeFigureOut">
              <a:rPr lang="es-ES" smtClean="0"/>
              <a:pPr/>
              <a:t>21/11/2025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EA6C91E-EB28-4F4D-ACE2-2D633B1635C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5D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¿Y qué\Imágenes\0aba887c9904f07c9a7d660c3bd512a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7824" y="555526"/>
            <a:ext cx="25827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>
                <a:ln>
                  <a:solidFill>
                    <a:srgbClr val="C9FFF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¿Y QUÉ …?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11560" y="303498"/>
            <a:ext cx="3456384" cy="189021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600" y="519522"/>
            <a:ext cx="2592288" cy="1512168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11560" y="2841780"/>
            <a:ext cx="3456384" cy="1998222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5004048" y="303498"/>
            <a:ext cx="3528392" cy="1890210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5004048" y="2787774"/>
            <a:ext cx="3600400" cy="2052228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71600" y="3091272"/>
            <a:ext cx="2592288" cy="1512168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5399584" y="3091272"/>
            <a:ext cx="2592288" cy="1512168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5543600" y="519522"/>
            <a:ext cx="2592288" cy="1512168"/>
          </a:xfrm>
          <a:prstGeom prst="rect">
            <a:avLst/>
          </a:prstGeom>
          <a:blipFill>
            <a:blip r:embed="rId5" cstate="print">
              <a:duotone>
                <a:prstClr val="black"/>
                <a:srgbClr val="00CC99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85A15D46-3F0E-820B-A71A-100DE75D56F7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2" name="CHARLES AZNAVOUR -  LA BOHEMIA  EN 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¿Y qué\Imágenes\Bouquets_Anthurium_Eustoma_Black_background_555962_136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C2FD726-9138-E304-D0F8-1CE0F400B6B1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97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¿Y qué\Imágenes\3 - USA_Coast_Sunrises_and_sunsets_Crag_Arch_Sun_61803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339502"/>
            <a:ext cx="17732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¿Y qué?</a:t>
            </a:r>
          </a:p>
        </p:txBody>
      </p:sp>
      <p:pic>
        <p:nvPicPr>
          <p:cNvPr id="4098" name="Picture 2" descr="E:\PPS  EXCLUSIVOS\- ¿Y qué\Imágenes\2 - 60262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2643758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Si tus cabellos son de plata,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A5CC31E-2F64-E654-D82D-47B4ED92889F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PS  EXCLUSIVOS\- ¿Y qué\Imágenes\c665c502+judina229.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5123" name="Picture 3" descr="E:\PPS  EXCLUSIVOS\- ¿Y qué\Imágenes\c665c502+judina229.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83518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Mientras tu corazón sea de oro,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AE1A081-CC08-A06A-B9E7-CE0A08EF0165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90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¿Y qué\Imágenes\6 - USA_Parks_Mountains_Lake_Scenery_Glacier_National_619696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440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1131590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¿Y qué?</a:t>
            </a:r>
          </a:p>
        </p:txBody>
      </p:sp>
      <p:pic>
        <p:nvPicPr>
          <p:cNvPr id="7171" name="Picture 3" descr="E:\PPS  EXCLUSIVOS\- ¿Y qué\Imágenes\6 - USA_Parks_Mountains_Lake_Scenery_Glacier_National_619696_1280x6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003798"/>
            <a:ext cx="38164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Si esas arruguitas,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se establecieron en tu rostro,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87BAE3F-7B89-79D9-ADB1-AE21A7F284AC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8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¿Y qué\Imágenes\69480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Mientras sean de tanto reír,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AC0304A-C2C2-7E9B-35C4-8FF8859B0096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3A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¿Y qué\Imágenes\1039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843558"/>
            <a:ext cx="17806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¿Y qué?</a:t>
            </a:r>
          </a:p>
        </p:txBody>
      </p:sp>
      <p:pic>
        <p:nvPicPr>
          <p:cNvPr id="9219" name="Picture 3" descr="E:\PPS  EXCLUSIVOS\- ¿Y qué\Imágenes\103904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76256" y="838615"/>
            <a:ext cx="211104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Si tienes esas lonjitas,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o esos kilitos extras,</a:t>
            </a:r>
          </a:p>
          <a:p>
            <a:pPr algn="ctr"/>
            <a:endParaRPr lang="es-ES" sz="2800" b="1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0486AB0-C4ED-E06F-234D-EC483E9EDE12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72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8820472" cy="5143500"/>
          </a:xfrm>
          <a:prstGeom prst="rect">
            <a:avLst/>
          </a:prstGeom>
          <a:solidFill>
            <a:srgbClr val="748D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 EXCLUSIVOS\- ¿Y qué\Imágenes\10 - Norway_Lake_Mountains_Sky_Laupstad_Snow_609209_1280x86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91464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3291830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Mientras hayas disfrutado cada gramo,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8E85E7A-C32D-2CBD-0CA9-1184D513216C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77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E:\PPS  EXCLUSIVOS\- ¿Y qué\Imágenes\10 - 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A286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A286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DEE1DB2-7665-03A0-C9C2-BBC429412386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AB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E:\PPS  EXCLUSIVOS\- ¿Y qué\Imágenes\flores-blancas-hermosas-y-delicada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339502"/>
            <a:ext cx="17804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latin typeface="Harrington" pitchFamily="82" charset="0"/>
              </a:rPr>
              <a:t>¿Y qué?</a:t>
            </a:r>
          </a:p>
        </p:txBody>
      </p:sp>
      <p:pic>
        <p:nvPicPr>
          <p:cNvPr id="11272" name="Picture 8" descr="E:\PPS  EXCLUSIVOS\- ¿Y qué\Imágenes\flores-blancas-hermosas-y-delicadas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7704" y="3003798"/>
            <a:ext cx="28803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Si tu cuerpo ya no es de veinteañera,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1965516-C958-06F7-E874-98AD074391BE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37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:\PPS  EXCLUSIVOS\- ¿Y qué\Imágenes\13 - dreamdragonbynevilledso+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2283718"/>
            <a:ext cx="34918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Porque de cargar tantas penas,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tu cuerpo se hizo como una palmera,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FD44D1E-8257-2200-7A3D-58A7B215A286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9C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¿Y qué\Imágenes\15 - 308249-sveti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435846"/>
            <a:ext cx="30606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No es perfecto, 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7" name="Picture 5" descr="E:\Imágenes\Mujer mayor\bethechuva2-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>
              <a:off x="6516216" y="4011910"/>
              <a:ext cx="17826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hopinScript" pitchFamily="2" charset="0"/>
                </a:rPr>
                <a:t>Ppsx</a:t>
              </a:r>
              <a:r>
                <a:rPr lang="es-E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hopinScript" pitchFamily="2" charset="0"/>
                </a:rPr>
                <a:t> Margarita</a:t>
              </a:r>
            </a:p>
          </p:txBody>
        </p:sp>
      </p:grpSp>
      <p:sp>
        <p:nvSpPr>
          <p:cNvPr id="2" name="1 Rectángulo"/>
          <p:cNvSpPr/>
          <p:nvPr/>
        </p:nvSpPr>
        <p:spPr>
          <a:xfrm>
            <a:off x="539552" y="411510"/>
            <a:ext cx="33843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Pero resiste cualquier tormenta,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A0A3318-DEDC-95AB-AEDD-691F696C2263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4B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¿Y qué\Imágenes\17 - beautiful-spring-scenery-wallpapers-hd-1080p-1920x1080-desktop-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39286" y="627534"/>
            <a:ext cx="17732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¿Y qué?</a:t>
            </a:r>
          </a:p>
        </p:txBody>
      </p:sp>
      <p:pic>
        <p:nvPicPr>
          <p:cNvPr id="4099" name="Picture 3" descr="E:\PPS  EXCLUSIVOS\- ¿Y qué\Imágenes\18 - beautiful-spring-scenery-wallpapers-hd-1080p-1920x1080-desktop-0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28184" y="1347614"/>
            <a:ext cx="2646040" cy="188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Si a los demás no les gusta,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como te queda ese vestido,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CAF33D6-C7BC-2DD8-B1DD-33F2C2B03EC9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5C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¿Y qué\Imágenes\348605-nature-landscape-lake-mountains-forest-summer-trees-blue-sky-Yosemite_National_Park-Californi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699542"/>
            <a:ext cx="2084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O esa blusa,</a:t>
            </a:r>
          </a:p>
        </p:txBody>
      </p:sp>
      <p:pic>
        <p:nvPicPr>
          <p:cNvPr id="2050" name="Picture 2" descr="E:\PPS  EXCLUSIVOS\- ¿Y qué\Imágenes\Consejos-para-aumentar-la-autoestima-940x5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5846" y="267494"/>
            <a:ext cx="208422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>
                      <a:lumMod val="65000"/>
                    </a:schemeClr>
                  </a:outerShdw>
                </a:effectLst>
                <a:latin typeface="Harrington" pitchFamily="82" charset="0"/>
              </a:rPr>
              <a:t>Mientras a ti te guste lo que ves en el espejo,</a:t>
            </a:r>
          </a:p>
          <a:p>
            <a:r>
              <a:rPr lang="es-ES" sz="2800" b="1" dirty="0">
                <a:solidFill>
                  <a:schemeClr val="bg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>
                      <a:lumMod val="65000"/>
                    </a:schemeClr>
                  </a:outerShdw>
                </a:effectLst>
                <a:latin typeface="Harrington" pitchFamily="82" charset="0"/>
              </a:rPr>
              <a:t>lo demás </a:t>
            </a:r>
          </a:p>
          <a:p>
            <a:r>
              <a:rPr lang="es-ES" sz="2800" b="1" dirty="0">
                <a:solidFill>
                  <a:schemeClr val="bg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>
                      <a:lumMod val="65000"/>
                    </a:schemeClr>
                  </a:outerShdw>
                </a:effectLst>
                <a:latin typeface="Harrington" pitchFamily="82" charset="0"/>
              </a:rPr>
              <a:t>es lo de menos,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4596473-FBAF-F76C-7E57-5357E5133F0D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8C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224045B-67C6-0ED7-E6DC-903453046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" y="0"/>
            <a:ext cx="913184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777510" y="699542"/>
            <a:ext cx="17732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¿Y qué?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74B09D3-CC23-83B1-C4C5-9ADF91678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" y="0"/>
            <a:ext cx="932613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131840" y="2094696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Si no eres perfecta,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028079A-FF04-5F53-F1C3-BD02B7A91124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¿Y qué\Imágenes\mujeres-may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915566"/>
            <a:ext cx="33826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Mientras seas tú misma,</a:t>
            </a:r>
          </a:p>
        </p:txBody>
      </p:sp>
      <p:pic>
        <p:nvPicPr>
          <p:cNvPr id="3076" name="Picture 4" descr="E:\PPS  EXCLUSIVOS\- ¿Y qué\Imágenes\Envejecimien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1923678"/>
            <a:ext cx="1944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Harrington" pitchFamily="82" charset="0"/>
              </a:rPr>
              <a:t>Auténtica,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99E757E-2E65-80D3-791A-39AEE2FCACAD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46000">
              <a:srgbClr val="6B9EDB"/>
            </a:gs>
            <a:gs pos="7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¿Y qué\Imágenes\Ireland_Coast_Sunrises_and_sunsets_Ocean_Donegal_589354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627534"/>
            <a:ext cx="974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Real,</a:t>
            </a:r>
          </a:p>
        </p:txBody>
      </p:sp>
      <p:pic>
        <p:nvPicPr>
          <p:cNvPr id="5123" name="Picture 3" descr="E:\PPS  EXCLUSIVOS\- ¿Y qué\Imágenes\25 - USA_Parks_Coast_Julia_46678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1275606"/>
            <a:ext cx="1944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Guerrera,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962EA30-8CC3-3282-FDE0-F320C9FF2DD1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46000">
              <a:srgbClr val="C4A66A"/>
            </a:gs>
            <a:gs pos="70000">
              <a:srgbClr val="AEAEA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E:\PPS  EXCLUSIVOS\- ¿Y qué\Imágenes\26 - 472185520_1122447009250752_430643306340943414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pic>
        <p:nvPicPr>
          <p:cNvPr id="6148" name="Picture 4" descr="E:\PPS  EXCLUSIVOS\- ¿Y qué\Imágenes\26 - 472185520_1122447009250752_430643306340943414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1419622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Serás siempre la más bella,</a:t>
            </a:r>
          </a:p>
        </p:txBody>
      </p:sp>
      <p:pic>
        <p:nvPicPr>
          <p:cNvPr id="6149" name="Picture 5" descr="E:\PPS  EXCLUSIVOS\- ¿Y qué\Imágenes\472284515_538753472499139_4644981616928378547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1328293">
            <a:off x="406917" y="802250"/>
            <a:ext cx="28940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Gracias por ser mujer...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E5B16A4-0767-8076-2373-84CB3224905D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8C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¿Y qué\Imágenes\b7656562abf60c1aa047a809292ea2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3" y="627534"/>
            <a:ext cx="2448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Noviembre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1707654"/>
            <a:ext cx="2895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Música: La Bohemia</a:t>
            </a:r>
          </a:p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Charles </a:t>
            </a:r>
            <a:r>
              <a:rPr lang="es-ES" sz="2400" b="1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Aznavour</a:t>
            </a:r>
            <a:endParaRPr lang="es-ES" sz="2400" b="1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4155926"/>
            <a:ext cx="25010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Autor: Iván Salas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24328" y="3507854"/>
            <a:ext cx="1224136" cy="1449450"/>
            <a:chOff x="2920357" y="2847045"/>
            <a:chExt cx="1357938" cy="1193082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736120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>
                    <a:outerShdw blurRad="50800" dist="508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12 Rectángulo"/>
          <p:cNvSpPr/>
          <p:nvPr/>
        </p:nvSpPr>
        <p:spPr>
          <a:xfrm>
            <a:off x="1763688" y="1059582"/>
            <a:ext cx="5616624" cy="30783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Operación manual"/>
          <p:cNvSpPr/>
          <p:nvPr/>
        </p:nvSpPr>
        <p:spPr>
          <a:xfrm flipV="1">
            <a:off x="0" y="4029913"/>
            <a:ext cx="9144000" cy="1113590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Operación manual"/>
          <p:cNvSpPr/>
          <p:nvPr/>
        </p:nvSpPr>
        <p:spPr>
          <a:xfrm rot="16200000" flipV="1">
            <a:off x="5690411" y="1689909"/>
            <a:ext cx="5143499" cy="1763687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Operación manual"/>
          <p:cNvSpPr/>
          <p:nvPr/>
        </p:nvSpPr>
        <p:spPr>
          <a:xfrm rot="16200000">
            <a:off x="-1689906" y="1689907"/>
            <a:ext cx="5143501" cy="1763688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Operación manual"/>
          <p:cNvSpPr/>
          <p:nvPr/>
        </p:nvSpPr>
        <p:spPr>
          <a:xfrm>
            <a:off x="0" y="2"/>
            <a:ext cx="9144000" cy="1113588"/>
          </a:xfrm>
          <a:prstGeom prst="flowChartManualOperati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0D7EB77-7029-D9EF-BF09-2FC9424D8126}"/>
              </a:ext>
            </a:extLst>
          </p:cNvPr>
          <p:cNvSpPr/>
          <p:nvPr/>
        </p:nvSpPr>
        <p:spPr>
          <a:xfrm>
            <a:off x="-36513" y="-1"/>
            <a:ext cx="9180513" cy="518160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3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</TotalTime>
  <Words>223</Words>
  <Application>Microsoft Office PowerPoint</Application>
  <PresentationFormat>Presentación en pantalla (16:9)</PresentationFormat>
  <Paragraphs>42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ChopinScript</vt:lpstr>
      <vt:lpstr>Harrington</vt:lpstr>
      <vt:lpstr>Arial</vt:lpstr>
      <vt:lpstr>Algerian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22</cp:revision>
  <dcterms:created xsi:type="dcterms:W3CDTF">2025-01-25T21:52:54Z</dcterms:created>
  <dcterms:modified xsi:type="dcterms:W3CDTF">2025-11-21T23:23:57Z</dcterms:modified>
</cp:coreProperties>
</file>