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35"/>
  </p:notesMasterIdLst>
  <p:sldIdLst>
    <p:sldId id="281" r:id="rId3"/>
    <p:sldId id="256" r:id="rId4"/>
    <p:sldId id="270" r:id="rId5"/>
    <p:sldId id="280" r:id="rId6"/>
    <p:sldId id="277" r:id="rId7"/>
    <p:sldId id="258" r:id="rId8"/>
    <p:sldId id="269" r:id="rId9"/>
    <p:sldId id="279" r:id="rId10"/>
    <p:sldId id="276" r:id="rId11"/>
    <p:sldId id="278" r:id="rId12"/>
    <p:sldId id="285" r:id="rId13"/>
    <p:sldId id="275" r:id="rId14"/>
    <p:sldId id="274" r:id="rId15"/>
    <p:sldId id="273" r:id="rId16"/>
    <p:sldId id="272" r:id="rId17"/>
    <p:sldId id="268" r:id="rId18"/>
    <p:sldId id="267" r:id="rId19"/>
    <p:sldId id="284" r:id="rId20"/>
    <p:sldId id="271" r:id="rId21"/>
    <p:sldId id="266" r:id="rId22"/>
    <p:sldId id="265" r:id="rId23"/>
    <p:sldId id="264" r:id="rId24"/>
    <p:sldId id="263" r:id="rId25"/>
    <p:sldId id="262" r:id="rId26"/>
    <p:sldId id="261" r:id="rId27"/>
    <p:sldId id="257" r:id="rId28"/>
    <p:sldId id="286" r:id="rId29"/>
    <p:sldId id="260" r:id="rId30"/>
    <p:sldId id="259" r:id="rId31"/>
    <p:sldId id="283" r:id="rId32"/>
    <p:sldId id="282" r:id="rId33"/>
    <p:sldId id="287" r:id="rId3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46UPJClrRgZoR8nLI7SpFg" hashData="pXy0V/NSdJFQp1z4xq6zFOJWz2k"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F2374"/>
    <a:srgbClr val="C436B3"/>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3606" autoAdjust="0"/>
  </p:normalViewPr>
  <p:slideViewPr>
    <p:cSldViewPr>
      <p:cViewPr>
        <p:scale>
          <a:sx n="50" d="100"/>
          <a:sy n="50" d="100"/>
        </p:scale>
        <p:origin x="-594" y="-49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5264CA9-2D95-4831-9957-B69B9EF49A01}" type="datetimeFigureOut">
              <a:rPr lang="es-ES" smtClean="0"/>
              <a:pPr/>
              <a:t>08/01/2013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020A3ED-D555-4A10-85DD-5E0C3EFB408D}"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A020A3ED-D555-4A10-85DD-5E0C3EFB408D}" type="slidenum">
              <a:rPr lang="es-ES" smtClean="0"/>
              <a:pPr/>
              <a:t>1</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A020A3ED-D555-4A10-85DD-5E0C3EFB408D}" type="slidenum">
              <a:rPr lang="es-ES" smtClean="0"/>
              <a:pPr/>
              <a:t>2</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A020A3ED-D555-4A10-85DD-5E0C3EFB408D}" type="slidenum">
              <a:rPr lang="es-ES" smtClean="0"/>
              <a:pPr/>
              <a:t>9</a:t>
            </a:fld>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A020A3ED-D555-4A10-85DD-5E0C3EFB408D}" type="slidenum">
              <a:rPr lang="es-ES" smtClean="0"/>
              <a:pPr/>
              <a:t>28</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E944B811-41A7-4E73-84A7-DDB8DC224076}" type="datetimeFigureOut">
              <a:rPr lang="es-ES" smtClean="0"/>
              <a:pPr/>
              <a:t>08/01/2013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8547B4F-EA5B-4B29-A687-F95514E05C54}" type="slidenum">
              <a:rPr lang="es-ES" smtClean="0"/>
              <a:pPr/>
              <a:t>‹Nº›</a:t>
            </a:fld>
            <a:endParaRPr lang="es-ES"/>
          </a:p>
        </p:txBody>
      </p:sp>
    </p:spTree>
  </p:cSld>
  <p:clrMapOvr>
    <a:masterClrMapping/>
  </p:clrMapOvr>
  <p:transition advTm="18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944B811-41A7-4E73-84A7-DDB8DC224076}" type="datetimeFigureOut">
              <a:rPr lang="es-ES" smtClean="0"/>
              <a:pPr/>
              <a:t>08/01/2013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8547B4F-EA5B-4B29-A687-F95514E05C54}" type="slidenum">
              <a:rPr lang="es-ES" smtClean="0"/>
              <a:pPr/>
              <a:t>‹Nº›</a:t>
            </a:fld>
            <a:endParaRPr lang="es-ES"/>
          </a:p>
        </p:txBody>
      </p:sp>
    </p:spTree>
  </p:cSld>
  <p:clrMapOvr>
    <a:masterClrMapping/>
  </p:clrMapOvr>
  <p:transition advTm="18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E944B811-41A7-4E73-84A7-DDB8DC224076}" type="datetimeFigureOut">
              <a:rPr lang="es-ES" smtClean="0"/>
              <a:pPr/>
              <a:t>08/01/2013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8547B4F-EA5B-4B29-A687-F95514E05C54}" type="slidenum">
              <a:rPr lang="es-ES" smtClean="0"/>
              <a:pPr/>
              <a:t>‹Nº›</a:t>
            </a:fld>
            <a:endParaRPr lang="es-ES"/>
          </a:p>
        </p:txBody>
      </p:sp>
    </p:spTree>
  </p:cSld>
  <p:clrMapOvr>
    <a:masterClrMapping/>
  </p:clrMapOvr>
  <p:transition advTm="18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E944B811-41A7-4E73-84A7-DDB8DC224076}" type="datetimeFigureOut">
              <a:rPr lang="es-ES" smtClean="0"/>
              <a:pPr/>
              <a:t>08/01/2013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8547B4F-EA5B-4B29-A687-F95514E05C54}" type="slidenum">
              <a:rPr lang="es-ES" smtClean="0"/>
              <a:pPr/>
              <a:t>‹Nº›</a:t>
            </a:fld>
            <a:endParaRPr lang="es-ES"/>
          </a:p>
        </p:txBody>
      </p:sp>
    </p:spTree>
  </p:cSld>
  <p:clrMapOvr>
    <a:masterClrMapping/>
  </p:clrMapOvr>
  <p:transition advTm="18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E944B811-41A7-4E73-84A7-DDB8DC224076}" type="datetimeFigureOut">
              <a:rPr lang="es-ES" smtClean="0"/>
              <a:pPr/>
              <a:t>08/01/2013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78547B4F-EA5B-4B29-A687-F95514E05C54}" type="slidenum">
              <a:rPr lang="es-ES" smtClean="0"/>
              <a:pPr/>
              <a:t>‹Nº›</a:t>
            </a:fld>
            <a:endParaRPr lang="es-ES"/>
          </a:p>
        </p:txBody>
      </p:sp>
    </p:spTree>
  </p:cSld>
  <p:clrMapOvr>
    <a:masterClrMapping/>
  </p:clrMapOvr>
  <p:transition advTm="18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E944B811-41A7-4E73-84A7-DDB8DC224076}" type="datetimeFigureOut">
              <a:rPr lang="es-ES" smtClean="0"/>
              <a:pPr/>
              <a:t>08/01/2013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78547B4F-EA5B-4B29-A687-F95514E05C54}" type="slidenum">
              <a:rPr lang="es-ES" smtClean="0"/>
              <a:pPr/>
              <a:t>‹Nº›</a:t>
            </a:fld>
            <a:endParaRPr lang="es-ES"/>
          </a:p>
        </p:txBody>
      </p:sp>
    </p:spTree>
  </p:cSld>
  <p:clrMapOvr>
    <a:masterClrMapping/>
  </p:clrMapOvr>
  <p:transition advTm="18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944B811-41A7-4E73-84A7-DDB8DC224076}" type="datetimeFigureOut">
              <a:rPr lang="es-ES" smtClean="0"/>
              <a:pPr/>
              <a:t>08/01/2013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78547B4F-EA5B-4B29-A687-F95514E05C54}" type="slidenum">
              <a:rPr lang="es-ES" smtClean="0"/>
              <a:pPr/>
              <a:t>‹Nº›</a:t>
            </a:fld>
            <a:endParaRPr lang="es-ES"/>
          </a:p>
        </p:txBody>
      </p:sp>
    </p:spTree>
  </p:cSld>
  <p:clrMapOvr>
    <a:masterClrMapping/>
  </p:clrMapOvr>
  <p:transition advTm="18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944B811-41A7-4E73-84A7-DDB8DC224076}" type="datetimeFigureOut">
              <a:rPr lang="es-ES" smtClean="0"/>
              <a:pPr/>
              <a:t>08/01/2013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8547B4F-EA5B-4B29-A687-F95514E05C54}" type="slidenum">
              <a:rPr lang="es-ES" smtClean="0"/>
              <a:pPr/>
              <a:t>‹Nº›</a:t>
            </a:fld>
            <a:endParaRPr lang="es-ES"/>
          </a:p>
        </p:txBody>
      </p:sp>
    </p:spTree>
  </p:cSld>
  <p:clrMapOvr>
    <a:masterClrMapping/>
  </p:clrMapOvr>
  <p:transition advTm="18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944B811-41A7-4E73-84A7-DDB8DC224076}" type="datetimeFigureOut">
              <a:rPr lang="es-ES" smtClean="0"/>
              <a:pPr/>
              <a:t>08/01/2013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8547B4F-EA5B-4B29-A687-F95514E05C54}" type="slidenum">
              <a:rPr lang="es-ES" smtClean="0"/>
              <a:pPr/>
              <a:t>‹Nº›</a:t>
            </a:fld>
            <a:endParaRPr lang="es-ES"/>
          </a:p>
        </p:txBody>
      </p:sp>
    </p:spTree>
  </p:cSld>
  <p:clrMapOvr>
    <a:masterClrMapping/>
  </p:clrMapOvr>
  <p:transition advTm="18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944B811-41A7-4E73-84A7-DDB8DC224076}" type="datetimeFigureOut">
              <a:rPr lang="es-ES" smtClean="0"/>
              <a:pPr/>
              <a:t>08/01/2013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8547B4F-EA5B-4B29-A687-F95514E05C54}" type="slidenum">
              <a:rPr lang="es-ES" smtClean="0"/>
              <a:pPr/>
              <a:t>‹Nº›</a:t>
            </a:fld>
            <a:endParaRPr lang="es-ES"/>
          </a:p>
        </p:txBody>
      </p:sp>
    </p:spTree>
  </p:cSld>
  <p:clrMapOvr>
    <a:masterClrMapping/>
  </p:clrMapOvr>
  <p:transition advTm="18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944B811-41A7-4E73-84A7-DDB8DC224076}" type="datetimeFigureOut">
              <a:rPr lang="es-ES" smtClean="0"/>
              <a:pPr/>
              <a:t>08/01/2013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8547B4F-EA5B-4B29-A687-F95514E05C54}" type="slidenum">
              <a:rPr lang="es-ES" smtClean="0"/>
              <a:pPr/>
              <a:t>‹Nº›</a:t>
            </a:fld>
            <a:endParaRPr lang="es-ES"/>
          </a:p>
        </p:txBody>
      </p:sp>
    </p:spTree>
  </p:cSld>
  <p:clrMapOvr>
    <a:masterClrMapping/>
  </p:clrMapOvr>
  <p:transition advTm="18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E45B23B3-2A3B-42F7-A8B8-81FBC2AB69E0}"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944B811-41A7-4E73-84A7-DDB8DC224076}" type="datetimeFigureOut">
              <a:rPr lang="es-ES" smtClean="0"/>
              <a:pPr/>
              <a:t>08/01/2013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8547B4F-EA5B-4B29-A687-F95514E05C54}"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8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0958EB4D-208C-401E-B849-C122A5C4DA03}"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audio" Target="../media/audio1.wav"/><Relationship Id="rId7" Type="http://schemas.openxmlformats.org/officeDocument/2006/relationships/image" Target="../media/image4.gi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gif"/><Relationship Id="rId5" Type="http://schemas.openxmlformats.org/officeDocument/2006/relationships/image" Target="../media/image2.png"/><Relationship Id="rId10" Type="http://schemas.openxmlformats.org/officeDocument/2006/relationships/image" Target="../media/image7.gif"/><Relationship Id="rId4" Type="http://schemas.openxmlformats.org/officeDocument/2006/relationships/image" Target="../media/image1.jpeg"/><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3.gif"/></Relationships>
</file>

<file path=ppt/slides/_rels/slide3.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9.jpeg"/><Relationship Id="rId1" Type="http://schemas.openxmlformats.org/officeDocument/2006/relationships/slideLayout" Target="../slideLayouts/slideLayout1.xml"/><Relationship Id="rId4" Type="http://schemas.openxmlformats.org/officeDocument/2006/relationships/hyperlink" Target="http://www.elblogalternativo.com/2009/12/20/yule-solsticio-de-invierno-el-21-de-diciembre-celebracion-en-el-retiro-de-madrid-el-27-de-diciembre-2009/"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xml"/><Relationship Id="rId4" Type="http://schemas.openxmlformats.org/officeDocument/2006/relationships/image" Target="../media/image3.gif"/></Relationships>
</file>

<file path=ppt/slides/_rels/slide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3.gif"/></Relationships>
</file>

<file path=ppt/slides/_rels/slide29.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1.xml"/><Relationship Id="rId4" Type="http://schemas.openxmlformats.org/officeDocument/2006/relationships/image" Target="../media/image3.gif"/></Relationships>
</file>

<file path=ppt/slides/_rels/slide31.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43.png"/><Relationship Id="rId7" Type="http://schemas.openxmlformats.org/officeDocument/2006/relationships/image" Target="../media/image45.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46.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44.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sta-panoramica-de-los-alpes-suizos-en-suiza-nieve-g.jpg"/>
          <p:cNvPicPr>
            <a:picLocks noChangeAspect="1"/>
          </p:cNvPicPr>
          <p:nvPr/>
        </p:nvPicPr>
        <p:blipFill>
          <a:blip r:embed="rId4"/>
          <a:stretch>
            <a:fillRect/>
          </a:stretch>
        </p:blipFill>
        <p:spPr>
          <a:xfrm>
            <a:off x="0" y="357166"/>
            <a:ext cx="9144000" cy="6143668"/>
          </a:xfrm>
          <a:prstGeom prst="rect">
            <a:avLst/>
          </a:prstGeom>
        </p:spPr>
      </p:pic>
      <p:pic>
        <p:nvPicPr>
          <p:cNvPr id="31746" name="Picture 2" descr="http://s018.radikal.ru/i522/1212/3a/4c12c9861f77.png"/>
          <p:cNvPicPr>
            <a:picLocks noChangeAspect="1" noChangeArrowheads="1"/>
          </p:cNvPicPr>
          <p:nvPr/>
        </p:nvPicPr>
        <p:blipFill>
          <a:blip r:embed="rId5"/>
          <a:srcRect/>
          <a:stretch>
            <a:fillRect/>
          </a:stretch>
        </p:blipFill>
        <p:spPr bwMode="auto">
          <a:xfrm flipH="1">
            <a:off x="0" y="2208599"/>
            <a:ext cx="4143372" cy="4085806"/>
          </a:xfrm>
          <a:prstGeom prst="rect">
            <a:avLst/>
          </a:prstGeom>
          <a:noFill/>
          <a:effectLst>
            <a:softEdge rad="127000"/>
          </a:effectLst>
        </p:spPr>
      </p:pic>
      <p:sp>
        <p:nvSpPr>
          <p:cNvPr id="6" name="5 Rectángulo"/>
          <p:cNvSpPr/>
          <p:nvPr/>
        </p:nvSpPr>
        <p:spPr>
          <a:xfrm>
            <a:off x="0" y="357166"/>
            <a:ext cx="9144000" cy="6143668"/>
          </a:xfrm>
          <a:prstGeom prst="rect">
            <a:avLst/>
          </a:prstGeom>
          <a:blipFill dpi="0" rotWithShape="1">
            <a:blip r:embed="rId6"/>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3794" name="Picture 2" descr="Your generated text image"/>
          <p:cNvPicPr>
            <a:picLocks noChangeAspect="1" noChangeArrowheads="1" noCrop="1"/>
          </p:cNvPicPr>
          <p:nvPr/>
        </p:nvPicPr>
        <p:blipFill>
          <a:blip r:embed="rId7"/>
          <a:srcRect/>
          <a:stretch>
            <a:fillRect/>
          </a:stretch>
        </p:blipFill>
        <p:spPr bwMode="auto">
          <a:xfrm>
            <a:off x="1785918" y="428604"/>
            <a:ext cx="714375" cy="762000"/>
          </a:xfrm>
          <a:prstGeom prst="rect">
            <a:avLst/>
          </a:prstGeom>
          <a:noFill/>
        </p:spPr>
      </p:pic>
      <p:pic>
        <p:nvPicPr>
          <p:cNvPr id="33796" name="Picture 4" descr="Your generated text image"/>
          <p:cNvPicPr>
            <a:picLocks noChangeAspect="1" noChangeArrowheads="1" noCrop="1"/>
          </p:cNvPicPr>
          <p:nvPr/>
        </p:nvPicPr>
        <p:blipFill>
          <a:blip r:embed="rId8"/>
          <a:srcRect/>
          <a:stretch>
            <a:fillRect/>
          </a:stretch>
        </p:blipFill>
        <p:spPr bwMode="auto">
          <a:xfrm>
            <a:off x="3143240" y="428604"/>
            <a:ext cx="2819400" cy="762000"/>
          </a:xfrm>
          <a:prstGeom prst="rect">
            <a:avLst/>
          </a:prstGeom>
          <a:noFill/>
        </p:spPr>
      </p:pic>
      <p:pic>
        <p:nvPicPr>
          <p:cNvPr id="33798" name="Picture 6" descr="Your generated text image"/>
          <p:cNvPicPr>
            <a:picLocks noChangeAspect="1" noChangeArrowheads="1" noCrop="1"/>
          </p:cNvPicPr>
          <p:nvPr/>
        </p:nvPicPr>
        <p:blipFill>
          <a:blip r:embed="rId9"/>
          <a:srcRect/>
          <a:stretch>
            <a:fillRect/>
          </a:stretch>
        </p:blipFill>
        <p:spPr bwMode="auto">
          <a:xfrm>
            <a:off x="6500826" y="428604"/>
            <a:ext cx="1104900" cy="762000"/>
          </a:xfrm>
          <a:prstGeom prst="rect">
            <a:avLst/>
          </a:prstGeom>
          <a:noFill/>
        </p:spPr>
      </p:pic>
      <p:pic>
        <p:nvPicPr>
          <p:cNvPr id="33800" name="Picture 8" descr="Your generated text image"/>
          <p:cNvPicPr>
            <a:picLocks noChangeAspect="1" noChangeArrowheads="1" noCrop="1"/>
          </p:cNvPicPr>
          <p:nvPr/>
        </p:nvPicPr>
        <p:blipFill>
          <a:blip r:embed="rId10"/>
          <a:srcRect/>
          <a:stretch>
            <a:fillRect/>
          </a:stretch>
        </p:blipFill>
        <p:spPr bwMode="auto">
          <a:xfrm>
            <a:off x="2714612" y="1428736"/>
            <a:ext cx="4257675" cy="771525"/>
          </a:xfrm>
          <a:prstGeom prst="rect">
            <a:avLst/>
          </a:prstGeom>
          <a:noFill/>
        </p:spPr>
      </p:pic>
      <p:sp>
        <p:nvSpPr>
          <p:cNvPr id="11" name="10 CuadroTexto"/>
          <p:cNvSpPr txBox="1"/>
          <p:nvPr/>
        </p:nvSpPr>
        <p:spPr>
          <a:xfrm>
            <a:off x="1214414" y="5786454"/>
            <a:ext cx="3142207" cy="461665"/>
          </a:xfrm>
          <a:prstGeom prst="rect">
            <a:avLst/>
          </a:prstGeom>
          <a:noFill/>
        </p:spPr>
        <p:txBody>
          <a:bodyPr wrap="square" rtlCol="0">
            <a:spAutoFit/>
          </a:bodyPr>
          <a:lstStyle/>
          <a:p>
            <a:r>
              <a:rPr lang="es-ES" sz="2400" b="1" dirty="0" smtClean="0">
                <a:solidFill>
                  <a:schemeClr val="bg1"/>
                </a:solidFill>
                <a:effectLst>
                  <a:outerShdw blurRad="38100" dist="38100" dir="2700000" algn="tl">
                    <a:srgbClr val="000000">
                      <a:alpha val="43137"/>
                    </a:srgbClr>
                  </a:outerShdw>
                </a:effectLst>
                <a:latin typeface="Edwardian Script ITC" pitchFamily="66" charset="0"/>
              </a:rPr>
              <a:t>Esta es una creación de </a:t>
            </a:r>
            <a:r>
              <a:rPr lang="es-ES" sz="2400" b="1" dirty="0" err="1" smtClean="0">
                <a:solidFill>
                  <a:schemeClr val="bg1"/>
                </a:solidFill>
                <a:effectLst>
                  <a:outerShdw blurRad="38100" dist="38100" dir="2700000" algn="tl">
                    <a:srgbClr val="000000">
                      <a:alpha val="43137"/>
                    </a:srgbClr>
                  </a:outerShdw>
                </a:effectLst>
                <a:latin typeface="Edwardian Script ITC" pitchFamily="66" charset="0"/>
              </a:rPr>
              <a:t>Pac-Jaz</a:t>
            </a:r>
            <a:endParaRPr lang="es-ES" sz="2400" b="1" dirty="0">
              <a:solidFill>
                <a:schemeClr val="bg1"/>
              </a:solidFill>
              <a:effectLst>
                <a:outerShdw blurRad="38100" dist="38100" dir="2700000" algn="tl">
                  <a:srgbClr val="000000">
                    <a:alpha val="43137"/>
                  </a:srgbClr>
                </a:outerShdw>
              </a:effectLst>
              <a:latin typeface="Edwardian Script ITC" pitchFamily="66" charset="0"/>
            </a:endParaRPr>
          </a:p>
        </p:txBody>
      </p:sp>
    </p:spTree>
  </p:cSld>
  <p:clrMapOvr>
    <a:masterClrMapping/>
  </p:clrMapOvr>
  <p:transition advTm="24000">
    <p:sndAc>
      <p:stSnd loop="1">
        <p:snd r:embed="rId3" name="Boadice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10" presetClass="entr" presetSubtype="0" fill="hold" nodeType="afterEffect">
                                  <p:stCondLst>
                                    <p:cond delay="0"/>
                                  </p:stCondLst>
                                  <p:childTnLst>
                                    <p:set>
                                      <p:cBhvr>
                                        <p:cTn id="11" dur="1" fill="hold">
                                          <p:stCondLst>
                                            <p:cond delay="0"/>
                                          </p:stCondLst>
                                        </p:cTn>
                                        <p:tgtEl>
                                          <p:spTgt spid="31746"/>
                                        </p:tgtEl>
                                        <p:attrNameLst>
                                          <p:attrName>style.visibility</p:attrName>
                                        </p:attrNameLst>
                                      </p:cBhvr>
                                      <p:to>
                                        <p:strVal val="visible"/>
                                      </p:to>
                                    </p:set>
                                    <p:animEffect transition="in" filter="fade">
                                      <p:cBhvr>
                                        <p:cTn id="12" dur="2000"/>
                                        <p:tgtEl>
                                          <p:spTgt spid="31746"/>
                                        </p:tgtEl>
                                      </p:cBhvr>
                                    </p:animEffect>
                                  </p:childTnLst>
                                </p:cTn>
                              </p:par>
                            </p:childTnLst>
                          </p:cTn>
                        </p:par>
                        <p:par>
                          <p:cTn id="13" fill="hold">
                            <p:stCondLst>
                              <p:cond delay="7000"/>
                            </p:stCondLst>
                            <p:childTnLst>
                              <p:par>
                                <p:cTn id="14" presetID="31" presetClass="entr" presetSubtype="0" fill="hold" nodeType="afterEffect">
                                  <p:stCondLst>
                                    <p:cond delay="0"/>
                                  </p:stCondLst>
                                  <p:iterate type="lt">
                                    <p:tmPct val="5000"/>
                                  </p:iterate>
                                  <p:childTnLst>
                                    <p:set>
                                      <p:cBhvr>
                                        <p:cTn id="15" dur="1" fill="hold">
                                          <p:stCondLst>
                                            <p:cond delay="0"/>
                                          </p:stCondLst>
                                        </p:cTn>
                                        <p:tgtEl>
                                          <p:spTgt spid="33794"/>
                                        </p:tgtEl>
                                        <p:attrNameLst>
                                          <p:attrName>style.visibility</p:attrName>
                                        </p:attrNameLst>
                                      </p:cBhvr>
                                      <p:to>
                                        <p:strVal val="visible"/>
                                      </p:to>
                                    </p:set>
                                    <p:anim calcmode="lin" valueType="num">
                                      <p:cBhvr>
                                        <p:cTn id="16" dur="1000" fill="hold"/>
                                        <p:tgtEl>
                                          <p:spTgt spid="33794"/>
                                        </p:tgtEl>
                                        <p:attrNameLst>
                                          <p:attrName>ppt_w</p:attrName>
                                        </p:attrNameLst>
                                      </p:cBhvr>
                                      <p:tavLst>
                                        <p:tav tm="0">
                                          <p:val>
                                            <p:fltVal val="0"/>
                                          </p:val>
                                        </p:tav>
                                        <p:tav tm="100000">
                                          <p:val>
                                            <p:strVal val="#ppt_w"/>
                                          </p:val>
                                        </p:tav>
                                      </p:tavLst>
                                    </p:anim>
                                    <p:anim calcmode="lin" valueType="num">
                                      <p:cBhvr>
                                        <p:cTn id="17" dur="1000" fill="hold"/>
                                        <p:tgtEl>
                                          <p:spTgt spid="33794"/>
                                        </p:tgtEl>
                                        <p:attrNameLst>
                                          <p:attrName>ppt_h</p:attrName>
                                        </p:attrNameLst>
                                      </p:cBhvr>
                                      <p:tavLst>
                                        <p:tav tm="0">
                                          <p:val>
                                            <p:fltVal val="0"/>
                                          </p:val>
                                        </p:tav>
                                        <p:tav tm="100000">
                                          <p:val>
                                            <p:strVal val="#ppt_h"/>
                                          </p:val>
                                        </p:tav>
                                      </p:tavLst>
                                    </p:anim>
                                    <p:anim calcmode="lin" valueType="num">
                                      <p:cBhvr>
                                        <p:cTn id="18" dur="1000" fill="hold"/>
                                        <p:tgtEl>
                                          <p:spTgt spid="33794"/>
                                        </p:tgtEl>
                                        <p:attrNameLst>
                                          <p:attrName>style.rotation</p:attrName>
                                        </p:attrNameLst>
                                      </p:cBhvr>
                                      <p:tavLst>
                                        <p:tav tm="0">
                                          <p:val>
                                            <p:fltVal val="90"/>
                                          </p:val>
                                        </p:tav>
                                        <p:tav tm="100000">
                                          <p:val>
                                            <p:fltVal val="0"/>
                                          </p:val>
                                        </p:tav>
                                      </p:tavLst>
                                    </p:anim>
                                    <p:animEffect transition="in" filter="fade">
                                      <p:cBhvr>
                                        <p:cTn id="19" dur="1000"/>
                                        <p:tgtEl>
                                          <p:spTgt spid="33794"/>
                                        </p:tgtEl>
                                      </p:cBhvr>
                                    </p:animEffect>
                                  </p:childTnLst>
                                </p:cTn>
                              </p:par>
                            </p:childTnLst>
                          </p:cTn>
                        </p:par>
                        <p:par>
                          <p:cTn id="20" fill="hold">
                            <p:stCondLst>
                              <p:cond delay="8000"/>
                            </p:stCondLst>
                            <p:childTnLst>
                              <p:par>
                                <p:cTn id="21" presetID="31" presetClass="entr" presetSubtype="0" fill="hold" nodeType="afterEffect">
                                  <p:stCondLst>
                                    <p:cond delay="0"/>
                                  </p:stCondLst>
                                  <p:iterate type="lt">
                                    <p:tmPct val="5000"/>
                                  </p:iterate>
                                  <p:childTnLst>
                                    <p:set>
                                      <p:cBhvr>
                                        <p:cTn id="22" dur="1" fill="hold">
                                          <p:stCondLst>
                                            <p:cond delay="0"/>
                                          </p:stCondLst>
                                        </p:cTn>
                                        <p:tgtEl>
                                          <p:spTgt spid="33796"/>
                                        </p:tgtEl>
                                        <p:attrNameLst>
                                          <p:attrName>style.visibility</p:attrName>
                                        </p:attrNameLst>
                                      </p:cBhvr>
                                      <p:to>
                                        <p:strVal val="visible"/>
                                      </p:to>
                                    </p:set>
                                    <p:anim calcmode="lin" valueType="num">
                                      <p:cBhvr>
                                        <p:cTn id="23" dur="1000" fill="hold"/>
                                        <p:tgtEl>
                                          <p:spTgt spid="33796"/>
                                        </p:tgtEl>
                                        <p:attrNameLst>
                                          <p:attrName>ppt_w</p:attrName>
                                        </p:attrNameLst>
                                      </p:cBhvr>
                                      <p:tavLst>
                                        <p:tav tm="0">
                                          <p:val>
                                            <p:fltVal val="0"/>
                                          </p:val>
                                        </p:tav>
                                        <p:tav tm="100000">
                                          <p:val>
                                            <p:strVal val="#ppt_w"/>
                                          </p:val>
                                        </p:tav>
                                      </p:tavLst>
                                    </p:anim>
                                    <p:anim calcmode="lin" valueType="num">
                                      <p:cBhvr>
                                        <p:cTn id="24" dur="1000" fill="hold"/>
                                        <p:tgtEl>
                                          <p:spTgt spid="33796"/>
                                        </p:tgtEl>
                                        <p:attrNameLst>
                                          <p:attrName>ppt_h</p:attrName>
                                        </p:attrNameLst>
                                      </p:cBhvr>
                                      <p:tavLst>
                                        <p:tav tm="0">
                                          <p:val>
                                            <p:fltVal val="0"/>
                                          </p:val>
                                        </p:tav>
                                        <p:tav tm="100000">
                                          <p:val>
                                            <p:strVal val="#ppt_h"/>
                                          </p:val>
                                        </p:tav>
                                      </p:tavLst>
                                    </p:anim>
                                    <p:anim calcmode="lin" valueType="num">
                                      <p:cBhvr>
                                        <p:cTn id="25" dur="1000" fill="hold"/>
                                        <p:tgtEl>
                                          <p:spTgt spid="33796"/>
                                        </p:tgtEl>
                                        <p:attrNameLst>
                                          <p:attrName>style.rotation</p:attrName>
                                        </p:attrNameLst>
                                      </p:cBhvr>
                                      <p:tavLst>
                                        <p:tav tm="0">
                                          <p:val>
                                            <p:fltVal val="90"/>
                                          </p:val>
                                        </p:tav>
                                        <p:tav tm="100000">
                                          <p:val>
                                            <p:fltVal val="0"/>
                                          </p:val>
                                        </p:tav>
                                      </p:tavLst>
                                    </p:anim>
                                    <p:animEffect transition="in" filter="fade">
                                      <p:cBhvr>
                                        <p:cTn id="26" dur="1000"/>
                                        <p:tgtEl>
                                          <p:spTgt spid="33796"/>
                                        </p:tgtEl>
                                      </p:cBhvr>
                                    </p:animEffect>
                                  </p:childTnLst>
                                </p:cTn>
                              </p:par>
                            </p:childTnLst>
                          </p:cTn>
                        </p:par>
                        <p:par>
                          <p:cTn id="27" fill="hold">
                            <p:stCondLst>
                              <p:cond delay="9000"/>
                            </p:stCondLst>
                            <p:childTnLst>
                              <p:par>
                                <p:cTn id="28" presetID="31" presetClass="entr" presetSubtype="0" fill="hold" nodeType="afterEffect">
                                  <p:stCondLst>
                                    <p:cond delay="0"/>
                                  </p:stCondLst>
                                  <p:iterate type="lt">
                                    <p:tmPct val="5000"/>
                                  </p:iterate>
                                  <p:childTnLst>
                                    <p:set>
                                      <p:cBhvr>
                                        <p:cTn id="29" dur="1" fill="hold">
                                          <p:stCondLst>
                                            <p:cond delay="0"/>
                                          </p:stCondLst>
                                        </p:cTn>
                                        <p:tgtEl>
                                          <p:spTgt spid="33798"/>
                                        </p:tgtEl>
                                        <p:attrNameLst>
                                          <p:attrName>style.visibility</p:attrName>
                                        </p:attrNameLst>
                                      </p:cBhvr>
                                      <p:to>
                                        <p:strVal val="visible"/>
                                      </p:to>
                                    </p:set>
                                    <p:anim calcmode="lin" valueType="num">
                                      <p:cBhvr>
                                        <p:cTn id="30" dur="1000" fill="hold"/>
                                        <p:tgtEl>
                                          <p:spTgt spid="33798"/>
                                        </p:tgtEl>
                                        <p:attrNameLst>
                                          <p:attrName>ppt_w</p:attrName>
                                        </p:attrNameLst>
                                      </p:cBhvr>
                                      <p:tavLst>
                                        <p:tav tm="0">
                                          <p:val>
                                            <p:fltVal val="0"/>
                                          </p:val>
                                        </p:tav>
                                        <p:tav tm="100000">
                                          <p:val>
                                            <p:strVal val="#ppt_w"/>
                                          </p:val>
                                        </p:tav>
                                      </p:tavLst>
                                    </p:anim>
                                    <p:anim calcmode="lin" valueType="num">
                                      <p:cBhvr>
                                        <p:cTn id="31" dur="1000" fill="hold"/>
                                        <p:tgtEl>
                                          <p:spTgt spid="33798"/>
                                        </p:tgtEl>
                                        <p:attrNameLst>
                                          <p:attrName>ppt_h</p:attrName>
                                        </p:attrNameLst>
                                      </p:cBhvr>
                                      <p:tavLst>
                                        <p:tav tm="0">
                                          <p:val>
                                            <p:fltVal val="0"/>
                                          </p:val>
                                        </p:tav>
                                        <p:tav tm="100000">
                                          <p:val>
                                            <p:strVal val="#ppt_h"/>
                                          </p:val>
                                        </p:tav>
                                      </p:tavLst>
                                    </p:anim>
                                    <p:anim calcmode="lin" valueType="num">
                                      <p:cBhvr>
                                        <p:cTn id="32" dur="1000" fill="hold"/>
                                        <p:tgtEl>
                                          <p:spTgt spid="33798"/>
                                        </p:tgtEl>
                                        <p:attrNameLst>
                                          <p:attrName>style.rotation</p:attrName>
                                        </p:attrNameLst>
                                      </p:cBhvr>
                                      <p:tavLst>
                                        <p:tav tm="0">
                                          <p:val>
                                            <p:fltVal val="90"/>
                                          </p:val>
                                        </p:tav>
                                        <p:tav tm="100000">
                                          <p:val>
                                            <p:fltVal val="0"/>
                                          </p:val>
                                        </p:tav>
                                      </p:tavLst>
                                    </p:anim>
                                    <p:animEffect transition="in" filter="fade">
                                      <p:cBhvr>
                                        <p:cTn id="33" dur="1000"/>
                                        <p:tgtEl>
                                          <p:spTgt spid="33798"/>
                                        </p:tgtEl>
                                      </p:cBhvr>
                                    </p:animEffect>
                                  </p:childTnLst>
                                </p:cTn>
                              </p:par>
                            </p:childTnLst>
                          </p:cTn>
                        </p:par>
                        <p:par>
                          <p:cTn id="34" fill="hold">
                            <p:stCondLst>
                              <p:cond delay="10000"/>
                            </p:stCondLst>
                            <p:childTnLst>
                              <p:par>
                                <p:cTn id="35" presetID="31" presetClass="entr" presetSubtype="0" fill="hold" nodeType="afterEffect">
                                  <p:stCondLst>
                                    <p:cond delay="0"/>
                                  </p:stCondLst>
                                  <p:iterate type="lt">
                                    <p:tmPct val="5000"/>
                                  </p:iterate>
                                  <p:childTnLst>
                                    <p:set>
                                      <p:cBhvr>
                                        <p:cTn id="36" dur="1" fill="hold">
                                          <p:stCondLst>
                                            <p:cond delay="0"/>
                                          </p:stCondLst>
                                        </p:cTn>
                                        <p:tgtEl>
                                          <p:spTgt spid="33800"/>
                                        </p:tgtEl>
                                        <p:attrNameLst>
                                          <p:attrName>style.visibility</p:attrName>
                                        </p:attrNameLst>
                                      </p:cBhvr>
                                      <p:to>
                                        <p:strVal val="visible"/>
                                      </p:to>
                                    </p:set>
                                    <p:anim calcmode="lin" valueType="num">
                                      <p:cBhvr>
                                        <p:cTn id="37" dur="1000" fill="hold"/>
                                        <p:tgtEl>
                                          <p:spTgt spid="33800"/>
                                        </p:tgtEl>
                                        <p:attrNameLst>
                                          <p:attrName>ppt_w</p:attrName>
                                        </p:attrNameLst>
                                      </p:cBhvr>
                                      <p:tavLst>
                                        <p:tav tm="0">
                                          <p:val>
                                            <p:fltVal val="0"/>
                                          </p:val>
                                        </p:tav>
                                        <p:tav tm="100000">
                                          <p:val>
                                            <p:strVal val="#ppt_w"/>
                                          </p:val>
                                        </p:tav>
                                      </p:tavLst>
                                    </p:anim>
                                    <p:anim calcmode="lin" valueType="num">
                                      <p:cBhvr>
                                        <p:cTn id="38" dur="1000" fill="hold"/>
                                        <p:tgtEl>
                                          <p:spTgt spid="33800"/>
                                        </p:tgtEl>
                                        <p:attrNameLst>
                                          <p:attrName>ppt_h</p:attrName>
                                        </p:attrNameLst>
                                      </p:cBhvr>
                                      <p:tavLst>
                                        <p:tav tm="0">
                                          <p:val>
                                            <p:fltVal val="0"/>
                                          </p:val>
                                        </p:tav>
                                        <p:tav tm="100000">
                                          <p:val>
                                            <p:strVal val="#ppt_h"/>
                                          </p:val>
                                        </p:tav>
                                      </p:tavLst>
                                    </p:anim>
                                    <p:anim calcmode="lin" valueType="num">
                                      <p:cBhvr>
                                        <p:cTn id="39" dur="1000" fill="hold"/>
                                        <p:tgtEl>
                                          <p:spTgt spid="33800"/>
                                        </p:tgtEl>
                                        <p:attrNameLst>
                                          <p:attrName>style.rotation</p:attrName>
                                        </p:attrNameLst>
                                      </p:cBhvr>
                                      <p:tavLst>
                                        <p:tav tm="0">
                                          <p:val>
                                            <p:fltVal val="90"/>
                                          </p:val>
                                        </p:tav>
                                        <p:tav tm="100000">
                                          <p:val>
                                            <p:fltVal val="0"/>
                                          </p:val>
                                        </p:tav>
                                      </p:tavLst>
                                    </p:anim>
                                    <p:animEffect transition="in" filter="fade">
                                      <p:cBhvr>
                                        <p:cTn id="40" dur="1000"/>
                                        <p:tgtEl>
                                          <p:spTgt spid="33800"/>
                                        </p:tgtEl>
                                      </p:cBhvr>
                                    </p:animEffect>
                                  </p:childTnLst>
                                </p:cTn>
                              </p:par>
                            </p:childTnLst>
                          </p:cTn>
                        </p:par>
                        <p:par>
                          <p:cTn id="41" fill="hold">
                            <p:stCondLst>
                              <p:cond delay="11000"/>
                            </p:stCondLst>
                            <p:childTnLst>
                              <p:par>
                                <p:cTn id="42" presetID="10" presetClass="entr" presetSubtype="0" fill="hold" grpId="0" nodeType="afterEffect">
                                  <p:stCondLst>
                                    <p:cond delay="0"/>
                                  </p:stCondLst>
                                  <p:childTnLst>
                                    <p:set>
                                      <p:cBhvr>
                                        <p:cTn id="43" dur="1" fill="hold">
                                          <p:stCondLst>
                                            <p:cond delay="0"/>
                                          </p:stCondLst>
                                        </p:cTn>
                                        <p:tgtEl>
                                          <p:spTgt spid="11"/>
                                        </p:tgtEl>
                                        <p:attrNameLst>
                                          <p:attrName>style.visibility</p:attrName>
                                        </p:attrNameLst>
                                      </p:cBhvr>
                                      <p:to>
                                        <p:strVal val="visible"/>
                                      </p:to>
                                    </p:set>
                                    <p:animEffect transition="in" filter="fade">
                                      <p:cBhvr>
                                        <p:cTn id="44"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_GBL8893_tonemapped-2.jpg"/>
          <p:cNvPicPr>
            <a:picLocks noChangeAspect="1"/>
          </p:cNvPicPr>
          <p:nvPr/>
        </p:nvPicPr>
        <p:blipFill>
          <a:blip r:embed="rId3"/>
          <a:stretch>
            <a:fillRect/>
          </a:stretch>
        </p:blipFill>
        <p:spPr>
          <a:xfrm>
            <a:off x="0" y="500042"/>
            <a:ext cx="9144000" cy="5857916"/>
          </a:xfrm>
          <a:prstGeom prst="rect">
            <a:avLst/>
          </a:prstGeom>
        </p:spPr>
      </p:pic>
      <p:sp>
        <p:nvSpPr>
          <p:cNvPr id="6" name="5 Rectángulo"/>
          <p:cNvSpPr/>
          <p:nvPr/>
        </p:nvSpPr>
        <p:spPr>
          <a:xfrm>
            <a:off x="0" y="500042"/>
            <a:ext cx="9144000" cy="5929354"/>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CuadroTexto"/>
          <p:cNvSpPr txBox="1"/>
          <p:nvPr/>
        </p:nvSpPr>
        <p:spPr>
          <a:xfrm>
            <a:off x="0" y="4643446"/>
            <a:ext cx="4929190" cy="1631216"/>
          </a:xfrm>
          <a:prstGeom prst="rect">
            <a:avLst/>
          </a:prstGeom>
          <a:noFill/>
        </p:spPr>
        <p:txBody>
          <a:bodyPr wrap="square" rtlCol="0">
            <a:spAutoFit/>
          </a:bodyPr>
          <a:lstStyle/>
          <a:p>
            <a:pPr algn="ctr"/>
            <a:r>
              <a:rPr lang="es-ES" sz="2000" b="1" dirty="0" smtClean="0">
                <a:solidFill>
                  <a:srgbClr val="FFFF00"/>
                </a:solidFill>
                <a:effectLst>
                  <a:outerShdw blurRad="38100" dist="38100" dir="2700000" algn="tl">
                    <a:srgbClr val="000000">
                      <a:alpha val="43137"/>
                    </a:srgbClr>
                  </a:outerShdw>
                </a:effectLst>
                <a:latin typeface="Harrington" pitchFamily="82" charset="0"/>
              </a:rPr>
              <a:t>El ciclo de las estaciones puede describirse desde muchas ópticas y perspectivas. Personalmente siempre me ha atraído cómo ese gran ciclo es análogo a otros más pequeños</a:t>
            </a:r>
            <a:endParaRPr lang="es-ES" sz="2000" b="1"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29" presetClass="entr" presetSubtype="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2000" fill="hold"/>
                                        <p:tgtEl>
                                          <p:spTgt spid="7"/>
                                        </p:tgtEl>
                                        <p:attrNameLst>
                                          <p:attrName>ppt_x</p:attrName>
                                        </p:attrNameLst>
                                      </p:cBhvr>
                                      <p:tavLst>
                                        <p:tav tm="0">
                                          <p:val>
                                            <p:strVal val="#ppt_x-.2"/>
                                          </p:val>
                                        </p:tav>
                                        <p:tav tm="100000">
                                          <p:val>
                                            <p:strVal val="#ppt_x"/>
                                          </p:val>
                                        </p:tav>
                                      </p:tavLst>
                                    </p:anim>
                                    <p:anim calcmode="lin" valueType="num">
                                      <p:cBhvr>
                                        <p:cTn id="13"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1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428604"/>
            <a:ext cx="9144000" cy="6000792"/>
          </a:xfrm>
        </p:spPr>
        <p:txBody>
          <a:bodyPr/>
          <a:lstStyle/>
          <a:p>
            <a:endParaRPr lang="es-ES" dirty="0"/>
          </a:p>
        </p:txBody>
      </p:sp>
      <p:pic>
        <p:nvPicPr>
          <p:cNvPr id="4" name="3 Imagen" descr="_MG_4708-Edit.jpg"/>
          <p:cNvPicPr>
            <a:picLocks noChangeAspect="1"/>
          </p:cNvPicPr>
          <p:nvPr/>
        </p:nvPicPr>
        <p:blipFill>
          <a:blip r:embed="rId2"/>
          <a:stretch>
            <a:fillRect/>
          </a:stretch>
        </p:blipFill>
        <p:spPr>
          <a:xfrm>
            <a:off x="0" y="357166"/>
            <a:ext cx="9144000" cy="6072230"/>
          </a:xfrm>
          <a:prstGeom prst="rect">
            <a:avLst/>
          </a:prstGeom>
        </p:spPr>
      </p:pic>
      <p:sp>
        <p:nvSpPr>
          <p:cNvPr id="5" name="4 Rectángulo"/>
          <p:cNvSpPr/>
          <p:nvPr/>
        </p:nvSpPr>
        <p:spPr>
          <a:xfrm>
            <a:off x="0" y="0"/>
            <a:ext cx="9144000" cy="6429396"/>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4000496" y="0"/>
            <a:ext cx="4786346" cy="1015663"/>
          </a:xfrm>
          <a:prstGeom prst="rect">
            <a:avLst/>
          </a:prstGeom>
          <a:noFill/>
        </p:spPr>
        <p:txBody>
          <a:bodyPr wrap="square" rtlCol="0">
            <a:spAutoFit/>
          </a:bodyPr>
          <a:lstStyle/>
          <a:p>
            <a:pPr algn="ctr"/>
            <a:r>
              <a:rPr lang="es-ES" sz="2000" b="1" dirty="0" smtClean="0">
                <a:effectLst>
                  <a:outerShdw blurRad="38100" dist="38100" dir="2700000" algn="tl">
                    <a:srgbClr val="000000">
                      <a:alpha val="43137"/>
                    </a:srgbClr>
                  </a:outerShdw>
                </a:effectLst>
                <a:latin typeface="Harrington" pitchFamily="82" charset="0"/>
              </a:rPr>
              <a:t>Los que vivimos en grandes ciudades</a:t>
            </a:r>
            <a:r>
              <a:rPr lang="es-ES" sz="2000" b="1" u="sng" dirty="0" smtClean="0">
                <a:effectLst>
                  <a:outerShdw blurRad="38100" dist="38100" dir="2700000" algn="tl">
                    <a:srgbClr val="000000">
                      <a:alpha val="43137"/>
                    </a:srgbClr>
                  </a:outerShdw>
                </a:effectLst>
                <a:latin typeface="Harrington" pitchFamily="82" charset="0"/>
                <a:hlinkClick r:id="rId4"/>
              </a:rPr>
              <a:t> </a:t>
            </a:r>
            <a:r>
              <a:rPr lang="es-ES" sz="2000" b="1" dirty="0" smtClean="0">
                <a:effectLst>
                  <a:outerShdw blurRad="38100" dist="38100" dir="2700000" algn="tl">
                    <a:srgbClr val="000000">
                      <a:alpha val="43137"/>
                    </a:srgbClr>
                  </a:outerShdw>
                </a:effectLst>
                <a:latin typeface="Harrington" pitchFamily="82" charset="0"/>
              </a:rPr>
              <a:t>hemos perdido la percepción interna de los cambios de estación</a:t>
            </a:r>
            <a:endParaRPr lang="es-ES" sz="2000" b="1" dirty="0">
              <a:effectLst>
                <a:outerShdw blurRad="38100" dist="38100" dir="2700000" algn="tl">
                  <a:srgbClr val="000000">
                    <a:alpha val="43137"/>
                  </a:srgbClr>
                </a:outerShdw>
              </a:effectLst>
              <a:latin typeface="Harrington" pitchFamily="82" charset="0"/>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5000"/>
                                        <p:tgtEl>
                                          <p:spTgt spid="4"/>
                                        </p:tgtEl>
                                      </p:cBhvr>
                                    </p:animEffect>
                                  </p:childTnLst>
                                </p:cTn>
                              </p:par>
                            </p:childTnLst>
                          </p:cTn>
                        </p:par>
                        <p:par>
                          <p:cTn id="12" fill="hold">
                            <p:stCondLst>
                              <p:cond delay="5000"/>
                            </p:stCondLst>
                            <p:childTnLst>
                              <p:par>
                                <p:cTn id="13" presetID="10"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3000"/>
                                        <p:tgtEl>
                                          <p:spTgt spid="5"/>
                                        </p:tgtEl>
                                      </p:cBhvr>
                                    </p:animEffect>
                                  </p:childTnLst>
                                </p:cTn>
                              </p:par>
                            </p:childTnLst>
                          </p:cTn>
                        </p:par>
                        <p:par>
                          <p:cTn id="16" fill="hold">
                            <p:stCondLst>
                              <p:cond delay="8000"/>
                            </p:stCondLst>
                            <p:childTnLst>
                              <p:par>
                                <p:cTn id="17" presetID="29" presetClass="entr" presetSubtype="0" fill="hold" nodeType="afterEffect">
                                  <p:stCondLst>
                                    <p:cond delay="0"/>
                                  </p:stCondLst>
                                  <p:childTnLst>
                                    <p:set>
                                      <p:cBhvr>
                                        <p:cTn id="18" dur="1" fill="hold">
                                          <p:stCondLst>
                                            <p:cond delay="0"/>
                                          </p:stCondLst>
                                        </p:cTn>
                                        <p:tgtEl>
                                          <p:spTgt spid="6">
                                            <p:txEl>
                                              <p:pRg st="0" end="0"/>
                                            </p:txEl>
                                          </p:spTgt>
                                        </p:tgtEl>
                                        <p:attrNameLst>
                                          <p:attrName>style.visibility</p:attrName>
                                        </p:attrNameLst>
                                      </p:cBhvr>
                                      <p:to>
                                        <p:strVal val="visible"/>
                                      </p:to>
                                    </p:set>
                                    <p:anim calcmode="lin" valueType="num">
                                      <p:cBhvr>
                                        <p:cTn id="19" dur="2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20" dur="2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21" dur="2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01-_DSC7783.jpg-village hotel-kyushu.jpg"/>
          <p:cNvPicPr>
            <a:picLocks noChangeAspect="1"/>
          </p:cNvPicPr>
          <p:nvPr/>
        </p:nvPicPr>
        <p:blipFill>
          <a:blip r:embed="rId2"/>
          <a:stretch>
            <a:fillRect/>
          </a:stretch>
        </p:blipFill>
        <p:spPr>
          <a:xfrm>
            <a:off x="-1" y="357166"/>
            <a:ext cx="9144001" cy="6072230"/>
          </a:xfrm>
          <a:prstGeom prst="rect">
            <a:avLst/>
          </a:prstGeom>
        </p:spPr>
      </p:pic>
      <p:sp>
        <p:nvSpPr>
          <p:cNvPr id="6" name="4 Rectángulo"/>
          <p:cNvSpPr/>
          <p:nvPr/>
        </p:nvSpPr>
        <p:spPr>
          <a:xfrm>
            <a:off x="0" y="428604"/>
            <a:ext cx="9144000" cy="6143668"/>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 name="4 Rectángulo"/>
          <p:cNvSpPr/>
          <p:nvPr/>
        </p:nvSpPr>
        <p:spPr>
          <a:xfrm flipH="1">
            <a:off x="0" y="500042"/>
            <a:ext cx="9144000" cy="5929354"/>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 name="7 CuadroTexto"/>
          <p:cNvSpPr txBox="1"/>
          <p:nvPr/>
        </p:nvSpPr>
        <p:spPr>
          <a:xfrm>
            <a:off x="357158" y="500042"/>
            <a:ext cx="5072092" cy="1015663"/>
          </a:xfrm>
          <a:prstGeom prst="rect">
            <a:avLst/>
          </a:prstGeom>
          <a:noFill/>
        </p:spPr>
        <p:txBody>
          <a:bodyPr wrap="square" rtlCol="0">
            <a:spAutoFit/>
          </a:bodyPr>
          <a:lstStyle/>
          <a:p>
            <a:pPr algn="ctr"/>
            <a:r>
              <a:rPr lang="es-ES" sz="2000" b="1" dirty="0" smtClean="0">
                <a:effectLst>
                  <a:outerShdw blurRad="38100" dist="38100" dir="2700000" algn="tl">
                    <a:srgbClr val="000000">
                      <a:alpha val="43137"/>
                    </a:srgbClr>
                  </a:outerShdw>
                </a:effectLst>
                <a:latin typeface="Harrington" pitchFamily="82" charset="0"/>
              </a:rPr>
              <a:t>Nuestra vida cotidiana ha teñido definitivamente nuestra percepción de la naturaleza. </a:t>
            </a:r>
            <a:endParaRPr lang="es-ES" sz="2000" b="1" dirty="0">
              <a:effectLst>
                <a:outerShdw blurRad="38100" dist="38100" dir="2700000" algn="tl">
                  <a:srgbClr val="000000">
                    <a:alpha val="43137"/>
                  </a:srgbClr>
                </a:outerShdw>
              </a:effectLst>
              <a:latin typeface="Harrington" pitchFamily="82" charset="0"/>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29" presetClass="entr" presetSubtype="0"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2000" fill="hold"/>
                                        <p:tgtEl>
                                          <p:spTgt spid="8"/>
                                        </p:tgtEl>
                                        <p:attrNameLst>
                                          <p:attrName>ppt_x</p:attrName>
                                        </p:attrNameLst>
                                      </p:cBhvr>
                                      <p:tavLst>
                                        <p:tav tm="0">
                                          <p:val>
                                            <p:strVal val="#ppt_x-.2"/>
                                          </p:val>
                                        </p:tav>
                                        <p:tav tm="100000">
                                          <p:val>
                                            <p:strVal val="#ppt_x"/>
                                          </p:val>
                                        </p:tav>
                                      </p:tavLst>
                                    </p:anim>
                                    <p:anim calcmode="lin" valueType="num">
                                      <p:cBhvr>
                                        <p:cTn id="13"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14"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solidFill>
            <a:schemeClr val="bg1">
              <a:alpha val="60000"/>
            </a:schemeClr>
          </a:solidFill>
        </p:spPr>
        <p:txBody>
          <a:bodyPr/>
          <a:lstStyle/>
          <a:p>
            <a:endParaRPr lang="es-ES" dirty="0"/>
          </a:p>
        </p:txBody>
      </p:sp>
      <p:sp>
        <p:nvSpPr>
          <p:cNvPr id="3" name="2 Subtítulo"/>
          <p:cNvSpPr>
            <a:spLocks noGrp="1"/>
          </p:cNvSpPr>
          <p:nvPr>
            <p:ph type="subTitle" idx="1"/>
          </p:nvPr>
        </p:nvSpPr>
        <p:spPr>
          <a:xfrm>
            <a:off x="0" y="0"/>
            <a:ext cx="9144000" cy="6429396"/>
          </a:xfrm>
          <a:solidFill>
            <a:schemeClr val="bg1">
              <a:alpha val="60000"/>
            </a:schemeClr>
          </a:solidFill>
        </p:spPr>
        <p:txBody>
          <a:bodyPr/>
          <a:lstStyle/>
          <a:p>
            <a:endParaRPr lang="es-ES" dirty="0"/>
          </a:p>
        </p:txBody>
      </p:sp>
      <p:pic>
        <p:nvPicPr>
          <p:cNvPr id="4" name="3 Imagen" descr="202108746_Garmisch Partenkirchen-alemania.jpg"/>
          <p:cNvPicPr>
            <a:picLocks noChangeAspect="1"/>
          </p:cNvPicPr>
          <p:nvPr/>
        </p:nvPicPr>
        <p:blipFill>
          <a:blip r:embed="rId2"/>
          <a:stretch>
            <a:fillRect/>
          </a:stretch>
        </p:blipFill>
        <p:spPr>
          <a:xfrm>
            <a:off x="0" y="285728"/>
            <a:ext cx="9144000" cy="6143668"/>
          </a:xfrm>
          <a:prstGeom prst="rect">
            <a:avLst/>
          </a:prstGeom>
          <a:solidFill>
            <a:schemeClr val="accent6">
              <a:lumMod val="75000"/>
              <a:alpha val="60000"/>
            </a:schemeClr>
          </a:solidFill>
        </p:spPr>
      </p:pic>
      <p:sp>
        <p:nvSpPr>
          <p:cNvPr id="5" name="4 Rectángulo"/>
          <p:cNvSpPr/>
          <p:nvPr/>
        </p:nvSpPr>
        <p:spPr>
          <a:xfrm>
            <a:off x="0" y="285728"/>
            <a:ext cx="9187400" cy="6215106"/>
          </a:xfrm>
          <a:prstGeom prst="rect">
            <a:avLst/>
          </a:prstGeom>
          <a:solidFill>
            <a:schemeClr val="accent6">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357158" y="785794"/>
            <a:ext cx="8286808" cy="1323439"/>
          </a:xfrm>
          <a:prstGeom prst="rect">
            <a:avLst/>
          </a:prstGeom>
          <a:noFill/>
        </p:spPr>
        <p:txBody>
          <a:bodyPr wrap="square" rtlCol="0">
            <a:spAutoFit/>
          </a:bodyPr>
          <a:lstStyle/>
          <a:p>
            <a:pPr algn="ctr"/>
            <a:r>
              <a:rPr lang="es-ES" sz="2000" b="1" dirty="0" smtClean="0">
                <a:effectLst>
                  <a:outerShdw blurRad="38100" dist="38100" dir="2700000" algn="tl">
                    <a:srgbClr val="000000">
                      <a:alpha val="43137"/>
                    </a:srgbClr>
                  </a:outerShdw>
                </a:effectLst>
                <a:latin typeface="Harrington" pitchFamily="82" charset="0"/>
              </a:rPr>
              <a:t>Lo más significativo de cada estación acaba reducido a si padecemos alergias, nos vamos de vacaciones, hace más o menos frío, llega la navidad o caen las hojas. Poca cosa más.</a:t>
            </a:r>
          </a:p>
          <a:p>
            <a:pPr algn="ctr"/>
            <a:endParaRPr lang="es-ES" sz="2000" b="1" dirty="0">
              <a:effectLst>
                <a:outerShdw blurRad="38100" dist="38100" dir="2700000" algn="tl">
                  <a:srgbClr val="000000">
                    <a:alpha val="43137"/>
                  </a:srgbClr>
                </a:outerShdw>
              </a:effectLst>
              <a:latin typeface="Harrington" pitchFamily="82" charset="0"/>
            </a:endParaRPr>
          </a:p>
        </p:txBody>
      </p:sp>
      <p:pic>
        <p:nvPicPr>
          <p:cNvPr id="28674" name="Picture 2" descr="animal 7"/>
          <p:cNvPicPr>
            <a:picLocks noChangeAspect="1" noChangeArrowheads="1"/>
          </p:cNvPicPr>
          <p:nvPr/>
        </p:nvPicPr>
        <p:blipFill>
          <a:blip r:embed="rId3"/>
          <a:srcRect/>
          <a:stretch>
            <a:fillRect/>
          </a:stretch>
        </p:blipFill>
        <p:spPr bwMode="auto">
          <a:xfrm flipH="1">
            <a:off x="2857488" y="3333749"/>
            <a:ext cx="5595978" cy="3524251"/>
          </a:xfrm>
          <a:prstGeom prst="rect">
            <a:avLst/>
          </a:prstGeom>
          <a:noFill/>
        </p:spPr>
      </p:pic>
    </p:spTree>
  </p:cSld>
  <p:clrMapOvr>
    <a:masterClrMapping/>
  </p:clrMapOvr>
  <p:transition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1"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16" presetClass="exit" presetSubtype="37" fill="hold" grpId="0" nodeType="withEffect">
                                  <p:stCondLst>
                                    <p:cond delay="0"/>
                                  </p:stCondLst>
                                  <p:childTnLst>
                                    <p:animEffect transition="out" filter="barn(outVertic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1"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
                                          </p:val>
                                        </p:tav>
                                        <p:tav tm="100000">
                                          <p:val>
                                            <p:strVal val="#ppt_x"/>
                                          </p:val>
                                        </p:tav>
                                      </p:tavLst>
                                    </p:anim>
                                    <p:anim calcmode="lin" valueType="num">
                                      <p:cBhvr>
                                        <p:cTn id="17" dur="5000" fill="hold"/>
                                        <p:tgtEl>
                                          <p:spTgt spid="4"/>
                                        </p:tgtEl>
                                        <p:attrNameLst>
                                          <p:attrName>ppt_y</p:attrName>
                                        </p:attrNameLst>
                                      </p:cBhvr>
                                      <p:tavLst>
                                        <p:tav tm="0">
                                          <p:val>
                                            <p:strVal val="#ppt_y-#ppt_h/2"/>
                                          </p:val>
                                        </p:tav>
                                        <p:tav tm="100000">
                                          <p:val>
                                            <p:strVal val="#ppt_y"/>
                                          </p:val>
                                        </p:tav>
                                      </p:tavLst>
                                    </p:anim>
                                    <p:anim calcmode="lin" valueType="num">
                                      <p:cBhvr>
                                        <p:cTn id="18" dur="5000" fill="hold"/>
                                        <p:tgtEl>
                                          <p:spTgt spid="4"/>
                                        </p:tgtEl>
                                        <p:attrNameLst>
                                          <p:attrName>ppt_w</p:attrName>
                                        </p:attrNameLst>
                                      </p:cBhvr>
                                      <p:tavLst>
                                        <p:tav tm="0">
                                          <p:val>
                                            <p:strVal val="#ppt_w"/>
                                          </p:val>
                                        </p:tav>
                                        <p:tav tm="100000">
                                          <p:val>
                                            <p:strVal val="#ppt_w"/>
                                          </p:val>
                                        </p:tav>
                                      </p:tavLst>
                                    </p:anim>
                                    <p:anim calcmode="lin" valueType="num">
                                      <p:cBhvr>
                                        <p:cTn id="19" dur="5000" fill="hold"/>
                                        <p:tgtEl>
                                          <p:spTgt spid="4"/>
                                        </p:tgtEl>
                                        <p:attrNameLst>
                                          <p:attrName>ppt_h</p:attrName>
                                        </p:attrNameLst>
                                      </p:cBhvr>
                                      <p:tavLst>
                                        <p:tav tm="0">
                                          <p:val>
                                            <p:fltVal val="0"/>
                                          </p:val>
                                        </p:tav>
                                        <p:tav tm="100000">
                                          <p:val>
                                            <p:strVal val="#ppt_h"/>
                                          </p:val>
                                        </p:tav>
                                      </p:tavLst>
                                    </p:anim>
                                  </p:childTnLst>
                                </p:cTn>
                              </p:par>
                              <p:par>
                                <p:cTn id="20" presetID="16" presetClass="entr" presetSubtype="37"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arn(outVertical)">
                                      <p:cBhvr>
                                        <p:cTn id="22" dur="5000"/>
                                        <p:tgtEl>
                                          <p:spTgt spid="4"/>
                                        </p:tgtEl>
                                      </p:cBhvr>
                                    </p:animEffect>
                                  </p:childTnLst>
                                </p:cTn>
                              </p:par>
                            </p:childTnLst>
                          </p:cTn>
                        </p:par>
                        <p:par>
                          <p:cTn id="23" fill="hold">
                            <p:stCondLst>
                              <p:cond delay="5000"/>
                            </p:stCondLst>
                            <p:childTnLst>
                              <p:par>
                                <p:cTn id="24" presetID="29" presetClass="entr" presetSubtype="0"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2000" fill="hold"/>
                                        <p:tgtEl>
                                          <p:spTgt spid="6"/>
                                        </p:tgtEl>
                                        <p:attrNameLst>
                                          <p:attrName>ppt_x</p:attrName>
                                        </p:attrNameLst>
                                      </p:cBhvr>
                                      <p:tavLst>
                                        <p:tav tm="0">
                                          <p:val>
                                            <p:strVal val="#ppt_x-.2"/>
                                          </p:val>
                                        </p:tav>
                                        <p:tav tm="100000">
                                          <p:val>
                                            <p:strVal val="#ppt_x"/>
                                          </p:val>
                                        </p:tav>
                                      </p:tavLst>
                                    </p:anim>
                                    <p:anim calcmode="lin" valueType="num">
                                      <p:cBhvr>
                                        <p:cTn id="27"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8" dur="2000"/>
                                        <p:tgtEl>
                                          <p:spTgt spid="6"/>
                                        </p:tgtEl>
                                      </p:cBhvr>
                                    </p:animEffect>
                                  </p:childTnLst>
                                </p:cTn>
                              </p:par>
                            </p:childTnLst>
                          </p:cTn>
                        </p:par>
                        <p:par>
                          <p:cTn id="29" fill="hold">
                            <p:stCondLst>
                              <p:cond delay="7000"/>
                            </p:stCondLst>
                            <p:childTnLst>
                              <p:par>
                                <p:cTn id="30" presetID="10" presetClass="entr" presetSubtype="0" fill="hold" nodeType="afterEffect">
                                  <p:stCondLst>
                                    <p:cond delay="0"/>
                                  </p:stCondLst>
                                  <p:childTnLst>
                                    <p:set>
                                      <p:cBhvr>
                                        <p:cTn id="31" dur="1" fill="hold">
                                          <p:stCondLst>
                                            <p:cond delay="0"/>
                                          </p:stCondLst>
                                        </p:cTn>
                                        <p:tgtEl>
                                          <p:spTgt spid="28674"/>
                                        </p:tgtEl>
                                        <p:attrNameLst>
                                          <p:attrName>style.visibility</p:attrName>
                                        </p:attrNameLst>
                                      </p:cBhvr>
                                      <p:to>
                                        <p:strVal val="visible"/>
                                      </p:to>
                                    </p:set>
                                    <p:animEffect transition="in" filter="fade">
                                      <p:cBhvr>
                                        <p:cTn id="32" dur="2000"/>
                                        <p:tgtEl>
                                          <p:spTgt spid="286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usso-meninas-Lady-in-red-xale-foto-hh_dp13880737.jpg"/>
          <p:cNvPicPr>
            <a:picLocks noChangeAspect="1"/>
          </p:cNvPicPr>
          <p:nvPr/>
        </p:nvPicPr>
        <p:blipFill>
          <a:blip r:embed="rId2"/>
          <a:stretch>
            <a:fillRect/>
          </a:stretch>
        </p:blipFill>
        <p:spPr>
          <a:xfrm>
            <a:off x="1357290" y="0"/>
            <a:ext cx="6715172" cy="6858000"/>
          </a:xfrm>
          <a:prstGeom prst="rect">
            <a:avLst/>
          </a:prstGeom>
        </p:spPr>
      </p:pic>
      <p:sp>
        <p:nvSpPr>
          <p:cNvPr id="6" name="5 Rectángulo"/>
          <p:cNvSpPr/>
          <p:nvPr/>
        </p:nvSpPr>
        <p:spPr>
          <a:xfrm>
            <a:off x="1357290" y="0"/>
            <a:ext cx="6700862" cy="6858000"/>
          </a:xfrm>
          <a:prstGeom prst="rect">
            <a:avLst/>
          </a:prstGeom>
          <a:solidFill>
            <a:srgbClr val="C00000">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357290" y="0"/>
            <a:ext cx="6643734"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0" nodeType="withEffect">
                                  <p:stCondLst>
                                    <p:cond delay="0"/>
                                  </p:stCondLst>
                                  <p:childTnLst>
                                    <p:anim calcmode="lin" valueType="num">
                                      <p:cBhvr>
                                        <p:cTn id="6" dur="5000"/>
                                        <p:tgtEl>
                                          <p:spTgt spid="6"/>
                                        </p:tgtEl>
                                        <p:attrNameLst>
                                          <p:attrName>ppt_x</p:attrName>
                                        </p:attrNameLst>
                                      </p:cBhvr>
                                      <p:tavLst>
                                        <p:tav tm="0">
                                          <p:val>
                                            <p:strVal val="ppt_x"/>
                                          </p:val>
                                        </p:tav>
                                        <p:tav tm="100000">
                                          <p:val>
                                            <p:strVal val="ppt_x"/>
                                          </p:val>
                                        </p:tav>
                                      </p:tavLst>
                                    </p:anim>
                                    <p:anim calcmode="lin" valueType="num">
                                      <p:cBhvr>
                                        <p:cTn id="7" dur="5000"/>
                                        <p:tgtEl>
                                          <p:spTgt spid="6"/>
                                        </p:tgtEl>
                                        <p:attrNameLst>
                                          <p:attrName>ppt_y</p:attrName>
                                        </p:attrNameLst>
                                      </p:cBhvr>
                                      <p:tavLst>
                                        <p:tav tm="0">
                                          <p:val>
                                            <p:strVal val="ppt_y"/>
                                          </p:val>
                                        </p:tav>
                                        <p:tav tm="100000">
                                          <p:val>
                                            <p:strVal val="ppt_y+ppt_h/2"/>
                                          </p:val>
                                        </p:tav>
                                      </p:tavLst>
                                    </p:anim>
                                    <p:anim calcmode="lin" valueType="num">
                                      <p:cBhvr>
                                        <p:cTn id="8" dur="5000"/>
                                        <p:tgtEl>
                                          <p:spTgt spid="6"/>
                                        </p:tgtEl>
                                        <p:attrNameLst>
                                          <p:attrName>ppt_w</p:attrName>
                                        </p:attrNameLst>
                                      </p:cBhvr>
                                      <p:tavLst>
                                        <p:tav tm="0">
                                          <p:val>
                                            <p:strVal val="ppt_w"/>
                                          </p:val>
                                        </p:tav>
                                        <p:tav tm="100000">
                                          <p:val>
                                            <p:strVal val="ppt_w"/>
                                          </p:val>
                                        </p:tav>
                                      </p:tavLst>
                                    </p:anim>
                                    <p:anim calcmode="lin" valueType="num">
                                      <p:cBhvr>
                                        <p:cTn id="9" dur="5000"/>
                                        <p:tgtEl>
                                          <p:spTgt spid="6"/>
                                        </p:tgtEl>
                                        <p:attrNameLst>
                                          <p:attrName>ppt_h</p:attrName>
                                        </p:attrNameLst>
                                      </p:cBhvr>
                                      <p:tavLst>
                                        <p:tav tm="0">
                                          <p:val>
                                            <p:strVal val="ppt_h"/>
                                          </p:val>
                                        </p:tav>
                                        <p:tav tm="100000">
                                          <p:val>
                                            <p:fltVal val="0"/>
                                          </p:val>
                                        </p:tav>
                                      </p:tavLst>
                                    </p:anim>
                                    <p:set>
                                      <p:cBhvr>
                                        <p:cTn id="10" dur="1" fill="hold">
                                          <p:stCondLst>
                                            <p:cond delay="4999"/>
                                          </p:stCondLst>
                                        </p:cTn>
                                        <p:tgtEl>
                                          <p:spTgt spid="6"/>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7" presetClass="entr" presetSubtype="1"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
                                          </p:val>
                                        </p:tav>
                                        <p:tav tm="100000">
                                          <p:val>
                                            <p:strVal val="#ppt_x"/>
                                          </p:val>
                                        </p:tav>
                                      </p:tavLst>
                                    </p:anim>
                                    <p:anim calcmode="lin" valueType="num">
                                      <p:cBhvr>
                                        <p:cTn id="17" dur="5000" fill="hold"/>
                                        <p:tgtEl>
                                          <p:spTgt spid="4"/>
                                        </p:tgtEl>
                                        <p:attrNameLst>
                                          <p:attrName>ppt_y</p:attrName>
                                        </p:attrNameLst>
                                      </p:cBhvr>
                                      <p:tavLst>
                                        <p:tav tm="0">
                                          <p:val>
                                            <p:strVal val="#ppt_y-#ppt_h/2"/>
                                          </p:val>
                                        </p:tav>
                                        <p:tav tm="100000">
                                          <p:val>
                                            <p:strVal val="#ppt_y"/>
                                          </p:val>
                                        </p:tav>
                                      </p:tavLst>
                                    </p:anim>
                                    <p:anim calcmode="lin" valueType="num">
                                      <p:cBhvr>
                                        <p:cTn id="18" dur="5000" fill="hold"/>
                                        <p:tgtEl>
                                          <p:spTgt spid="4"/>
                                        </p:tgtEl>
                                        <p:attrNameLst>
                                          <p:attrName>ppt_w</p:attrName>
                                        </p:attrNameLst>
                                      </p:cBhvr>
                                      <p:tavLst>
                                        <p:tav tm="0">
                                          <p:val>
                                            <p:strVal val="#ppt_w"/>
                                          </p:val>
                                        </p:tav>
                                        <p:tav tm="100000">
                                          <p:val>
                                            <p:strVal val="#ppt_w"/>
                                          </p:val>
                                        </p:tav>
                                      </p:tavLst>
                                    </p:anim>
                                    <p:anim calcmode="lin" valueType="num">
                                      <p:cBhvr>
                                        <p:cTn id="19" dur="5000" fill="hold"/>
                                        <p:tgtEl>
                                          <p:spTgt spid="4"/>
                                        </p:tgtEl>
                                        <p:attrNameLst>
                                          <p:attrName>ppt_h</p:attrName>
                                        </p:attrNameLst>
                                      </p:cBhvr>
                                      <p:tavLst>
                                        <p:tav tm="0">
                                          <p:val>
                                            <p:fltVal val="0"/>
                                          </p:val>
                                        </p:tav>
                                        <p:tav tm="100000">
                                          <p:val>
                                            <p:strVal val="#ppt_h"/>
                                          </p:val>
                                        </p:tav>
                                      </p:tavLst>
                                    </p:anim>
                                  </p:childTnLst>
                                </p:cTn>
                              </p:par>
                              <p:par>
                                <p:cTn id="20" presetID="4" presetClass="entr" presetSubtype="3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ox(out)">
                                      <p:cBhvr>
                                        <p:cTn id="22" dur="5000"/>
                                        <p:tgtEl>
                                          <p:spTgt spid="4"/>
                                        </p:tgtEl>
                                      </p:cBhvr>
                                    </p:animEffect>
                                  </p:childTnLst>
                                </p:cTn>
                              </p:par>
                            </p:childTnLst>
                          </p:cTn>
                        </p:par>
                        <p:par>
                          <p:cTn id="23" fill="hold">
                            <p:stCondLst>
                              <p:cond delay="5000"/>
                            </p:stCondLst>
                            <p:childTnLst>
                              <p:par>
                                <p:cTn id="24" presetID="10" presetClass="entr" presetSubtype="0" fill="hold" grpId="0"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_MG_9842.jpg"/>
          <p:cNvPicPr>
            <a:picLocks noChangeAspect="1"/>
          </p:cNvPicPr>
          <p:nvPr/>
        </p:nvPicPr>
        <p:blipFill>
          <a:blip r:embed="rId2"/>
          <a:stretch>
            <a:fillRect/>
          </a:stretch>
        </p:blipFill>
        <p:spPr>
          <a:xfrm>
            <a:off x="0" y="428604"/>
            <a:ext cx="9144000" cy="6000792"/>
          </a:xfrm>
          <a:prstGeom prst="rect">
            <a:avLst/>
          </a:prstGeom>
        </p:spPr>
      </p:pic>
      <p:pic>
        <p:nvPicPr>
          <p:cNvPr id="6" name="5 Imagen" descr="8d54da90.png"/>
          <p:cNvPicPr>
            <a:picLocks noChangeAspect="1"/>
          </p:cNvPicPr>
          <p:nvPr/>
        </p:nvPicPr>
        <p:blipFill>
          <a:blip r:embed="rId3"/>
          <a:stretch>
            <a:fillRect/>
          </a:stretch>
        </p:blipFill>
        <p:spPr>
          <a:xfrm>
            <a:off x="-428660" y="1428736"/>
            <a:ext cx="3943720" cy="5000636"/>
          </a:xfrm>
          <a:prstGeom prst="rect">
            <a:avLst/>
          </a:prstGeom>
        </p:spPr>
      </p:pic>
      <p:sp>
        <p:nvSpPr>
          <p:cNvPr id="7" name="6 Rectángulo"/>
          <p:cNvSpPr/>
          <p:nvPr/>
        </p:nvSpPr>
        <p:spPr>
          <a:xfrm>
            <a:off x="0" y="500042"/>
            <a:ext cx="9144000" cy="5786478"/>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CuadroTexto"/>
          <p:cNvSpPr txBox="1"/>
          <p:nvPr/>
        </p:nvSpPr>
        <p:spPr>
          <a:xfrm>
            <a:off x="785754" y="500042"/>
            <a:ext cx="8358246" cy="1015663"/>
          </a:xfrm>
          <a:prstGeom prst="rect">
            <a:avLst/>
          </a:prstGeom>
          <a:noFill/>
        </p:spPr>
        <p:txBody>
          <a:bodyPr wrap="square" rtlCol="0">
            <a:spAutoFit/>
          </a:bodyPr>
          <a:lstStyle/>
          <a:p>
            <a:pPr algn="ctr"/>
            <a:r>
              <a:rPr lang="es-ES" sz="2000" b="1" dirty="0" smtClean="0">
                <a:effectLst>
                  <a:outerShdw blurRad="38100" dist="38100" dir="2700000" algn="tl">
                    <a:srgbClr val="000000">
                      <a:alpha val="43137"/>
                    </a:srgbClr>
                  </a:outerShdw>
                </a:effectLst>
                <a:latin typeface="Harrington" pitchFamily="82" charset="0"/>
              </a:rPr>
              <a:t>Frente a las estaciones más populares como la primavera o el verano, en las que el ocio personal toma protagonismo junto al buen tiempo, el invierno queda relegado como algo frío, oscuro y desagradecido</a:t>
            </a:r>
            <a:endParaRPr lang="es-ES" sz="2000" b="1" dirty="0">
              <a:effectLst>
                <a:outerShdw blurRad="38100" dist="38100" dir="2700000" algn="tl">
                  <a:srgbClr val="000000">
                    <a:alpha val="43137"/>
                  </a:srgbClr>
                </a:outerShdw>
              </a:effectLst>
              <a:latin typeface="Harrington" pitchFamily="82" charset="0"/>
            </a:endParaRPr>
          </a:p>
        </p:txBody>
      </p:sp>
    </p:spTree>
  </p:cSld>
  <p:clrMapOvr>
    <a:masterClrMapping/>
  </p:clrMapOvr>
  <p:transition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10" presetClass="entr" presetSubtype="0" fill="hold" nodeType="afterEffect">
                                  <p:stCondLst>
                                    <p:cond delay="100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3000"/>
                                        <p:tgtEl>
                                          <p:spTgt spid="6"/>
                                        </p:tgtEl>
                                      </p:cBhvr>
                                    </p:animEffect>
                                  </p:childTnLst>
                                </p:cTn>
                              </p:par>
                            </p:childTnLst>
                          </p:cTn>
                        </p:par>
                        <p:par>
                          <p:cTn id="13" fill="hold">
                            <p:stCondLst>
                              <p:cond delay="9000"/>
                            </p:stCondLst>
                            <p:childTnLst>
                              <p:par>
                                <p:cTn id="14" presetID="29" presetClass="entr" presetSubtype="0"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p:cTn id="16" dur="2000" fill="hold"/>
                                        <p:tgtEl>
                                          <p:spTgt spid="8"/>
                                        </p:tgtEl>
                                        <p:attrNameLst>
                                          <p:attrName>ppt_x</p:attrName>
                                        </p:attrNameLst>
                                      </p:cBhvr>
                                      <p:tavLst>
                                        <p:tav tm="0">
                                          <p:val>
                                            <p:strVal val="#ppt_x-.2"/>
                                          </p:val>
                                        </p:tav>
                                        <p:tav tm="100000">
                                          <p:val>
                                            <p:strVal val="#ppt_x"/>
                                          </p:val>
                                        </p:tav>
                                      </p:tavLst>
                                    </p:anim>
                                    <p:anim calcmode="lin" valueType="num">
                                      <p:cBhvr>
                                        <p:cTn id="17"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18"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80738_detail.jpg-el cerro de la cruz.jpg"/>
          <p:cNvPicPr>
            <a:picLocks noChangeAspect="1"/>
          </p:cNvPicPr>
          <p:nvPr/>
        </p:nvPicPr>
        <p:blipFill>
          <a:blip r:embed="rId2"/>
          <a:stretch>
            <a:fillRect/>
          </a:stretch>
        </p:blipFill>
        <p:spPr>
          <a:xfrm>
            <a:off x="0" y="642918"/>
            <a:ext cx="9144000" cy="5786478"/>
          </a:xfrm>
          <a:prstGeom prst="rect">
            <a:avLst/>
          </a:prstGeom>
        </p:spPr>
      </p:pic>
      <p:sp>
        <p:nvSpPr>
          <p:cNvPr id="7" name="6 CuadroTexto"/>
          <p:cNvSpPr txBox="1"/>
          <p:nvPr/>
        </p:nvSpPr>
        <p:spPr>
          <a:xfrm>
            <a:off x="357158" y="3429000"/>
            <a:ext cx="4143372" cy="2862322"/>
          </a:xfrm>
          <a:prstGeom prst="rect">
            <a:avLst/>
          </a:prstGeom>
          <a:noFill/>
        </p:spPr>
        <p:txBody>
          <a:bodyPr wrap="square" rtlCol="0">
            <a:spAutoFit/>
          </a:bodyPr>
          <a:lstStyle/>
          <a:p>
            <a:pPr algn="ctr"/>
            <a:r>
              <a:rPr lang="es-ES" sz="2000" b="1" dirty="0" smtClean="0">
                <a:solidFill>
                  <a:srgbClr val="FFFF00"/>
                </a:solidFill>
                <a:effectLst>
                  <a:outerShdw blurRad="38100" dist="38100" dir="2700000" algn="tl">
                    <a:srgbClr val="000000">
                      <a:alpha val="43137"/>
                    </a:srgbClr>
                  </a:outerShdw>
                </a:effectLst>
                <a:latin typeface="Harrington" pitchFamily="82" charset="0"/>
              </a:rPr>
              <a:t>Si entendiéramos el ciclo de las estaciones con algo más de profundidad, veríamos que dicha estación refleja un estado de interiorización, de recogimiento, de revisión interior necesaria para que en la primavera todo florezca de nuevo.</a:t>
            </a:r>
          </a:p>
          <a:p>
            <a:pPr algn="ctr"/>
            <a:endParaRPr lang="es-ES" sz="2000" b="1"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strVal val="#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plus(out)">
                                      <p:cBhvr>
                                        <p:cTn id="11" dur="3000"/>
                                        <p:tgtEl>
                                          <p:spTgt spid="4"/>
                                        </p:tgtEl>
                                      </p:cBhvr>
                                    </p:animEffect>
                                  </p:childTnLst>
                                </p:cTn>
                              </p:par>
                            </p:childTnLst>
                          </p:cTn>
                        </p:par>
                        <p:par>
                          <p:cTn id="12" fill="hold">
                            <p:stCondLst>
                              <p:cond delay="3000"/>
                            </p:stCondLst>
                            <p:childTnLst>
                              <p:par>
                                <p:cTn id="13" presetID="29" presetClass="entr" presetSubtype="0"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2000" fill="hold"/>
                                        <p:tgtEl>
                                          <p:spTgt spid="7"/>
                                        </p:tgtEl>
                                        <p:attrNameLst>
                                          <p:attrName>ppt_x</p:attrName>
                                        </p:attrNameLst>
                                      </p:cBhvr>
                                      <p:tavLst>
                                        <p:tav tm="0">
                                          <p:val>
                                            <p:strVal val="#ppt_x-.2"/>
                                          </p:val>
                                        </p:tav>
                                        <p:tav tm="100000">
                                          <p:val>
                                            <p:strVal val="#ppt_x"/>
                                          </p:val>
                                        </p:tav>
                                      </p:tavLst>
                                    </p:anim>
                                    <p:anim calcmode="lin" valueType="num">
                                      <p:cBhvr>
                                        <p:cTn id="16"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1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357958"/>
          </a:xfrm>
        </p:spPr>
        <p:txBody>
          <a:bodyPr/>
          <a:lstStyle/>
          <a:p>
            <a:endParaRPr lang="es-ES" dirty="0"/>
          </a:p>
        </p:txBody>
      </p:sp>
      <p:pic>
        <p:nvPicPr>
          <p:cNvPr id="4" name="3 Imagen" descr="1157059308.jpgGarmisch Partenkirchen-alemania.jpg"/>
          <p:cNvPicPr>
            <a:picLocks noChangeAspect="1"/>
          </p:cNvPicPr>
          <p:nvPr/>
        </p:nvPicPr>
        <p:blipFill>
          <a:blip r:embed="rId3"/>
          <a:stretch>
            <a:fillRect/>
          </a:stretch>
        </p:blipFill>
        <p:spPr>
          <a:xfrm>
            <a:off x="0" y="428604"/>
            <a:ext cx="9144000" cy="5929354"/>
          </a:xfrm>
          <a:prstGeom prst="rect">
            <a:avLst/>
          </a:prstGeom>
        </p:spPr>
      </p:pic>
      <p:sp>
        <p:nvSpPr>
          <p:cNvPr id="6" name="5 Rectángulo"/>
          <p:cNvSpPr/>
          <p:nvPr/>
        </p:nvSpPr>
        <p:spPr>
          <a:xfrm>
            <a:off x="0" y="428604"/>
            <a:ext cx="9144000" cy="5929354"/>
          </a:xfrm>
          <a:prstGeom prst="rect">
            <a:avLst/>
          </a:prstGeom>
          <a:solidFill>
            <a:schemeClr val="bg2">
              <a:lumMod val="60000"/>
              <a:lumOff val="40000"/>
              <a:alpha val="5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571472" y="1142984"/>
            <a:ext cx="7643866" cy="1015663"/>
          </a:xfrm>
          <a:prstGeom prst="rect">
            <a:avLst/>
          </a:prstGeom>
          <a:noFill/>
        </p:spPr>
        <p:txBody>
          <a:bodyPr wrap="square" rtlCol="0">
            <a:spAutoFit/>
          </a:bodyPr>
          <a:lstStyle/>
          <a:p>
            <a:pPr algn="ctr"/>
            <a:r>
              <a:rPr lang="es-ES" sz="2000" b="1" dirty="0" smtClean="0">
                <a:effectLst>
                  <a:outerShdw blurRad="38100" dist="38100" dir="2700000" algn="tl">
                    <a:srgbClr val="000000">
                      <a:alpha val="43137"/>
                    </a:srgbClr>
                  </a:outerShdw>
                </a:effectLst>
                <a:latin typeface="Harrington" pitchFamily="82" charset="0"/>
              </a:rPr>
              <a:t>El invierno es una estación especialmente atractiva para mí. Y creo que injustamente ha sido reducida a una etapa de trámite, algo de paso</a:t>
            </a:r>
            <a:endParaRPr lang="es-ES" sz="2000" b="1" dirty="0">
              <a:effectLst>
                <a:outerShdw blurRad="38100" dist="38100" dir="2700000" algn="tl">
                  <a:srgbClr val="000000">
                    <a:alpha val="43137"/>
                  </a:srgbClr>
                </a:outerShdw>
              </a:effectLst>
              <a:latin typeface="Harrington" pitchFamily="82" charset="0"/>
            </a:endParaRPr>
          </a:p>
        </p:txBody>
      </p:sp>
      <p:sp>
        <p:nvSpPr>
          <p:cNvPr id="24578" name="AutoShape 2" descr="http://ekladata.com/carolineblue2010.eklablog.com/mod_article45625632_4f719f8547275.png?6554"/>
          <p:cNvSpPr>
            <a:spLocks noChangeAspect="1" noChangeArrowheads="1"/>
          </p:cNvSpPr>
          <p:nvPr/>
        </p:nvSpPr>
        <p:spPr bwMode="auto">
          <a:xfrm>
            <a:off x="155575" y="-2536825"/>
            <a:ext cx="3438525" cy="5295900"/>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24580" name="Picture 4" descr="BONSOIR A TOUTES ET TOUS"/>
          <p:cNvPicPr>
            <a:picLocks noChangeAspect="1" noChangeArrowheads="1"/>
          </p:cNvPicPr>
          <p:nvPr/>
        </p:nvPicPr>
        <p:blipFill>
          <a:blip r:embed="rId4"/>
          <a:srcRect/>
          <a:stretch>
            <a:fillRect/>
          </a:stretch>
        </p:blipFill>
        <p:spPr bwMode="auto">
          <a:xfrm>
            <a:off x="357158" y="3786190"/>
            <a:ext cx="2455125" cy="2571744"/>
          </a:xfrm>
          <a:prstGeom prst="rect">
            <a:avLst/>
          </a:prstGeom>
          <a:noFill/>
        </p:spPr>
      </p:pic>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1" nodeType="withEffect">
                                  <p:stCondLst>
                                    <p:cond delay="0"/>
                                  </p:stCondLst>
                                  <p:childTnLst>
                                    <p:anim calcmode="lin" valueType="num">
                                      <p:cBhvr>
                                        <p:cTn id="6" dur="5000"/>
                                        <p:tgtEl>
                                          <p:spTgt spid="6"/>
                                        </p:tgtEl>
                                        <p:attrNameLst>
                                          <p:attrName>ppt_x</p:attrName>
                                        </p:attrNameLst>
                                      </p:cBhvr>
                                      <p:tavLst>
                                        <p:tav tm="0">
                                          <p:val>
                                            <p:strVal val="ppt_x"/>
                                          </p:val>
                                        </p:tav>
                                        <p:tav tm="100000">
                                          <p:val>
                                            <p:strVal val="ppt_x"/>
                                          </p:val>
                                        </p:tav>
                                      </p:tavLst>
                                    </p:anim>
                                    <p:anim calcmode="lin" valueType="num">
                                      <p:cBhvr>
                                        <p:cTn id="7" dur="5000"/>
                                        <p:tgtEl>
                                          <p:spTgt spid="6"/>
                                        </p:tgtEl>
                                        <p:attrNameLst>
                                          <p:attrName>ppt_y</p:attrName>
                                        </p:attrNameLst>
                                      </p:cBhvr>
                                      <p:tavLst>
                                        <p:tav tm="0">
                                          <p:val>
                                            <p:strVal val="ppt_y"/>
                                          </p:val>
                                        </p:tav>
                                        <p:tav tm="100000">
                                          <p:val>
                                            <p:strVal val="ppt_y+ppt_h/2"/>
                                          </p:val>
                                        </p:tav>
                                      </p:tavLst>
                                    </p:anim>
                                    <p:anim calcmode="lin" valueType="num">
                                      <p:cBhvr>
                                        <p:cTn id="8" dur="5000"/>
                                        <p:tgtEl>
                                          <p:spTgt spid="6"/>
                                        </p:tgtEl>
                                        <p:attrNameLst>
                                          <p:attrName>ppt_w</p:attrName>
                                        </p:attrNameLst>
                                      </p:cBhvr>
                                      <p:tavLst>
                                        <p:tav tm="0">
                                          <p:val>
                                            <p:strVal val="ppt_w"/>
                                          </p:val>
                                        </p:tav>
                                        <p:tav tm="100000">
                                          <p:val>
                                            <p:strVal val="ppt_w"/>
                                          </p:val>
                                        </p:tav>
                                      </p:tavLst>
                                    </p:anim>
                                    <p:anim calcmode="lin" valueType="num">
                                      <p:cBhvr>
                                        <p:cTn id="9" dur="5000"/>
                                        <p:tgtEl>
                                          <p:spTgt spid="6"/>
                                        </p:tgtEl>
                                        <p:attrNameLst>
                                          <p:attrName>ppt_h</p:attrName>
                                        </p:attrNameLst>
                                      </p:cBhvr>
                                      <p:tavLst>
                                        <p:tav tm="0">
                                          <p:val>
                                            <p:strVal val="ppt_h"/>
                                          </p:val>
                                        </p:tav>
                                        <p:tav tm="100000">
                                          <p:val>
                                            <p:fltVal val="0"/>
                                          </p:val>
                                        </p:tav>
                                      </p:tavLst>
                                    </p:anim>
                                    <p:set>
                                      <p:cBhvr>
                                        <p:cTn id="10" dur="1" fill="hold">
                                          <p:stCondLst>
                                            <p:cond delay="4999"/>
                                          </p:stCondLst>
                                        </p:cTn>
                                        <p:tgtEl>
                                          <p:spTgt spid="6"/>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7" presetClass="entr" presetSubtype="1"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
                                          </p:val>
                                        </p:tav>
                                        <p:tav tm="100000">
                                          <p:val>
                                            <p:strVal val="#ppt_x"/>
                                          </p:val>
                                        </p:tav>
                                      </p:tavLst>
                                    </p:anim>
                                    <p:anim calcmode="lin" valueType="num">
                                      <p:cBhvr>
                                        <p:cTn id="17" dur="5000" fill="hold"/>
                                        <p:tgtEl>
                                          <p:spTgt spid="4"/>
                                        </p:tgtEl>
                                        <p:attrNameLst>
                                          <p:attrName>ppt_y</p:attrName>
                                        </p:attrNameLst>
                                      </p:cBhvr>
                                      <p:tavLst>
                                        <p:tav tm="0">
                                          <p:val>
                                            <p:strVal val="#ppt_y-#ppt_h/2"/>
                                          </p:val>
                                        </p:tav>
                                        <p:tav tm="100000">
                                          <p:val>
                                            <p:strVal val="#ppt_y"/>
                                          </p:val>
                                        </p:tav>
                                      </p:tavLst>
                                    </p:anim>
                                    <p:anim calcmode="lin" valueType="num">
                                      <p:cBhvr>
                                        <p:cTn id="18" dur="5000" fill="hold"/>
                                        <p:tgtEl>
                                          <p:spTgt spid="4"/>
                                        </p:tgtEl>
                                        <p:attrNameLst>
                                          <p:attrName>ppt_w</p:attrName>
                                        </p:attrNameLst>
                                      </p:cBhvr>
                                      <p:tavLst>
                                        <p:tav tm="0">
                                          <p:val>
                                            <p:strVal val="#ppt_w"/>
                                          </p:val>
                                        </p:tav>
                                        <p:tav tm="100000">
                                          <p:val>
                                            <p:strVal val="#ppt_w"/>
                                          </p:val>
                                        </p:tav>
                                      </p:tavLst>
                                    </p:anim>
                                    <p:anim calcmode="lin" valueType="num">
                                      <p:cBhvr>
                                        <p:cTn id="19" dur="5000" fill="hold"/>
                                        <p:tgtEl>
                                          <p:spTgt spid="4"/>
                                        </p:tgtEl>
                                        <p:attrNameLst>
                                          <p:attrName>ppt_h</p:attrName>
                                        </p:attrNameLst>
                                      </p:cBhvr>
                                      <p:tavLst>
                                        <p:tav tm="0">
                                          <p:val>
                                            <p:fltVal val="0"/>
                                          </p:val>
                                        </p:tav>
                                        <p:tav tm="100000">
                                          <p:val>
                                            <p:strVal val="#ppt_h"/>
                                          </p:val>
                                        </p:tav>
                                      </p:tavLst>
                                    </p:anim>
                                  </p:childTnLst>
                                </p:cTn>
                              </p:par>
                              <p:par>
                                <p:cTn id="20" presetID="4" presetClass="entr" presetSubtype="3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ox(out)">
                                      <p:cBhvr>
                                        <p:cTn id="22" dur="5000"/>
                                        <p:tgtEl>
                                          <p:spTgt spid="4"/>
                                        </p:tgtEl>
                                      </p:cBhvr>
                                    </p:animEffect>
                                  </p:childTnLst>
                                </p:cTn>
                              </p:par>
                            </p:childTnLst>
                          </p:cTn>
                        </p:par>
                        <p:par>
                          <p:cTn id="23" fill="hold">
                            <p:stCondLst>
                              <p:cond delay="5000"/>
                            </p:stCondLst>
                            <p:childTnLst>
                              <p:par>
                                <p:cTn id="24" presetID="29" presetClass="entr" presetSubtype="0" fill="hold" grpId="0" nodeType="after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2000" fill="hold"/>
                                        <p:tgtEl>
                                          <p:spTgt spid="7"/>
                                        </p:tgtEl>
                                        <p:attrNameLst>
                                          <p:attrName>ppt_x</p:attrName>
                                        </p:attrNameLst>
                                      </p:cBhvr>
                                      <p:tavLst>
                                        <p:tav tm="0">
                                          <p:val>
                                            <p:strVal val="#ppt_x-.2"/>
                                          </p:val>
                                        </p:tav>
                                        <p:tav tm="100000">
                                          <p:val>
                                            <p:strVal val="#ppt_x"/>
                                          </p:val>
                                        </p:tav>
                                      </p:tavLst>
                                    </p:anim>
                                    <p:anim calcmode="lin" valueType="num">
                                      <p:cBhvr>
                                        <p:cTn id="27"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8" dur="2000"/>
                                        <p:tgtEl>
                                          <p:spTgt spid="7"/>
                                        </p:tgtEl>
                                      </p:cBhvr>
                                    </p:animEffect>
                                  </p:childTnLst>
                                </p:cTn>
                              </p:par>
                            </p:childTnLst>
                          </p:cTn>
                        </p:par>
                        <p:par>
                          <p:cTn id="29" fill="hold">
                            <p:stCondLst>
                              <p:cond delay="7000"/>
                            </p:stCondLst>
                            <p:childTnLst>
                              <p:par>
                                <p:cTn id="30" presetID="10" presetClass="entr" presetSubtype="0" fill="hold" nodeType="afterEffect">
                                  <p:stCondLst>
                                    <p:cond delay="2000"/>
                                  </p:stCondLst>
                                  <p:childTnLst>
                                    <p:set>
                                      <p:cBhvr>
                                        <p:cTn id="31" dur="1" fill="hold">
                                          <p:stCondLst>
                                            <p:cond delay="0"/>
                                          </p:stCondLst>
                                        </p:cTn>
                                        <p:tgtEl>
                                          <p:spTgt spid="24580"/>
                                        </p:tgtEl>
                                        <p:attrNameLst>
                                          <p:attrName>style.visibility</p:attrName>
                                        </p:attrNameLst>
                                      </p:cBhvr>
                                      <p:to>
                                        <p:strVal val="visible"/>
                                      </p:to>
                                    </p:set>
                                    <p:animEffect transition="in" filter="fade">
                                      <p:cBhvr>
                                        <p:cTn id="32" dur="3000"/>
                                        <p:tgtEl>
                                          <p:spTgt spid="245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3404352-navidad-nina-adolescente-de-cafe-bebida-atractiva-sobre-fondo-invierno-naturaleza.jpg"/>
          <p:cNvPicPr>
            <a:picLocks noChangeAspect="1"/>
          </p:cNvPicPr>
          <p:nvPr/>
        </p:nvPicPr>
        <p:blipFill>
          <a:blip r:embed="rId2"/>
          <a:srcRect l="5208"/>
          <a:stretch>
            <a:fillRect/>
          </a:stretch>
        </p:blipFill>
        <p:spPr>
          <a:xfrm>
            <a:off x="0" y="428604"/>
            <a:ext cx="9144000" cy="6000768"/>
          </a:xfrm>
          <a:prstGeom prst="rect">
            <a:avLst/>
          </a:prstGeom>
        </p:spPr>
      </p:pic>
      <p:sp>
        <p:nvSpPr>
          <p:cNvPr id="5" name="4 Rectángulo"/>
          <p:cNvSpPr/>
          <p:nvPr/>
        </p:nvSpPr>
        <p:spPr>
          <a:xfrm flipH="1">
            <a:off x="0" y="428604"/>
            <a:ext cx="9144000" cy="6000792"/>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 name="5 Rectángulo"/>
          <p:cNvSpPr/>
          <p:nvPr/>
        </p:nvSpPr>
        <p:spPr>
          <a:xfrm>
            <a:off x="0" y="428604"/>
            <a:ext cx="9144000" cy="6000792"/>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 name="6 CuadroTexto"/>
          <p:cNvSpPr txBox="1"/>
          <p:nvPr/>
        </p:nvSpPr>
        <p:spPr>
          <a:xfrm>
            <a:off x="5143472" y="571480"/>
            <a:ext cx="4000528" cy="1938992"/>
          </a:xfrm>
          <a:prstGeom prst="rect">
            <a:avLst/>
          </a:prstGeom>
          <a:noFill/>
        </p:spPr>
        <p:txBody>
          <a:bodyPr wrap="square" rtlCol="0">
            <a:spAutoFit/>
          </a:bodyPr>
          <a:lstStyle/>
          <a:p>
            <a:pPr algn="ctr"/>
            <a:r>
              <a:rPr lang="es-ES" sz="2000" b="1" dirty="0" smtClean="0">
                <a:solidFill>
                  <a:schemeClr val="bg1"/>
                </a:solidFill>
                <a:effectLst>
                  <a:outerShdw blurRad="38100" dist="38100" dir="2700000" algn="tl">
                    <a:srgbClr val="000000">
                      <a:alpha val="43137"/>
                    </a:srgbClr>
                  </a:outerShdw>
                </a:effectLst>
                <a:latin typeface="Harrington" pitchFamily="82" charset="0"/>
              </a:rPr>
              <a:t>Siempre se le atribuye “el mal tiempo”, sin entender que los meses de frío son necesarios para la regeneración de las cosechas, los caudales de los ríos, y un largo etcétera</a:t>
            </a:r>
            <a:endParaRPr lang="es-ES" sz="2000" b="1" dirty="0">
              <a:solidFill>
                <a:schemeClr val="bg1"/>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in)">
                                      <p:cBhvr>
                                        <p:cTn id="7" dur="2000"/>
                                        <p:tgtEl>
                                          <p:spTgt spid="4"/>
                                        </p:tgtEl>
                                      </p:cBhvr>
                                    </p:animEffect>
                                  </p:childTnLst>
                                </p:cTn>
                              </p:par>
                            </p:childTnLst>
                          </p:cTn>
                        </p:par>
                        <p:par>
                          <p:cTn id="8" fill="hold">
                            <p:stCondLst>
                              <p:cond delay="2000"/>
                            </p:stCondLst>
                            <p:childTnLst>
                              <p:par>
                                <p:cTn id="9" presetID="8" presetClass="entr" presetSubtype="32"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2000"/>
                                        <p:tgtEl>
                                          <p:spTgt spid="4"/>
                                        </p:tgtEl>
                                      </p:cBhvr>
                                    </p:animEffect>
                                  </p:childTnLst>
                                </p:cTn>
                              </p:par>
                            </p:childTnLst>
                          </p:cTn>
                        </p:par>
                        <p:par>
                          <p:cTn id="12" fill="hold">
                            <p:stCondLst>
                              <p:cond delay="4000"/>
                            </p:stCondLst>
                            <p:childTnLst>
                              <p:par>
                                <p:cTn id="13" presetID="10"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2000"/>
                                        <p:tgtEl>
                                          <p:spTgt spid="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2000"/>
                                        <p:tgtEl>
                                          <p:spTgt spid="6"/>
                                        </p:tgtEl>
                                      </p:cBhvr>
                                    </p:animEffect>
                                  </p:childTnLst>
                                </p:cTn>
                              </p:par>
                            </p:childTnLst>
                          </p:cTn>
                        </p:par>
                        <p:par>
                          <p:cTn id="19" fill="hold">
                            <p:stCondLst>
                              <p:cond delay="6000"/>
                            </p:stCondLst>
                            <p:childTnLst>
                              <p:par>
                                <p:cTn id="20" presetID="29" presetClass="entr" presetSubtype="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ppt_x</p:attrName>
                                        </p:attrNameLst>
                                      </p:cBhvr>
                                      <p:tavLst>
                                        <p:tav tm="0">
                                          <p:val>
                                            <p:strVal val="#ppt_x-.2"/>
                                          </p:val>
                                        </p:tav>
                                        <p:tav tm="100000">
                                          <p:val>
                                            <p:strVal val="#ppt_x"/>
                                          </p:val>
                                        </p:tav>
                                      </p:tavLst>
                                    </p:anim>
                                    <p:anim calcmode="lin" valueType="num">
                                      <p:cBhvr>
                                        <p:cTn id="23"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usso-meninas-Natal-foto-hh_dp16845858.jpg"/>
          <p:cNvPicPr>
            <a:picLocks noChangeAspect="1"/>
          </p:cNvPicPr>
          <p:nvPr/>
        </p:nvPicPr>
        <p:blipFill>
          <a:blip r:embed="rId2"/>
          <a:srcRect l="2779" t="9434" r="8288"/>
          <a:stretch>
            <a:fillRect/>
          </a:stretch>
        </p:blipFill>
        <p:spPr>
          <a:xfrm>
            <a:off x="0" y="0"/>
            <a:ext cx="9270781"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ppt_x</p:attrName>
                                        </p:attrNameLst>
                                      </p:cBhvr>
                                      <p:tavLst>
                                        <p:tav tm="0">
                                          <p:val>
                                            <p:strVal val="#ppt_x-#ppt_w/2"/>
                                          </p:val>
                                        </p:tav>
                                        <p:tav tm="100000">
                                          <p:val>
                                            <p:strVal val="#ppt_x"/>
                                          </p:val>
                                        </p:tav>
                                      </p:tavLst>
                                    </p:anim>
                                    <p:anim calcmode="lin" valueType="num">
                                      <p:cBhvr>
                                        <p:cTn id="8" dur="5000" fill="hold"/>
                                        <p:tgtEl>
                                          <p:spTgt spid="4"/>
                                        </p:tgtEl>
                                        <p:attrNameLst>
                                          <p:attrName>ppt_y</p:attrName>
                                        </p:attrNameLst>
                                      </p:cBhvr>
                                      <p:tavLst>
                                        <p:tav tm="0">
                                          <p:val>
                                            <p:strVal val="#ppt_y"/>
                                          </p:val>
                                        </p:tav>
                                        <p:tav tm="100000">
                                          <p:val>
                                            <p:strVal val="#ppt_y"/>
                                          </p:val>
                                        </p:tav>
                                      </p:tavLst>
                                    </p:anim>
                                    <p:anim calcmode="lin" valueType="num">
                                      <p:cBhvr>
                                        <p:cTn id="9" dur="5000" fill="hold"/>
                                        <p:tgtEl>
                                          <p:spTgt spid="4"/>
                                        </p:tgtEl>
                                        <p:attrNameLst>
                                          <p:attrName>ppt_w</p:attrName>
                                        </p:attrNameLst>
                                      </p:cBhvr>
                                      <p:tavLst>
                                        <p:tav tm="0">
                                          <p:val>
                                            <p:fltVal val="0"/>
                                          </p:val>
                                        </p:tav>
                                        <p:tav tm="100000">
                                          <p:val>
                                            <p:strVal val="#ppt_w"/>
                                          </p:val>
                                        </p:tav>
                                      </p:tavLst>
                                    </p:anim>
                                    <p:anim calcmode="lin" valueType="num">
                                      <p:cBhvr>
                                        <p:cTn id="10" dur="5000" fill="hold"/>
                                        <p:tgtEl>
                                          <p:spTgt spid="4"/>
                                        </p:tgtEl>
                                        <p:attrNameLst>
                                          <p:attrName>ppt_h</p:attrName>
                                        </p:attrNameLst>
                                      </p:cBhvr>
                                      <p:tavLst>
                                        <p:tav tm="0">
                                          <p:val>
                                            <p:strVal val="#ppt_h"/>
                                          </p:val>
                                        </p:tav>
                                        <p:tav tm="100000">
                                          <p:val>
                                            <p:strVal val="#ppt_h"/>
                                          </p:val>
                                        </p:tav>
                                      </p:tavLst>
                                    </p:anim>
                                  </p:childTnLst>
                                </p:cTn>
                              </p:par>
                              <p:par>
                                <p:cTn id="11" presetID="5"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heckerboard(down)">
                                      <p:cBhvr>
                                        <p:cTn id="1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089295714383178.jpg"/>
          <p:cNvPicPr>
            <a:picLocks noChangeAspect="1"/>
          </p:cNvPicPr>
          <p:nvPr/>
        </p:nvPicPr>
        <p:blipFill>
          <a:blip r:embed="rId2"/>
          <a:stretch>
            <a:fillRect/>
          </a:stretch>
        </p:blipFill>
        <p:spPr>
          <a:xfrm>
            <a:off x="0" y="500042"/>
            <a:ext cx="9144000" cy="6000792"/>
          </a:xfrm>
          <a:prstGeom prst="rect">
            <a:avLst/>
          </a:prstGeom>
        </p:spPr>
      </p:pic>
      <p:sp>
        <p:nvSpPr>
          <p:cNvPr id="5" name="4 Rectángulo"/>
          <p:cNvSpPr/>
          <p:nvPr/>
        </p:nvSpPr>
        <p:spPr>
          <a:xfrm>
            <a:off x="0" y="500042"/>
            <a:ext cx="9144000" cy="5857916"/>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642910" y="4643446"/>
            <a:ext cx="5214974" cy="1631216"/>
          </a:xfrm>
          <a:prstGeom prst="rect">
            <a:avLst/>
          </a:prstGeom>
          <a:noFill/>
        </p:spPr>
        <p:txBody>
          <a:bodyPr wrap="square" rtlCol="0">
            <a:spAutoFit/>
          </a:bodyPr>
          <a:lstStyle/>
          <a:p>
            <a:pPr algn="ctr"/>
            <a:r>
              <a:rPr lang="es-ES" sz="2000" b="1" dirty="0" smtClean="0">
                <a:effectLst>
                  <a:outerShdw blurRad="38100" dist="38100" dir="2700000" algn="tl">
                    <a:srgbClr val="000000">
                      <a:alpha val="43137"/>
                    </a:srgbClr>
                  </a:outerShdw>
                </a:effectLst>
                <a:latin typeface="Harrington" pitchFamily="82" charset="0"/>
              </a:rPr>
              <a:t>Es una estación de recogimiento. El frío no permite salir tanto de casa, con lo que los ratos en el hogar se prolongan. Oscurece antes, llueve y nieva…</a:t>
            </a:r>
          </a:p>
          <a:p>
            <a:pPr algn="ctr"/>
            <a:endParaRPr lang="es-ES" sz="2000" b="1" dirty="0">
              <a:effectLst>
                <a:outerShdw blurRad="38100" dist="38100" dir="2700000" algn="tl">
                  <a:srgbClr val="000000">
                    <a:alpha val="43137"/>
                  </a:srgbClr>
                </a:outerShdw>
              </a:effectLst>
              <a:latin typeface="Harrington" pitchFamily="82" charset="0"/>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ppt_x</p:attrName>
                                        </p:attrNameLst>
                                      </p:cBhvr>
                                      <p:tavLst>
                                        <p:tav tm="0">
                                          <p:val>
                                            <p:strVal val="#ppt_x-#ppt_w/2"/>
                                          </p:val>
                                        </p:tav>
                                        <p:tav tm="100000">
                                          <p:val>
                                            <p:strVal val="#ppt_x"/>
                                          </p:val>
                                        </p:tav>
                                      </p:tavLst>
                                    </p:anim>
                                    <p:anim calcmode="lin" valueType="num">
                                      <p:cBhvr>
                                        <p:cTn id="8" dur="5000" fill="hold"/>
                                        <p:tgtEl>
                                          <p:spTgt spid="4"/>
                                        </p:tgtEl>
                                        <p:attrNameLst>
                                          <p:attrName>ppt_y</p:attrName>
                                        </p:attrNameLst>
                                      </p:cBhvr>
                                      <p:tavLst>
                                        <p:tav tm="0">
                                          <p:val>
                                            <p:strVal val="#ppt_y"/>
                                          </p:val>
                                        </p:tav>
                                        <p:tav tm="100000">
                                          <p:val>
                                            <p:strVal val="#ppt_y"/>
                                          </p:val>
                                        </p:tav>
                                      </p:tavLst>
                                    </p:anim>
                                    <p:anim calcmode="lin" valueType="num">
                                      <p:cBhvr>
                                        <p:cTn id="9" dur="5000" fill="hold"/>
                                        <p:tgtEl>
                                          <p:spTgt spid="4"/>
                                        </p:tgtEl>
                                        <p:attrNameLst>
                                          <p:attrName>ppt_w</p:attrName>
                                        </p:attrNameLst>
                                      </p:cBhvr>
                                      <p:tavLst>
                                        <p:tav tm="0">
                                          <p:val>
                                            <p:fltVal val="0"/>
                                          </p:val>
                                        </p:tav>
                                        <p:tav tm="100000">
                                          <p:val>
                                            <p:strVal val="#ppt_w"/>
                                          </p:val>
                                        </p:tav>
                                      </p:tavLst>
                                    </p:anim>
                                    <p:anim calcmode="lin" valueType="num">
                                      <p:cBhvr>
                                        <p:cTn id="10" dur="5000" fill="hold"/>
                                        <p:tgtEl>
                                          <p:spTgt spid="4"/>
                                        </p:tgtEl>
                                        <p:attrNameLst>
                                          <p:attrName>ppt_h</p:attrName>
                                        </p:attrNameLst>
                                      </p:cBhvr>
                                      <p:tavLst>
                                        <p:tav tm="0">
                                          <p:val>
                                            <p:strVal val="#ppt_h"/>
                                          </p:val>
                                        </p:tav>
                                        <p:tav tm="100000">
                                          <p:val>
                                            <p:strVal val="#ppt_h"/>
                                          </p:val>
                                        </p:tav>
                                      </p:tavLst>
                                    </p:anim>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5000"/>
                                        <p:tgtEl>
                                          <p:spTgt spid="4"/>
                                        </p:tgtEl>
                                      </p:cBhvr>
                                    </p:animEffect>
                                  </p:childTnLst>
                                </p:cTn>
                              </p:par>
                            </p:childTnLst>
                          </p:cTn>
                        </p:par>
                        <p:par>
                          <p:cTn id="14" fill="hold">
                            <p:stCondLst>
                              <p:cond delay="5000"/>
                            </p:stCondLst>
                            <p:childTnLst>
                              <p:par>
                                <p:cTn id="15" presetID="10" presetClass="entr" presetSubtype="0"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2000"/>
                                        <p:tgtEl>
                                          <p:spTgt spid="5"/>
                                        </p:tgtEl>
                                      </p:cBhvr>
                                    </p:animEffect>
                                  </p:childTnLst>
                                </p:cTn>
                              </p:par>
                            </p:childTnLst>
                          </p:cTn>
                        </p:par>
                        <p:par>
                          <p:cTn id="18" fill="hold">
                            <p:stCondLst>
                              <p:cond delay="7000"/>
                            </p:stCondLst>
                            <p:childTnLst>
                              <p:par>
                                <p:cTn id="19" presetID="29" presetClass="entr" presetSubtype="0"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1000" fill="hold"/>
                                        <p:tgtEl>
                                          <p:spTgt spid="6"/>
                                        </p:tgtEl>
                                        <p:attrNameLst>
                                          <p:attrName>ppt_x</p:attrName>
                                        </p:attrNameLst>
                                      </p:cBhvr>
                                      <p:tavLst>
                                        <p:tav tm="0">
                                          <p:val>
                                            <p:strVal val="#ppt_x-.2"/>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ln>
            <a:noFill/>
          </a:ln>
        </p:spPr>
        <p:txBody>
          <a:bodyPr/>
          <a:lstStyle/>
          <a:p>
            <a:endParaRPr lang="es-ES" dirty="0"/>
          </a:p>
        </p:txBody>
      </p:sp>
      <p:sp>
        <p:nvSpPr>
          <p:cNvPr id="3" name="2 Subtítulo"/>
          <p:cNvSpPr>
            <a:spLocks noGrp="1"/>
          </p:cNvSpPr>
          <p:nvPr>
            <p:ph type="subTitle" idx="1"/>
          </p:nvPr>
        </p:nvSpPr>
        <p:spPr>
          <a:xfrm>
            <a:off x="0" y="0"/>
            <a:ext cx="9144000" cy="6858000"/>
          </a:xfrm>
          <a:ln>
            <a:noFill/>
          </a:ln>
        </p:spPr>
        <p:txBody>
          <a:bodyPr/>
          <a:lstStyle/>
          <a:p>
            <a:endParaRPr lang="es-ES" dirty="0"/>
          </a:p>
        </p:txBody>
      </p:sp>
      <p:pic>
        <p:nvPicPr>
          <p:cNvPr id="4" name="3 Imagen" descr="bola de navidad.jpg"/>
          <p:cNvPicPr>
            <a:picLocks noChangeAspect="1"/>
          </p:cNvPicPr>
          <p:nvPr/>
        </p:nvPicPr>
        <p:blipFill>
          <a:blip r:embed="rId2"/>
          <a:stretch>
            <a:fillRect/>
          </a:stretch>
        </p:blipFill>
        <p:spPr>
          <a:xfrm>
            <a:off x="0" y="0"/>
            <a:ext cx="9144000" cy="6858000"/>
          </a:xfrm>
          <a:prstGeom prst="rect">
            <a:avLst/>
          </a:prstGeom>
          <a:ln>
            <a:noFill/>
          </a:ln>
        </p:spPr>
      </p:pic>
      <p:pic>
        <p:nvPicPr>
          <p:cNvPr id="21506" name="Picture 2" descr="Image du Blog rosatubes.centerblog.net"/>
          <p:cNvPicPr>
            <a:picLocks noChangeAspect="1" noChangeArrowheads="1"/>
          </p:cNvPicPr>
          <p:nvPr/>
        </p:nvPicPr>
        <p:blipFill>
          <a:blip r:embed="rId3"/>
          <a:srcRect/>
          <a:stretch>
            <a:fillRect/>
          </a:stretch>
        </p:blipFill>
        <p:spPr bwMode="auto">
          <a:xfrm>
            <a:off x="5357818" y="357166"/>
            <a:ext cx="4160534" cy="6500834"/>
          </a:xfrm>
          <a:prstGeom prst="rect">
            <a:avLst/>
          </a:prstGeom>
          <a:noFill/>
        </p:spPr>
      </p:pic>
      <p:sp>
        <p:nvSpPr>
          <p:cNvPr id="6" name="5 Rectángulo"/>
          <p:cNvSpPr/>
          <p:nvPr/>
        </p:nvSpPr>
        <p:spPr>
          <a:xfrm>
            <a:off x="0" y="0"/>
            <a:ext cx="3071802" cy="2285992"/>
          </a:xfrm>
          <a:prstGeom prst="rect">
            <a:avLst/>
          </a:prstGeom>
          <a:solidFill>
            <a:srgbClr val="C00000">
              <a:alpha val="57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3143240" y="0"/>
            <a:ext cx="3000396" cy="2285992"/>
          </a:xfrm>
          <a:prstGeom prst="rect">
            <a:avLst/>
          </a:prstGeom>
          <a:solidFill>
            <a:srgbClr val="C00000">
              <a:alpha val="57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6215074" y="0"/>
            <a:ext cx="2928926" cy="2285992"/>
          </a:xfrm>
          <a:prstGeom prst="rect">
            <a:avLst/>
          </a:prstGeom>
          <a:solidFill>
            <a:srgbClr val="C00000">
              <a:alpha val="57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2285992"/>
            <a:ext cx="3071802" cy="2286016"/>
          </a:xfrm>
          <a:prstGeom prst="rect">
            <a:avLst/>
          </a:prstGeom>
          <a:solidFill>
            <a:srgbClr val="C00000">
              <a:alpha val="57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4571984"/>
            <a:ext cx="3071802" cy="2286016"/>
          </a:xfrm>
          <a:prstGeom prst="rect">
            <a:avLst/>
          </a:prstGeom>
          <a:solidFill>
            <a:srgbClr val="C00000">
              <a:alpha val="57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6215074" y="4571984"/>
            <a:ext cx="2928926" cy="2286016"/>
          </a:xfrm>
          <a:prstGeom prst="rect">
            <a:avLst/>
          </a:prstGeom>
          <a:solidFill>
            <a:srgbClr val="C00000">
              <a:alpha val="57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215074" y="2285992"/>
            <a:ext cx="2928926" cy="2286016"/>
          </a:xfrm>
          <a:prstGeom prst="rect">
            <a:avLst/>
          </a:prstGeom>
          <a:solidFill>
            <a:srgbClr val="C00000">
              <a:alpha val="57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143240" y="2285992"/>
            <a:ext cx="3000396" cy="2286016"/>
          </a:xfrm>
          <a:prstGeom prst="rect">
            <a:avLst/>
          </a:prstGeom>
          <a:solidFill>
            <a:srgbClr val="C00000">
              <a:alpha val="57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143240" y="4571984"/>
            <a:ext cx="3000396" cy="2286016"/>
          </a:xfrm>
          <a:prstGeom prst="rect">
            <a:avLst/>
          </a:prstGeom>
          <a:solidFill>
            <a:srgbClr val="C00000">
              <a:alpha val="57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CuadroTexto"/>
          <p:cNvSpPr txBox="1"/>
          <p:nvPr/>
        </p:nvSpPr>
        <p:spPr>
          <a:xfrm>
            <a:off x="0" y="428604"/>
            <a:ext cx="6429388" cy="1015663"/>
          </a:xfrm>
          <a:prstGeom prst="rect">
            <a:avLst/>
          </a:prstGeom>
          <a:noFill/>
        </p:spPr>
        <p:txBody>
          <a:bodyPr wrap="square" rtlCol="0">
            <a:spAutoFit/>
          </a:bodyPr>
          <a:lstStyle/>
          <a:p>
            <a:pPr algn="ctr"/>
            <a:r>
              <a:rPr lang="es-ES" sz="2000" b="1" dirty="0" smtClean="0">
                <a:solidFill>
                  <a:srgbClr val="FFFF00"/>
                </a:solidFill>
                <a:effectLst>
                  <a:outerShdw blurRad="38100" dist="38100" dir="2700000" algn="tl">
                    <a:srgbClr val="000000">
                      <a:alpha val="43137"/>
                    </a:srgbClr>
                  </a:outerShdw>
                </a:effectLst>
                <a:latin typeface="Harrington" pitchFamily="82" charset="0"/>
              </a:rPr>
              <a:t>A nivel psicológico simboliza una etapa de final. Digamos que “una muerte” previa a un renacimiento, que llegará con la primavera</a:t>
            </a:r>
            <a:endParaRPr lang="es-ES" sz="2000" b="1"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2000"/>
                                        <p:tgtEl>
                                          <p:spTgt spid="7"/>
                                        </p:tgtEl>
                                      </p:cBhvr>
                                    </p:animEffect>
                                    <p:set>
                                      <p:cBhvr>
                                        <p:cTn id="10" dur="1" fill="hold">
                                          <p:stCondLst>
                                            <p:cond delay="1999"/>
                                          </p:stCondLst>
                                        </p:cTn>
                                        <p:tgtEl>
                                          <p:spTgt spid="7"/>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2000"/>
                                        <p:tgtEl>
                                          <p:spTgt spid="8"/>
                                        </p:tgtEl>
                                      </p:cBhvr>
                                    </p:animEffect>
                                    <p:set>
                                      <p:cBhvr>
                                        <p:cTn id="13" dur="1" fill="hold">
                                          <p:stCondLst>
                                            <p:cond delay="1999"/>
                                          </p:stCondLst>
                                        </p:cTn>
                                        <p:tgtEl>
                                          <p:spTgt spid="8"/>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2000"/>
                                        <p:tgtEl>
                                          <p:spTgt spid="9"/>
                                        </p:tgtEl>
                                      </p:cBhvr>
                                    </p:animEffect>
                                    <p:set>
                                      <p:cBhvr>
                                        <p:cTn id="16" dur="1" fill="hold">
                                          <p:stCondLst>
                                            <p:cond delay="1999"/>
                                          </p:stCondLst>
                                        </p:cTn>
                                        <p:tgtEl>
                                          <p:spTgt spid="9"/>
                                        </p:tgtEl>
                                        <p:attrNameLst>
                                          <p:attrName>style.visibility</p:attrName>
                                        </p:attrNameLst>
                                      </p:cBhvr>
                                      <p:to>
                                        <p:strVal val="hidden"/>
                                      </p:to>
                                    </p:set>
                                  </p:childTnLst>
                                </p:cTn>
                              </p:par>
                              <p:par>
                                <p:cTn id="17" presetID="6" presetClass="exit" presetSubtype="32" fill="hold" grpId="0" nodeType="withEffect">
                                  <p:stCondLst>
                                    <p:cond delay="0"/>
                                  </p:stCondLst>
                                  <p:childTnLst>
                                    <p:animEffect transition="out" filter="circle(out)">
                                      <p:cBhvr>
                                        <p:cTn id="18" dur="2000"/>
                                        <p:tgtEl>
                                          <p:spTgt spid="10"/>
                                        </p:tgtEl>
                                      </p:cBhvr>
                                    </p:animEffect>
                                    <p:set>
                                      <p:cBhvr>
                                        <p:cTn id="19" dur="1" fill="hold">
                                          <p:stCondLst>
                                            <p:cond delay="1999"/>
                                          </p:stCondLst>
                                        </p:cTn>
                                        <p:tgtEl>
                                          <p:spTgt spid="10"/>
                                        </p:tgtEl>
                                        <p:attrNameLst>
                                          <p:attrName>style.visibility</p:attrName>
                                        </p:attrNameLst>
                                      </p:cBhvr>
                                      <p:to>
                                        <p:strVal val="hidden"/>
                                      </p:to>
                                    </p:set>
                                  </p:childTnLst>
                                </p:cTn>
                              </p:par>
                              <p:par>
                                <p:cTn id="20" presetID="6" presetClass="exit" presetSubtype="32" fill="hold" grpId="0" nodeType="withEffect">
                                  <p:stCondLst>
                                    <p:cond delay="0"/>
                                  </p:stCondLst>
                                  <p:childTnLst>
                                    <p:animEffect transition="out" filter="circle(out)">
                                      <p:cBhvr>
                                        <p:cTn id="21" dur="2000"/>
                                        <p:tgtEl>
                                          <p:spTgt spid="11"/>
                                        </p:tgtEl>
                                      </p:cBhvr>
                                    </p:animEffect>
                                    <p:set>
                                      <p:cBhvr>
                                        <p:cTn id="22" dur="1" fill="hold">
                                          <p:stCondLst>
                                            <p:cond delay="1999"/>
                                          </p:stCondLst>
                                        </p:cTn>
                                        <p:tgtEl>
                                          <p:spTgt spid="11"/>
                                        </p:tgtEl>
                                        <p:attrNameLst>
                                          <p:attrName>style.visibility</p:attrName>
                                        </p:attrNameLst>
                                      </p:cBhvr>
                                      <p:to>
                                        <p:strVal val="hidden"/>
                                      </p:to>
                                    </p:set>
                                  </p:childTnLst>
                                </p:cTn>
                              </p:par>
                              <p:par>
                                <p:cTn id="23" presetID="6" presetClass="exit" presetSubtype="32" fill="hold" grpId="0" nodeType="withEffect">
                                  <p:stCondLst>
                                    <p:cond delay="0"/>
                                  </p:stCondLst>
                                  <p:childTnLst>
                                    <p:animEffect transition="out" filter="circle(out)">
                                      <p:cBhvr>
                                        <p:cTn id="24" dur="2000"/>
                                        <p:tgtEl>
                                          <p:spTgt spid="12"/>
                                        </p:tgtEl>
                                      </p:cBhvr>
                                    </p:animEffect>
                                    <p:set>
                                      <p:cBhvr>
                                        <p:cTn id="25" dur="1" fill="hold">
                                          <p:stCondLst>
                                            <p:cond delay="1999"/>
                                          </p:stCondLst>
                                        </p:cTn>
                                        <p:tgtEl>
                                          <p:spTgt spid="12"/>
                                        </p:tgtEl>
                                        <p:attrNameLst>
                                          <p:attrName>style.visibility</p:attrName>
                                        </p:attrNameLst>
                                      </p:cBhvr>
                                      <p:to>
                                        <p:strVal val="hidden"/>
                                      </p:to>
                                    </p:set>
                                  </p:childTnLst>
                                </p:cTn>
                              </p:par>
                              <p:par>
                                <p:cTn id="26" presetID="6" presetClass="exit" presetSubtype="32" fill="hold" grpId="0" nodeType="withEffect">
                                  <p:stCondLst>
                                    <p:cond delay="0"/>
                                  </p:stCondLst>
                                  <p:childTnLst>
                                    <p:animEffect transition="out" filter="circle(out)">
                                      <p:cBhvr>
                                        <p:cTn id="27" dur="2000"/>
                                        <p:tgtEl>
                                          <p:spTgt spid="13"/>
                                        </p:tgtEl>
                                      </p:cBhvr>
                                    </p:animEffect>
                                    <p:set>
                                      <p:cBhvr>
                                        <p:cTn id="28" dur="1" fill="hold">
                                          <p:stCondLst>
                                            <p:cond delay="1999"/>
                                          </p:stCondLst>
                                        </p:cTn>
                                        <p:tgtEl>
                                          <p:spTgt spid="13"/>
                                        </p:tgtEl>
                                        <p:attrNameLst>
                                          <p:attrName>style.visibility</p:attrName>
                                        </p:attrNameLst>
                                      </p:cBhvr>
                                      <p:to>
                                        <p:strVal val="hidden"/>
                                      </p:to>
                                    </p:set>
                                  </p:childTnLst>
                                </p:cTn>
                              </p:par>
                              <p:par>
                                <p:cTn id="29" presetID="6" presetClass="exit" presetSubtype="32" fill="hold" grpId="0" nodeType="withEffect">
                                  <p:stCondLst>
                                    <p:cond delay="0"/>
                                  </p:stCondLst>
                                  <p:childTnLst>
                                    <p:animEffect transition="out" filter="circle(out)">
                                      <p:cBhvr>
                                        <p:cTn id="30" dur="2000"/>
                                        <p:tgtEl>
                                          <p:spTgt spid="14"/>
                                        </p:tgtEl>
                                      </p:cBhvr>
                                    </p:animEffect>
                                    <p:set>
                                      <p:cBhvr>
                                        <p:cTn id="31" dur="1" fill="hold">
                                          <p:stCondLst>
                                            <p:cond delay="1999"/>
                                          </p:stCondLst>
                                        </p:cTn>
                                        <p:tgtEl>
                                          <p:spTgt spid="14"/>
                                        </p:tgtEl>
                                        <p:attrNameLst>
                                          <p:attrName>style.visibility</p:attrName>
                                        </p:attrNameLst>
                                      </p:cBhvr>
                                      <p:to>
                                        <p:strVal val="hidden"/>
                                      </p:to>
                                    </p:set>
                                  </p:childTnLst>
                                </p:cTn>
                              </p:par>
                              <p:par>
                                <p:cTn id="32" presetID="23" presetClass="entr" presetSubtype="288"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5000" fill="hold"/>
                                        <p:tgtEl>
                                          <p:spTgt spid="4"/>
                                        </p:tgtEl>
                                        <p:attrNameLst>
                                          <p:attrName>ppt_w</p:attrName>
                                        </p:attrNameLst>
                                      </p:cBhvr>
                                      <p:tavLst>
                                        <p:tav tm="0">
                                          <p:val>
                                            <p:strVal val="4/3*#ppt_w"/>
                                          </p:val>
                                        </p:tav>
                                        <p:tav tm="100000">
                                          <p:val>
                                            <p:strVal val="#ppt_w"/>
                                          </p:val>
                                        </p:tav>
                                      </p:tavLst>
                                    </p:anim>
                                    <p:anim calcmode="lin" valueType="num">
                                      <p:cBhvr>
                                        <p:cTn id="35" dur="5000" fill="hold"/>
                                        <p:tgtEl>
                                          <p:spTgt spid="4"/>
                                        </p:tgtEl>
                                        <p:attrNameLst>
                                          <p:attrName>ppt_h</p:attrName>
                                        </p:attrNameLst>
                                      </p:cBhvr>
                                      <p:tavLst>
                                        <p:tav tm="0">
                                          <p:val>
                                            <p:strVal val="4/3*#ppt_h"/>
                                          </p:val>
                                        </p:tav>
                                        <p:tav tm="100000">
                                          <p:val>
                                            <p:strVal val="#ppt_h"/>
                                          </p:val>
                                        </p:tav>
                                      </p:tavLst>
                                    </p:anim>
                                  </p:childTnLst>
                                </p:cTn>
                              </p:par>
                              <p:par>
                                <p:cTn id="36" presetID="6" presetClass="entr" presetSubtype="32"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circle(out)">
                                      <p:cBhvr>
                                        <p:cTn id="38" dur="5000"/>
                                        <p:tgtEl>
                                          <p:spTgt spid="4"/>
                                        </p:tgtEl>
                                      </p:cBhvr>
                                    </p:animEffect>
                                  </p:childTnLst>
                                </p:cTn>
                              </p:par>
                            </p:childTnLst>
                          </p:cTn>
                        </p:par>
                        <p:par>
                          <p:cTn id="39" fill="hold">
                            <p:stCondLst>
                              <p:cond delay="5000"/>
                            </p:stCondLst>
                            <p:childTnLst>
                              <p:par>
                                <p:cTn id="40" presetID="10" presetClass="entr" presetSubtype="0" fill="hold" nodeType="afterEffect">
                                  <p:stCondLst>
                                    <p:cond delay="0"/>
                                  </p:stCondLst>
                                  <p:childTnLst>
                                    <p:set>
                                      <p:cBhvr>
                                        <p:cTn id="41" dur="1" fill="hold">
                                          <p:stCondLst>
                                            <p:cond delay="0"/>
                                          </p:stCondLst>
                                        </p:cTn>
                                        <p:tgtEl>
                                          <p:spTgt spid="21506"/>
                                        </p:tgtEl>
                                        <p:attrNameLst>
                                          <p:attrName>style.visibility</p:attrName>
                                        </p:attrNameLst>
                                      </p:cBhvr>
                                      <p:to>
                                        <p:strVal val="visible"/>
                                      </p:to>
                                    </p:set>
                                    <p:animEffect transition="in" filter="fade">
                                      <p:cBhvr>
                                        <p:cTn id="42" dur="2000"/>
                                        <p:tgtEl>
                                          <p:spTgt spid="21506"/>
                                        </p:tgtEl>
                                      </p:cBhvr>
                                    </p:animEffect>
                                  </p:childTnLst>
                                </p:cTn>
                              </p:par>
                            </p:childTnLst>
                          </p:cTn>
                        </p:par>
                        <p:par>
                          <p:cTn id="43" fill="hold">
                            <p:stCondLst>
                              <p:cond delay="7000"/>
                            </p:stCondLst>
                            <p:childTnLst>
                              <p:par>
                                <p:cTn id="44" presetID="29" presetClass="entr" presetSubtype="0" fill="hold" nodeType="afterEffect">
                                  <p:stCondLst>
                                    <p:cond delay="0"/>
                                  </p:stCondLst>
                                  <p:childTnLst>
                                    <p:set>
                                      <p:cBhvr>
                                        <p:cTn id="45" dur="1" fill="hold">
                                          <p:stCondLst>
                                            <p:cond delay="0"/>
                                          </p:stCondLst>
                                        </p:cTn>
                                        <p:tgtEl>
                                          <p:spTgt spid="15">
                                            <p:txEl>
                                              <p:pRg st="0" end="0"/>
                                            </p:txEl>
                                          </p:spTgt>
                                        </p:tgtEl>
                                        <p:attrNameLst>
                                          <p:attrName>style.visibility</p:attrName>
                                        </p:attrNameLst>
                                      </p:cBhvr>
                                      <p:to>
                                        <p:strVal val="visible"/>
                                      </p:to>
                                    </p:set>
                                    <p:anim calcmode="lin" valueType="num">
                                      <p:cBhvr>
                                        <p:cTn id="46" dur="2000" fill="hold"/>
                                        <p:tgtEl>
                                          <p:spTgt spid="15">
                                            <p:txEl>
                                              <p:pRg st="0" end="0"/>
                                            </p:txEl>
                                          </p:spTgt>
                                        </p:tgtEl>
                                        <p:attrNameLst>
                                          <p:attrName>ppt_x</p:attrName>
                                        </p:attrNameLst>
                                      </p:cBhvr>
                                      <p:tavLst>
                                        <p:tav tm="0">
                                          <p:val>
                                            <p:strVal val="#ppt_x-.2"/>
                                          </p:val>
                                        </p:tav>
                                        <p:tav tm="100000">
                                          <p:val>
                                            <p:strVal val="#ppt_x"/>
                                          </p:val>
                                        </p:tav>
                                      </p:tavLst>
                                    </p:anim>
                                    <p:anim calcmode="lin" valueType="num">
                                      <p:cBhvr>
                                        <p:cTn id="47" dur="2000" fill="hold"/>
                                        <p:tgtEl>
                                          <p:spTgt spid="15">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48" dur="2000"/>
                                        <p:tgtEl>
                                          <p:spTgt spid="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hicas-Rusas-Iglesia-de-madera-foto-hh_dp16036139.jpg"/>
          <p:cNvPicPr>
            <a:picLocks noChangeAspect="1"/>
          </p:cNvPicPr>
          <p:nvPr/>
        </p:nvPicPr>
        <p:blipFill>
          <a:blip r:embed="rId2"/>
          <a:stretch>
            <a:fillRect/>
          </a:stretch>
        </p:blipFill>
        <p:spPr>
          <a:xfrm>
            <a:off x="0" y="571480"/>
            <a:ext cx="9144000" cy="5786478"/>
          </a:xfrm>
          <a:prstGeom prst="rect">
            <a:avLst/>
          </a:prstGeom>
        </p:spPr>
      </p:pic>
      <p:sp>
        <p:nvSpPr>
          <p:cNvPr id="5" name="4 Rectángulo"/>
          <p:cNvSpPr/>
          <p:nvPr/>
        </p:nvSpPr>
        <p:spPr>
          <a:xfrm>
            <a:off x="0" y="571480"/>
            <a:ext cx="9144000" cy="5786478"/>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4071934" y="4357694"/>
            <a:ext cx="5072066" cy="1938992"/>
          </a:xfrm>
          <a:prstGeom prst="rect">
            <a:avLst/>
          </a:prstGeom>
          <a:noFill/>
        </p:spPr>
        <p:txBody>
          <a:bodyPr wrap="square" rtlCol="0">
            <a:spAutoFit/>
          </a:bodyPr>
          <a:lstStyle/>
          <a:p>
            <a:pPr algn="ctr"/>
            <a:r>
              <a:rPr lang="es-ES" sz="2000" b="1" dirty="0" smtClean="0">
                <a:solidFill>
                  <a:schemeClr val="bg1"/>
                </a:solidFill>
                <a:effectLst>
                  <a:outerShdw blurRad="38100" dist="38100" dir="2700000" algn="tl">
                    <a:srgbClr val="000000">
                      <a:alpha val="43137"/>
                    </a:srgbClr>
                  </a:outerShdw>
                </a:effectLst>
                <a:latin typeface="Harrington" pitchFamily="82" charset="0"/>
              </a:rPr>
              <a:t>Es evidente que no nos permitimos ese ciclo a nivel interno, pues la estructura general de los años está tomada de septiembre a septiembre, rompiéndose así el principio y el final.</a:t>
            </a:r>
          </a:p>
          <a:p>
            <a:pPr algn="ctr"/>
            <a:endParaRPr lang="es-ES" sz="2000" b="1" dirty="0">
              <a:solidFill>
                <a:schemeClr val="bg1"/>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10"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childTnLst>
                                </p:cTn>
                              </p:par>
                            </p:childTnLst>
                          </p:cTn>
                        </p:par>
                        <p:par>
                          <p:cTn id="13" fill="hold">
                            <p:stCondLst>
                              <p:cond delay="7000"/>
                            </p:stCondLst>
                            <p:childTnLst>
                              <p:par>
                                <p:cTn id="14" presetID="29" presetClass="entr" presetSubtype="0"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ppt_x</p:attrName>
                                        </p:attrNameLst>
                                      </p:cBhvr>
                                      <p:tavLst>
                                        <p:tav tm="0">
                                          <p:val>
                                            <p:strVal val="#ppt_x-.2"/>
                                          </p:val>
                                        </p:tav>
                                        <p:tav tm="100000">
                                          <p:val>
                                            <p:strVal val="#ppt_x"/>
                                          </p:val>
                                        </p:tav>
                                      </p:tavLst>
                                    </p:anim>
                                    <p:anim calcmode="lin" valueType="num">
                                      <p:cBhvr>
                                        <p:cTn id="17"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8"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_5495r2c.jpg"/>
          <p:cNvPicPr>
            <a:picLocks noChangeAspect="1"/>
          </p:cNvPicPr>
          <p:nvPr/>
        </p:nvPicPr>
        <p:blipFill>
          <a:blip r:embed="rId2"/>
          <a:stretch>
            <a:fillRect/>
          </a:stretch>
        </p:blipFill>
        <p:spPr>
          <a:xfrm>
            <a:off x="0" y="518822"/>
            <a:ext cx="9144000" cy="5820355"/>
          </a:xfrm>
          <a:prstGeom prst="rect">
            <a:avLst/>
          </a:prstGeom>
        </p:spPr>
      </p:pic>
      <p:sp>
        <p:nvSpPr>
          <p:cNvPr id="5" name="4 Rectángulo"/>
          <p:cNvSpPr/>
          <p:nvPr/>
        </p:nvSpPr>
        <p:spPr>
          <a:xfrm>
            <a:off x="0" y="500042"/>
            <a:ext cx="9144000" cy="5857916"/>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5500662" y="4214818"/>
            <a:ext cx="3643338" cy="1938992"/>
          </a:xfrm>
          <a:prstGeom prst="rect">
            <a:avLst/>
          </a:prstGeom>
          <a:noFill/>
        </p:spPr>
        <p:txBody>
          <a:bodyPr wrap="square" rtlCol="0">
            <a:spAutoFit/>
          </a:bodyPr>
          <a:lstStyle/>
          <a:p>
            <a:pPr algn="ctr"/>
            <a:r>
              <a:rPr lang="es-ES" sz="2000" b="1" dirty="0" smtClean="0">
                <a:solidFill>
                  <a:srgbClr val="FFFF00"/>
                </a:solidFill>
                <a:effectLst>
                  <a:outerShdw blurRad="38100" dist="38100" dir="2700000" algn="tl">
                    <a:srgbClr val="000000">
                      <a:alpha val="43137"/>
                    </a:srgbClr>
                  </a:outerShdw>
                </a:effectLst>
                <a:latin typeface="Harrington" pitchFamily="82" charset="0"/>
              </a:rPr>
              <a:t>Es una alegoría de la revisión al final de un ciclo. En la primavera nacemos y florecemos, en verano nos expandimos y vivimos en pleno apogeo</a:t>
            </a:r>
            <a:endParaRPr lang="es-ES" sz="2000" b="1"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5000"/>
                            </p:stCondLst>
                            <p:childTnLst>
                              <p:par>
                                <p:cTn id="13" presetID="10"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2000"/>
                                        <p:tgtEl>
                                          <p:spTgt spid="5"/>
                                        </p:tgtEl>
                                      </p:cBhvr>
                                    </p:animEffect>
                                  </p:childTnLst>
                                </p:cTn>
                              </p:par>
                            </p:childTnLst>
                          </p:cTn>
                        </p:par>
                        <p:par>
                          <p:cTn id="16" fill="hold">
                            <p:stCondLst>
                              <p:cond delay="7000"/>
                            </p:stCondLst>
                            <p:childTnLst>
                              <p:par>
                                <p:cTn id="17" presetID="29"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2000" fill="hold"/>
                                        <p:tgtEl>
                                          <p:spTgt spid="6"/>
                                        </p:tgtEl>
                                        <p:attrNameLst>
                                          <p:attrName>ppt_x</p:attrName>
                                        </p:attrNameLst>
                                      </p:cBhvr>
                                      <p:tavLst>
                                        <p:tav tm="0">
                                          <p:val>
                                            <p:strVal val="#ppt_x-.2"/>
                                          </p:val>
                                        </p:tav>
                                        <p:tav tm="100000">
                                          <p:val>
                                            <p:strVal val="#ppt_x"/>
                                          </p:val>
                                        </p:tav>
                                      </p:tavLst>
                                    </p:anim>
                                    <p:anim calcmode="lin" valueType="num">
                                      <p:cBhvr>
                                        <p:cTn id="20"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ussian-pictures-wallpaper-1024-768-Imágenes-de-Rusia-Invierno-foto-Ni303657.jpg"/>
          <p:cNvPicPr>
            <a:picLocks noChangeAspect="1"/>
          </p:cNvPicPr>
          <p:nvPr/>
        </p:nvPicPr>
        <p:blipFill>
          <a:blip r:embed="rId2"/>
          <a:stretch>
            <a:fillRect/>
          </a:stretch>
        </p:blipFill>
        <p:spPr>
          <a:xfrm>
            <a:off x="0" y="500042"/>
            <a:ext cx="9144000" cy="5857916"/>
          </a:xfrm>
          <a:prstGeom prst="rect">
            <a:avLst/>
          </a:prstGeom>
        </p:spPr>
      </p:pic>
      <p:sp>
        <p:nvSpPr>
          <p:cNvPr id="5" name="4 Rectángulo"/>
          <p:cNvSpPr/>
          <p:nvPr/>
        </p:nvSpPr>
        <p:spPr>
          <a:xfrm>
            <a:off x="0" y="500042"/>
            <a:ext cx="9144000" cy="5857916"/>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0" y="500042"/>
            <a:ext cx="4071934" cy="4154984"/>
          </a:xfrm>
          <a:prstGeom prst="rect">
            <a:avLst/>
          </a:prstGeom>
          <a:noFill/>
        </p:spPr>
        <p:txBody>
          <a:bodyPr wrap="square" rtlCol="0">
            <a:spAutoFit/>
          </a:bodyPr>
          <a:lstStyle/>
          <a:p>
            <a:pPr algn="ctr"/>
            <a:r>
              <a:rPr lang="es-ES" sz="2400" b="1" dirty="0" smtClean="0">
                <a:solidFill>
                  <a:srgbClr val="FFFF00"/>
                </a:solidFill>
                <a:effectLst>
                  <a:outerShdw blurRad="38100" dist="38100" dir="2700000" algn="tl">
                    <a:srgbClr val="000000">
                      <a:alpha val="43137"/>
                    </a:srgbClr>
                  </a:outerShdw>
                </a:effectLst>
                <a:latin typeface="Harrington" pitchFamily="82" charset="0"/>
              </a:rPr>
              <a:t>en otoño salimos de esa máxima expansión para vivir una etapa más calmada y de disfrute de los frutos cosechados, para acabar llegando al invierno en que todo queda sin florecer, y muere simbólicamente para que se pueda renacer al poco tiempo.</a:t>
            </a:r>
          </a:p>
          <a:p>
            <a:pPr algn="ctr"/>
            <a:endParaRPr lang="es-ES" sz="2400" b="1"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advTm="2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6*min(max(#ppt_w*#ppt_h,.3),1)-7.4)/-.7*#ppt_w"/>
                                          </p:val>
                                        </p:tav>
                                        <p:tav tm="100000">
                                          <p:val>
                                            <p:strVal val="#ppt_w"/>
                                          </p:val>
                                        </p:tav>
                                      </p:tavLst>
                                    </p:anim>
                                    <p:anim calcmode="lin" valueType="num">
                                      <p:cBhvr>
                                        <p:cTn id="8" dur="5000" fill="hold"/>
                                        <p:tgtEl>
                                          <p:spTgt spid="4"/>
                                        </p:tgtEl>
                                        <p:attrNameLst>
                                          <p:attrName>ppt_h</p:attrName>
                                        </p:attrNameLst>
                                      </p:cBhvr>
                                      <p:tavLst>
                                        <p:tav tm="0">
                                          <p:val>
                                            <p:strVal val="(6*min(max(#ppt_w*#ppt_h,.3),1)-7.4)/-.7*#ppt_h"/>
                                          </p:val>
                                        </p:tav>
                                        <p:tav tm="100000">
                                          <p:val>
                                            <p:strVal val="#ppt_h"/>
                                          </p:val>
                                        </p:tav>
                                      </p:tavLst>
                                    </p:anim>
                                    <p:anim calcmode="lin" valueType="num">
                                      <p:cBhvr>
                                        <p:cTn id="9" dur="5000" fill="hold"/>
                                        <p:tgtEl>
                                          <p:spTgt spid="4"/>
                                        </p:tgtEl>
                                        <p:attrNameLst>
                                          <p:attrName>ppt_x</p:attrName>
                                        </p:attrNameLst>
                                      </p:cBhvr>
                                      <p:tavLst>
                                        <p:tav tm="0">
                                          <p:val>
                                            <p:fltVal val="0.5"/>
                                          </p:val>
                                        </p:tav>
                                        <p:tav tm="100000">
                                          <p:val>
                                            <p:strVal val="#ppt_x"/>
                                          </p:val>
                                        </p:tav>
                                      </p:tavLst>
                                    </p:anim>
                                    <p:anim calcmode="lin" valueType="num">
                                      <p:cBhvr>
                                        <p:cTn id="10" dur="5000" fill="hold"/>
                                        <p:tgtEl>
                                          <p:spTgt spid="4"/>
                                        </p:tgtEl>
                                        <p:attrNameLst>
                                          <p:attrName>ppt_y</p:attrName>
                                        </p:attrNameLst>
                                      </p:cBhvr>
                                      <p:tavLst>
                                        <p:tav tm="0">
                                          <p:val>
                                            <p:strVal val="1+(6*min(max(#ppt_w*#ppt_h,.3),1)-7.4)/-.7*#ppt_h/2"/>
                                          </p:val>
                                        </p:tav>
                                        <p:tav tm="100000">
                                          <p:val>
                                            <p:strVal val="#ppt_y"/>
                                          </p:val>
                                        </p:tav>
                                      </p:tavLst>
                                    </p:anim>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5000"/>
                                        <p:tgtEl>
                                          <p:spTgt spid="4"/>
                                        </p:tgtEl>
                                      </p:cBhvr>
                                    </p:animEffect>
                                  </p:childTnLst>
                                </p:cTn>
                              </p:par>
                            </p:childTnLst>
                          </p:cTn>
                        </p:par>
                        <p:par>
                          <p:cTn id="14" fill="hold">
                            <p:stCondLst>
                              <p:cond delay="5000"/>
                            </p:stCondLst>
                            <p:childTnLst>
                              <p:par>
                                <p:cTn id="15" presetID="10" presetClass="entr" presetSubtype="0"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2000"/>
                                        <p:tgtEl>
                                          <p:spTgt spid="5"/>
                                        </p:tgtEl>
                                      </p:cBhvr>
                                    </p:animEffect>
                                  </p:childTnLst>
                                </p:cTn>
                              </p:par>
                            </p:childTnLst>
                          </p:cTn>
                        </p:par>
                        <p:par>
                          <p:cTn id="18" fill="hold">
                            <p:stCondLst>
                              <p:cond delay="7000"/>
                            </p:stCondLst>
                            <p:childTnLst>
                              <p:par>
                                <p:cTn id="19" presetID="29" presetClass="entr" presetSubtype="0" fill="hold" nodeType="afterEffect">
                                  <p:stCondLst>
                                    <p:cond delay="0"/>
                                  </p:stCondLst>
                                  <p:childTnLst>
                                    <p:set>
                                      <p:cBhvr>
                                        <p:cTn id="20" dur="1" fill="hold">
                                          <p:stCondLst>
                                            <p:cond delay="0"/>
                                          </p:stCondLst>
                                        </p:cTn>
                                        <p:tgtEl>
                                          <p:spTgt spid="6">
                                            <p:txEl>
                                              <p:pRg st="0" end="0"/>
                                            </p:txEl>
                                          </p:spTgt>
                                        </p:tgtEl>
                                        <p:attrNameLst>
                                          <p:attrName>style.visibility</p:attrName>
                                        </p:attrNameLst>
                                      </p:cBhvr>
                                      <p:to>
                                        <p:strVal val="visible"/>
                                      </p:to>
                                    </p:set>
                                    <p:anim calcmode="lin" valueType="num">
                                      <p:cBhvr>
                                        <p:cTn id="21" dur="2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22" dur="2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23" dur="2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usso-meninas-adolescentes-russos-foto-hh_dp22215811.jpg"/>
          <p:cNvPicPr>
            <a:picLocks noChangeAspect="1"/>
          </p:cNvPicPr>
          <p:nvPr/>
        </p:nvPicPr>
        <p:blipFill>
          <a:blip r:embed="rId2"/>
          <a:stretch>
            <a:fillRect/>
          </a:stretch>
        </p:blipFill>
        <p:spPr>
          <a:xfrm>
            <a:off x="0" y="379511"/>
            <a:ext cx="9144000" cy="6098977"/>
          </a:xfrm>
          <a:prstGeom prst="rect">
            <a:avLst/>
          </a:prstGeom>
        </p:spPr>
      </p:pic>
      <p:sp>
        <p:nvSpPr>
          <p:cNvPr id="5" name="4 Rectángulo"/>
          <p:cNvSpPr/>
          <p:nvPr/>
        </p:nvSpPr>
        <p:spPr>
          <a:xfrm>
            <a:off x="0" y="357166"/>
            <a:ext cx="9144000" cy="6143668"/>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142976" y="500042"/>
            <a:ext cx="7215238" cy="1323439"/>
          </a:xfrm>
          <a:prstGeom prst="rect">
            <a:avLst/>
          </a:prstGeom>
          <a:noFill/>
        </p:spPr>
        <p:txBody>
          <a:bodyPr wrap="square" rtlCol="0">
            <a:spAutoFit/>
          </a:bodyPr>
          <a:lstStyle/>
          <a:p>
            <a:pPr algn="ctr"/>
            <a:r>
              <a:rPr lang="es-ES" sz="2000" b="1" dirty="0" smtClean="0">
                <a:effectLst>
                  <a:outerShdw blurRad="38100" dist="38100" dir="2700000" algn="tl">
                    <a:srgbClr val="000000">
                      <a:alpha val="43137"/>
                    </a:srgbClr>
                  </a:outerShdw>
                </a:effectLst>
                <a:latin typeface="Harrington" pitchFamily="82" charset="0"/>
              </a:rPr>
              <a:t>Es particularmente bonito como algunas etapas en la vida personal se ciñen a ese ciclo: para empezar, el ciclo de la vida es exactamente igual: nacimiento e infancia, plenitud de la vida, madurez y final de la vida</a:t>
            </a:r>
            <a:endParaRPr lang="es-ES" sz="2000" b="1" dirty="0">
              <a:effectLst>
                <a:outerShdw blurRad="38100" dist="38100" dir="2700000" algn="tl">
                  <a:srgbClr val="000000">
                    <a:alpha val="43137"/>
                  </a:srgbClr>
                </a:outerShdw>
              </a:effectLst>
              <a:latin typeface="Harrington" pitchFamily="82" charset="0"/>
            </a:endParaRPr>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plus(in)">
                                      <p:cBhvr>
                                        <p:cTn id="11" dur="5000"/>
                                        <p:tgtEl>
                                          <p:spTgt spid="4"/>
                                        </p:tgtEl>
                                      </p:cBhvr>
                                    </p:animEffect>
                                  </p:childTnLst>
                                </p:cTn>
                              </p:par>
                            </p:childTnLst>
                          </p:cTn>
                        </p:par>
                        <p:par>
                          <p:cTn id="12" fill="hold">
                            <p:stCondLst>
                              <p:cond delay="5000"/>
                            </p:stCondLst>
                            <p:childTnLst>
                              <p:par>
                                <p:cTn id="13" presetID="8" presetClass="entr" presetSubtype="32"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diamond(out)">
                                      <p:cBhvr>
                                        <p:cTn id="15" dur="5000"/>
                                        <p:tgtEl>
                                          <p:spTgt spid="4"/>
                                        </p:tgtEl>
                                      </p:cBhvr>
                                    </p:animEffect>
                                  </p:childTnLst>
                                </p:cTn>
                              </p:par>
                            </p:childTnLst>
                          </p:cTn>
                        </p:par>
                        <p:par>
                          <p:cTn id="16" fill="hold">
                            <p:stCondLst>
                              <p:cond delay="100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2000"/>
                                        <p:tgtEl>
                                          <p:spTgt spid="5"/>
                                        </p:tgtEl>
                                      </p:cBhvr>
                                    </p:animEffect>
                                  </p:childTnLst>
                                </p:cTn>
                              </p:par>
                            </p:childTnLst>
                          </p:cTn>
                        </p:par>
                        <p:par>
                          <p:cTn id="20" fill="hold">
                            <p:stCondLst>
                              <p:cond delay="12000"/>
                            </p:stCondLst>
                            <p:childTnLst>
                              <p:par>
                                <p:cTn id="21" presetID="29"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2000" fill="hold"/>
                                        <p:tgtEl>
                                          <p:spTgt spid="6"/>
                                        </p:tgtEl>
                                        <p:attrNameLst>
                                          <p:attrName>ppt_x</p:attrName>
                                        </p:attrNameLst>
                                      </p:cBhvr>
                                      <p:tavLst>
                                        <p:tav tm="0">
                                          <p:val>
                                            <p:strVal val="#ppt_x-.2"/>
                                          </p:val>
                                        </p:tav>
                                        <p:tav tm="100000">
                                          <p:val>
                                            <p:strVal val="#ppt_x"/>
                                          </p:val>
                                        </p:tav>
                                      </p:tavLst>
                                    </p:anim>
                                    <p:anim calcmode="lin" valueType="num">
                                      <p:cBhvr>
                                        <p:cTn id="24"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5"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usso-meninas-sozinho-na-floresta-foto-hh_dp23174120.jpg"/>
          <p:cNvPicPr>
            <a:picLocks noChangeAspect="1"/>
          </p:cNvPicPr>
          <p:nvPr/>
        </p:nvPicPr>
        <p:blipFill>
          <a:blip r:embed="rId2"/>
          <a:stretch>
            <a:fillRect/>
          </a:stretch>
        </p:blipFill>
        <p:spPr>
          <a:xfrm>
            <a:off x="0" y="500042"/>
            <a:ext cx="9144000" cy="5857916"/>
          </a:xfrm>
          <a:prstGeom prst="rect">
            <a:avLst/>
          </a:prstGeom>
        </p:spPr>
      </p:pic>
      <p:sp>
        <p:nvSpPr>
          <p:cNvPr id="5" name="4 Rectángulo"/>
          <p:cNvSpPr/>
          <p:nvPr/>
        </p:nvSpPr>
        <p:spPr>
          <a:xfrm>
            <a:off x="0" y="500042"/>
            <a:ext cx="9144000" cy="5857916"/>
          </a:xfrm>
          <a:prstGeom prst="rect">
            <a:avLst/>
          </a:prstGeom>
          <a:solidFill>
            <a:schemeClr val="accent3">
              <a:lumMod val="50000"/>
              <a:alpha val="5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571480"/>
            <a:ext cx="9144000" cy="571504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grpId="1" nodeType="withEffect">
                                  <p:stCondLst>
                                    <p:cond delay="0"/>
                                  </p:stCondLst>
                                  <p:childTnLst>
                                    <p:animEffect transition="out" filter="checkerboard(across)">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5"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heckerboard(across)">
                                      <p:cBhvr>
                                        <p:cTn id="10" dur="8000"/>
                                        <p:tgtEl>
                                          <p:spTgt spid="4"/>
                                        </p:tgtEl>
                                      </p:cBhvr>
                                    </p:animEffect>
                                  </p:childTnLst>
                                </p:cTn>
                              </p:par>
                            </p:childTnLst>
                          </p:cTn>
                        </p:par>
                        <p:par>
                          <p:cTn id="11" fill="hold">
                            <p:stCondLst>
                              <p:cond delay="8000"/>
                            </p:stCondLst>
                            <p:childTnLst>
                              <p:par>
                                <p:cTn id="12" presetID="10" presetClass="entr" presetSubtype="0"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1" animBg="1"/>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gical, Washington D.C..jpg"/>
          <p:cNvPicPr>
            <a:picLocks noChangeAspect="1"/>
          </p:cNvPicPr>
          <p:nvPr/>
        </p:nvPicPr>
        <p:blipFill>
          <a:blip r:embed="rId2"/>
          <a:stretch>
            <a:fillRect/>
          </a:stretch>
        </p:blipFill>
        <p:spPr>
          <a:xfrm>
            <a:off x="0" y="500042"/>
            <a:ext cx="9144000" cy="5857916"/>
          </a:xfrm>
          <a:prstGeom prst="rect">
            <a:avLst/>
          </a:prstGeom>
        </p:spPr>
      </p:pic>
      <p:sp>
        <p:nvSpPr>
          <p:cNvPr id="5" name="4 Lágrima"/>
          <p:cNvSpPr/>
          <p:nvPr/>
        </p:nvSpPr>
        <p:spPr>
          <a:xfrm rot="5400000">
            <a:off x="2028804" y="3829056"/>
            <a:ext cx="2428892" cy="2628912"/>
          </a:xfrm>
          <a:prstGeom prst="teardrop">
            <a:avLst/>
          </a:prstGeom>
          <a:solidFill>
            <a:srgbClr val="C00000">
              <a:alpha val="58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0463757">
            <a:off x="4257147" y="3763016"/>
            <a:ext cx="2571768" cy="2456034"/>
          </a:xfrm>
          <a:prstGeom prst="teardrop">
            <a:avLst/>
          </a:prstGeom>
          <a:solidFill>
            <a:srgbClr val="C00000">
              <a:alpha val="58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5400000">
            <a:off x="1457300" y="3114676"/>
            <a:ext cx="2571768" cy="2628912"/>
          </a:xfrm>
          <a:prstGeom prst="teardrop">
            <a:avLst/>
          </a:prstGeom>
          <a:solidFill>
            <a:srgbClr val="FFC000">
              <a:alpha val="58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0800000">
            <a:off x="5000628" y="3071810"/>
            <a:ext cx="2571768" cy="2628912"/>
          </a:xfrm>
          <a:prstGeom prst="teardrop">
            <a:avLst/>
          </a:prstGeom>
          <a:solidFill>
            <a:srgbClr val="FFC000">
              <a:alpha val="58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811680">
            <a:off x="815688" y="2190931"/>
            <a:ext cx="2571768" cy="2628912"/>
          </a:xfrm>
          <a:prstGeom prst="teardrop">
            <a:avLst/>
          </a:prstGeom>
          <a:solidFill>
            <a:srgbClr val="00B050">
              <a:alpha val="58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0800000">
            <a:off x="5786446" y="2143116"/>
            <a:ext cx="2571768" cy="2628912"/>
          </a:xfrm>
          <a:prstGeom prst="teardrop">
            <a:avLst/>
          </a:prstGeom>
          <a:solidFill>
            <a:srgbClr val="00B050">
              <a:alpha val="58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6237128">
            <a:off x="28572" y="828660"/>
            <a:ext cx="2571768" cy="2628912"/>
          </a:xfrm>
          <a:prstGeom prst="teardrop">
            <a:avLst/>
          </a:prstGeom>
          <a:solidFill>
            <a:schemeClr val="bg2">
              <a:lumMod val="75000"/>
              <a:alpha val="5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0800000">
            <a:off x="6572232" y="1071546"/>
            <a:ext cx="2571768" cy="2628912"/>
          </a:xfrm>
          <a:prstGeom prst="teardrop">
            <a:avLst/>
          </a:prstGeom>
          <a:solidFill>
            <a:schemeClr val="bg2">
              <a:lumMod val="75000"/>
              <a:alpha val="5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500042"/>
            <a:ext cx="9144000" cy="5786478"/>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CuadroTexto"/>
          <p:cNvSpPr txBox="1"/>
          <p:nvPr/>
        </p:nvSpPr>
        <p:spPr>
          <a:xfrm>
            <a:off x="0" y="500042"/>
            <a:ext cx="6429388" cy="2308324"/>
          </a:xfrm>
          <a:prstGeom prst="rect">
            <a:avLst/>
          </a:prstGeom>
          <a:noFill/>
        </p:spPr>
        <p:txBody>
          <a:bodyPr wrap="square" rtlCol="0">
            <a:spAutoFit/>
          </a:bodyPr>
          <a:lstStyle/>
          <a:p>
            <a:pPr algn="ctr"/>
            <a:r>
              <a:rPr lang="es-ES" sz="2400" b="1" dirty="0" smtClean="0">
                <a:solidFill>
                  <a:srgbClr val="FFFF00"/>
                </a:solidFill>
                <a:effectLst>
                  <a:outerShdw blurRad="38100" dist="38100" dir="2700000" algn="tl">
                    <a:srgbClr val="000000">
                      <a:alpha val="43137"/>
                    </a:srgbClr>
                  </a:outerShdw>
                </a:effectLst>
                <a:latin typeface="Harrington" pitchFamily="82" charset="0"/>
              </a:rPr>
              <a:t>También en las vivencias personales cada uno vive etapas en su vida que tienen esa estructura: enfermedades, trabajos, nacimiento de hijos, relaciones de pareja, crecimiento personal, proyectos personales…</a:t>
            </a:r>
          </a:p>
          <a:p>
            <a:pPr algn="ctr"/>
            <a:endParaRPr lang="es-ES" sz="2400" b="1"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9" fill="hold" grpId="0"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0-ppt_w/2"/>
                                          </p:val>
                                        </p:tav>
                                      </p:tavLst>
                                    </p:anim>
                                    <p:anim calcmode="lin" valueType="num">
                                      <p:cBhvr additive="base">
                                        <p:cTn id="7" dur="5000"/>
                                        <p:tgtEl>
                                          <p:spTgt spid="5"/>
                                        </p:tgtEl>
                                        <p:attrNameLst>
                                          <p:attrName>ppt_y</p:attrName>
                                        </p:attrNameLst>
                                      </p:cBhvr>
                                      <p:tavLst>
                                        <p:tav tm="0">
                                          <p:val>
                                            <p:strVal val="ppt_y"/>
                                          </p:val>
                                        </p:tav>
                                        <p:tav tm="100000">
                                          <p:val>
                                            <p:strVal val="0-ppt_h/2"/>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3" fill="hold" grpId="0"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1+ppt_w/2"/>
                                          </p:val>
                                        </p:tav>
                                      </p:tavLst>
                                    </p:anim>
                                    <p:anim calcmode="lin" valueType="num">
                                      <p:cBhvr additive="base">
                                        <p:cTn id="11" dur="5000"/>
                                        <p:tgtEl>
                                          <p:spTgt spid="6"/>
                                        </p:tgtEl>
                                        <p:attrNameLst>
                                          <p:attrName>ppt_y</p:attrName>
                                        </p:attrNameLst>
                                      </p:cBhvr>
                                      <p:tavLst>
                                        <p:tav tm="0">
                                          <p:val>
                                            <p:strVal val="ppt_y"/>
                                          </p:val>
                                        </p:tav>
                                        <p:tav tm="100000">
                                          <p:val>
                                            <p:strVal val="0-ppt_h/2"/>
                                          </p:val>
                                        </p:tav>
                                      </p:tavLst>
                                    </p:anim>
                                    <p:set>
                                      <p:cBhvr>
                                        <p:cTn id="12" dur="1" fill="hold">
                                          <p:stCondLst>
                                            <p:cond delay="4999"/>
                                          </p:stCondLst>
                                        </p:cTn>
                                        <p:tgtEl>
                                          <p:spTgt spid="6"/>
                                        </p:tgtEl>
                                        <p:attrNameLst>
                                          <p:attrName>style.visibility</p:attrName>
                                        </p:attrNameLst>
                                      </p:cBhvr>
                                      <p:to>
                                        <p:strVal val="hidden"/>
                                      </p:to>
                                    </p:set>
                                  </p:childTnLst>
                                </p:cTn>
                              </p:par>
                              <p:par>
                                <p:cTn id="13" presetID="2" presetClass="exit" presetSubtype="9" fill="hold" grpId="0" nodeType="withEffect">
                                  <p:stCondLst>
                                    <p:cond delay="0"/>
                                  </p:stCondLst>
                                  <p:childTnLst>
                                    <p:anim calcmode="lin" valueType="num">
                                      <p:cBhvr additive="base">
                                        <p:cTn id="14" dur="5000"/>
                                        <p:tgtEl>
                                          <p:spTgt spid="7"/>
                                        </p:tgtEl>
                                        <p:attrNameLst>
                                          <p:attrName>ppt_x</p:attrName>
                                        </p:attrNameLst>
                                      </p:cBhvr>
                                      <p:tavLst>
                                        <p:tav tm="0">
                                          <p:val>
                                            <p:strVal val="ppt_x"/>
                                          </p:val>
                                        </p:tav>
                                        <p:tav tm="100000">
                                          <p:val>
                                            <p:strVal val="0-ppt_w/2"/>
                                          </p:val>
                                        </p:tav>
                                      </p:tavLst>
                                    </p:anim>
                                    <p:anim calcmode="lin" valueType="num">
                                      <p:cBhvr additive="base">
                                        <p:cTn id="15" dur="5000"/>
                                        <p:tgtEl>
                                          <p:spTgt spid="7"/>
                                        </p:tgtEl>
                                        <p:attrNameLst>
                                          <p:attrName>ppt_y</p:attrName>
                                        </p:attrNameLst>
                                      </p:cBhvr>
                                      <p:tavLst>
                                        <p:tav tm="0">
                                          <p:val>
                                            <p:strVal val="ppt_y"/>
                                          </p:val>
                                        </p:tav>
                                        <p:tav tm="100000">
                                          <p:val>
                                            <p:strVal val="0-ppt_h/2"/>
                                          </p:val>
                                        </p:tav>
                                      </p:tavLst>
                                    </p:anim>
                                    <p:set>
                                      <p:cBhvr>
                                        <p:cTn id="16" dur="1" fill="hold">
                                          <p:stCondLst>
                                            <p:cond delay="4999"/>
                                          </p:stCondLst>
                                        </p:cTn>
                                        <p:tgtEl>
                                          <p:spTgt spid="7"/>
                                        </p:tgtEl>
                                        <p:attrNameLst>
                                          <p:attrName>style.visibility</p:attrName>
                                        </p:attrNameLst>
                                      </p:cBhvr>
                                      <p:to>
                                        <p:strVal val="hidden"/>
                                      </p:to>
                                    </p:set>
                                  </p:childTnLst>
                                </p:cTn>
                              </p:par>
                              <p:par>
                                <p:cTn id="17" presetID="2" presetClass="exit" presetSubtype="3" fill="hold" grpId="0" nodeType="withEffect">
                                  <p:stCondLst>
                                    <p:cond delay="0"/>
                                  </p:stCondLst>
                                  <p:childTnLst>
                                    <p:anim calcmode="lin" valueType="num">
                                      <p:cBhvr additive="base">
                                        <p:cTn id="18" dur="5000"/>
                                        <p:tgtEl>
                                          <p:spTgt spid="8"/>
                                        </p:tgtEl>
                                        <p:attrNameLst>
                                          <p:attrName>ppt_x</p:attrName>
                                        </p:attrNameLst>
                                      </p:cBhvr>
                                      <p:tavLst>
                                        <p:tav tm="0">
                                          <p:val>
                                            <p:strVal val="ppt_x"/>
                                          </p:val>
                                        </p:tav>
                                        <p:tav tm="100000">
                                          <p:val>
                                            <p:strVal val="1+ppt_w/2"/>
                                          </p:val>
                                        </p:tav>
                                      </p:tavLst>
                                    </p:anim>
                                    <p:anim calcmode="lin" valueType="num">
                                      <p:cBhvr additive="base">
                                        <p:cTn id="19" dur="5000"/>
                                        <p:tgtEl>
                                          <p:spTgt spid="8"/>
                                        </p:tgtEl>
                                        <p:attrNameLst>
                                          <p:attrName>ppt_y</p:attrName>
                                        </p:attrNameLst>
                                      </p:cBhvr>
                                      <p:tavLst>
                                        <p:tav tm="0">
                                          <p:val>
                                            <p:strVal val="ppt_y"/>
                                          </p:val>
                                        </p:tav>
                                        <p:tav tm="100000">
                                          <p:val>
                                            <p:strVal val="0-ppt_h/2"/>
                                          </p:val>
                                        </p:tav>
                                      </p:tavLst>
                                    </p:anim>
                                    <p:set>
                                      <p:cBhvr>
                                        <p:cTn id="20" dur="1" fill="hold">
                                          <p:stCondLst>
                                            <p:cond delay="4999"/>
                                          </p:stCondLst>
                                        </p:cTn>
                                        <p:tgtEl>
                                          <p:spTgt spid="8"/>
                                        </p:tgtEl>
                                        <p:attrNameLst>
                                          <p:attrName>style.visibility</p:attrName>
                                        </p:attrNameLst>
                                      </p:cBhvr>
                                      <p:to>
                                        <p:strVal val="hidden"/>
                                      </p:to>
                                    </p:set>
                                  </p:childTnLst>
                                </p:cTn>
                              </p:par>
                              <p:par>
                                <p:cTn id="21" presetID="2" presetClass="exit" presetSubtype="9" fill="hold" grpId="0" nodeType="withEffect">
                                  <p:stCondLst>
                                    <p:cond delay="0"/>
                                  </p:stCondLst>
                                  <p:childTnLst>
                                    <p:anim calcmode="lin" valueType="num">
                                      <p:cBhvr additive="base">
                                        <p:cTn id="22" dur="5000"/>
                                        <p:tgtEl>
                                          <p:spTgt spid="9"/>
                                        </p:tgtEl>
                                        <p:attrNameLst>
                                          <p:attrName>ppt_x</p:attrName>
                                        </p:attrNameLst>
                                      </p:cBhvr>
                                      <p:tavLst>
                                        <p:tav tm="0">
                                          <p:val>
                                            <p:strVal val="ppt_x"/>
                                          </p:val>
                                        </p:tav>
                                        <p:tav tm="100000">
                                          <p:val>
                                            <p:strVal val="0-ppt_w/2"/>
                                          </p:val>
                                        </p:tav>
                                      </p:tavLst>
                                    </p:anim>
                                    <p:anim calcmode="lin" valueType="num">
                                      <p:cBhvr additive="base">
                                        <p:cTn id="23" dur="5000"/>
                                        <p:tgtEl>
                                          <p:spTgt spid="9"/>
                                        </p:tgtEl>
                                        <p:attrNameLst>
                                          <p:attrName>ppt_y</p:attrName>
                                        </p:attrNameLst>
                                      </p:cBhvr>
                                      <p:tavLst>
                                        <p:tav tm="0">
                                          <p:val>
                                            <p:strVal val="ppt_y"/>
                                          </p:val>
                                        </p:tav>
                                        <p:tav tm="100000">
                                          <p:val>
                                            <p:strVal val="0-ppt_h/2"/>
                                          </p:val>
                                        </p:tav>
                                      </p:tavLst>
                                    </p:anim>
                                    <p:set>
                                      <p:cBhvr>
                                        <p:cTn id="24" dur="1" fill="hold">
                                          <p:stCondLst>
                                            <p:cond delay="4999"/>
                                          </p:stCondLst>
                                        </p:cTn>
                                        <p:tgtEl>
                                          <p:spTgt spid="9"/>
                                        </p:tgtEl>
                                        <p:attrNameLst>
                                          <p:attrName>style.visibility</p:attrName>
                                        </p:attrNameLst>
                                      </p:cBhvr>
                                      <p:to>
                                        <p:strVal val="hidden"/>
                                      </p:to>
                                    </p:set>
                                  </p:childTnLst>
                                </p:cTn>
                              </p:par>
                              <p:par>
                                <p:cTn id="25" presetID="2" presetClass="exit" presetSubtype="3" fill="hold" grpId="0" nodeType="withEffect">
                                  <p:stCondLst>
                                    <p:cond delay="0"/>
                                  </p:stCondLst>
                                  <p:childTnLst>
                                    <p:anim calcmode="lin" valueType="num">
                                      <p:cBhvr additive="base">
                                        <p:cTn id="26" dur="5000"/>
                                        <p:tgtEl>
                                          <p:spTgt spid="10"/>
                                        </p:tgtEl>
                                        <p:attrNameLst>
                                          <p:attrName>ppt_x</p:attrName>
                                        </p:attrNameLst>
                                      </p:cBhvr>
                                      <p:tavLst>
                                        <p:tav tm="0">
                                          <p:val>
                                            <p:strVal val="ppt_x"/>
                                          </p:val>
                                        </p:tav>
                                        <p:tav tm="100000">
                                          <p:val>
                                            <p:strVal val="1+ppt_w/2"/>
                                          </p:val>
                                        </p:tav>
                                      </p:tavLst>
                                    </p:anim>
                                    <p:anim calcmode="lin" valueType="num">
                                      <p:cBhvr additive="base">
                                        <p:cTn id="27" dur="5000"/>
                                        <p:tgtEl>
                                          <p:spTgt spid="10"/>
                                        </p:tgtEl>
                                        <p:attrNameLst>
                                          <p:attrName>ppt_y</p:attrName>
                                        </p:attrNameLst>
                                      </p:cBhvr>
                                      <p:tavLst>
                                        <p:tav tm="0">
                                          <p:val>
                                            <p:strVal val="ppt_y"/>
                                          </p:val>
                                        </p:tav>
                                        <p:tav tm="100000">
                                          <p:val>
                                            <p:strVal val="0-ppt_h/2"/>
                                          </p:val>
                                        </p:tav>
                                      </p:tavLst>
                                    </p:anim>
                                    <p:set>
                                      <p:cBhvr>
                                        <p:cTn id="28" dur="1" fill="hold">
                                          <p:stCondLst>
                                            <p:cond delay="4999"/>
                                          </p:stCondLst>
                                        </p:cTn>
                                        <p:tgtEl>
                                          <p:spTgt spid="10"/>
                                        </p:tgtEl>
                                        <p:attrNameLst>
                                          <p:attrName>style.visibility</p:attrName>
                                        </p:attrNameLst>
                                      </p:cBhvr>
                                      <p:to>
                                        <p:strVal val="hidden"/>
                                      </p:to>
                                    </p:set>
                                  </p:childTnLst>
                                </p:cTn>
                              </p:par>
                              <p:par>
                                <p:cTn id="29" presetID="2" presetClass="exit" presetSubtype="9" fill="hold" grpId="0" nodeType="withEffect">
                                  <p:stCondLst>
                                    <p:cond delay="0"/>
                                  </p:stCondLst>
                                  <p:childTnLst>
                                    <p:anim calcmode="lin" valueType="num">
                                      <p:cBhvr additive="base">
                                        <p:cTn id="30" dur="5000"/>
                                        <p:tgtEl>
                                          <p:spTgt spid="11"/>
                                        </p:tgtEl>
                                        <p:attrNameLst>
                                          <p:attrName>ppt_x</p:attrName>
                                        </p:attrNameLst>
                                      </p:cBhvr>
                                      <p:tavLst>
                                        <p:tav tm="0">
                                          <p:val>
                                            <p:strVal val="ppt_x"/>
                                          </p:val>
                                        </p:tav>
                                        <p:tav tm="100000">
                                          <p:val>
                                            <p:strVal val="0-ppt_w/2"/>
                                          </p:val>
                                        </p:tav>
                                      </p:tavLst>
                                    </p:anim>
                                    <p:anim calcmode="lin" valueType="num">
                                      <p:cBhvr additive="base">
                                        <p:cTn id="31" dur="5000"/>
                                        <p:tgtEl>
                                          <p:spTgt spid="11"/>
                                        </p:tgtEl>
                                        <p:attrNameLst>
                                          <p:attrName>ppt_y</p:attrName>
                                        </p:attrNameLst>
                                      </p:cBhvr>
                                      <p:tavLst>
                                        <p:tav tm="0">
                                          <p:val>
                                            <p:strVal val="ppt_y"/>
                                          </p:val>
                                        </p:tav>
                                        <p:tav tm="100000">
                                          <p:val>
                                            <p:strVal val="0-ppt_h/2"/>
                                          </p:val>
                                        </p:tav>
                                      </p:tavLst>
                                    </p:anim>
                                    <p:set>
                                      <p:cBhvr>
                                        <p:cTn id="32" dur="1" fill="hold">
                                          <p:stCondLst>
                                            <p:cond delay="4999"/>
                                          </p:stCondLst>
                                        </p:cTn>
                                        <p:tgtEl>
                                          <p:spTgt spid="11"/>
                                        </p:tgtEl>
                                        <p:attrNameLst>
                                          <p:attrName>style.visibility</p:attrName>
                                        </p:attrNameLst>
                                      </p:cBhvr>
                                      <p:to>
                                        <p:strVal val="hidden"/>
                                      </p:to>
                                    </p:set>
                                  </p:childTnLst>
                                </p:cTn>
                              </p:par>
                              <p:par>
                                <p:cTn id="33" presetID="2" presetClass="exit" presetSubtype="3" fill="hold" grpId="0" nodeType="withEffect">
                                  <p:stCondLst>
                                    <p:cond delay="0"/>
                                  </p:stCondLst>
                                  <p:childTnLst>
                                    <p:anim calcmode="lin" valueType="num">
                                      <p:cBhvr additive="base">
                                        <p:cTn id="34" dur="5000"/>
                                        <p:tgtEl>
                                          <p:spTgt spid="12"/>
                                        </p:tgtEl>
                                        <p:attrNameLst>
                                          <p:attrName>ppt_x</p:attrName>
                                        </p:attrNameLst>
                                      </p:cBhvr>
                                      <p:tavLst>
                                        <p:tav tm="0">
                                          <p:val>
                                            <p:strVal val="ppt_x"/>
                                          </p:val>
                                        </p:tav>
                                        <p:tav tm="100000">
                                          <p:val>
                                            <p:strVal val="1+ppt_w/2"/>
                                          </p:val>
                                        </p:tav>
                                      </p:tavLst>
                                    </p:anim>
                                    <p:anim calcmode="lin" valueType="num">
                                      <p:cBhvr additive="base">
                                        <p:cTn id="35" dur="5000"/>
                                        <p:tgtEl>
                                          <p:spTgt spid="12"/>
                                        </p:tgtEl>
                                        <p:attrNameLst>
                                          <p:attrName>ppt_y</p:attrName>
                                        </p:attrNameLst>
                                      </p:cBhvr>
                                      <p:tavLst>
                                        <p:tav tm="0">
                                          <p:val>
                                            <p:strVal val="ppt_y"/>
                                          </p:val>
                                        </p:tav>
                                        <p:tav tm="100000">
                                          <p:val>
                                            <p:strVal val="0-ppt_h/2"/>
                                          </p:val>
                                        </p:tav>
                                      </p:tavLst>
                                    </p:anim>
                                    <p:set>
                                      <p:cBhvr>
                                        <p:cTn id="36" dur="1" fill="hold">
                                          <p:stCondLst>
                                            <p:cond delay="4999"/>
                                          </p:stCondLst>
                                        </p:cTn>
                                        <p:tgtEl>
                                          <p:spTgt spid="12"/>
                                        </p:tgtEl>
                                        <p:attrNameLst>
                                          <p:attrName>style.visibility</p:attrName>
                                        </p:attrNameLst>
                                      </p:cBhvr>
                                      <p:to>
                                        <p:strVal val="hidden"/>
                                      </p:to>
                                    </p:set>
                                  </p:childTnLst>
                                </p:cTn>
                              </p:par>
                              <p:par>
                                <p:cTn id="37" presetID="2" presetClass="entr" presetSubtype="4"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additive="base">
                                        <p:cTn id="39" dur="5000" fill="hold"/>
                                        <p:tgtEl>
                                          <p:spTgt spid="4"/>
                                        </p:tgtEl>
                                        <p:attrNameLst>
                                          <p:attrName>ppt_x</p:attrName>
                                        </p:attrNameLst>
                                      </p:cBhvr>
                                      <p:tavLst>
                                        <p:tav tm="0">
                                          <p:val>
                                            <p:strVal val="#ppt_x"/>
                                          </p:val>
                                        </p:tav>
                                        <p:tav tm="100000">
                                          <p:val>
                                            <p:strVal val="#ppt_x"/>
                                          </p:val>
                                        </p:tav>
                                      </p:tavLst>
                                    </p:anim>
                                    <p:anim calcmode="lin" valueType="num">
                                      <p:cBhvr additive="base">
                                        <p:cTn id="40" dur="5000" fill="hold"/>
                                        <p:tgtEl>
                                          <p:spTgt spid="4"/>
                                        </p:tgtEl>
                                        <p:attrNameLst>
                                          <p:attrName>ppt_y</p:attrName>
                                        </p:attrNameLst>
                                      </p:cBhvr>
                                      <p:tavLst>
                                        <p:tav tm="0">
                                          <p:val>
                                            <p:strVal val="1+#ppt_h/2"/>
                                          </p:val>
                                        </p:tav>
                                        <p:tav tm="100000">
                                          <p:val>
                                            <p:strVal val="#ppt_y"/>
                                          </p:val>
                                        </p:tav>
                                      </p:tavLst>
                                    </p:anim>
                                  </p:childTnLst>
                                </p:cTn>
                              </p:par>
                            </p:childTnLst>
                          </p:cTn>
                        </p:par>
                        <p:par>
                          <p:cTn id="41" fill="hold">
                            <p:stCondLst>
                              <p:cond delay="5000"/>
                            </p:stCondLst>
                            <p:childTnLst>
                              <p:par>
                                <p:cTn id="42" presetID="10" presetClass="entr" presetSubtype="0" fill="hold" grpId="0" nodeType="after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fade">
                                      <p:cBhvr>
                                        <p:cTn id="44" dur="2000"/>
                                        <p:tgtEl>
                                          <p:spTgt spid="13"/>
                                        </p:tgtEl>
                                      </p:cBhvr>
                                    </p:animEffect>
                                  </p:childTnLst>
                                </p:cTn>
                              </p:par>
                            </p:childTnLst>
                          </p:cTn>
                        </p:par>
                        <p:par>
                          <p:cTn id="45" fill="hold">
                            <p:stCondLst>
                              <p:cond delay="7000"/>
                            </p:stCondLst>
                            <p:childTnLst>
                              <p:par>
                                <p:cTn id="46" presetID="29" presetClass="entr" presetSubtype="0" fill="hold" grpId="0" nodeType="afterEffect">
                                  <p:stCondLst>
                                    <p:cond delay="0"/>
                                  </p:stCondLst>
                                  <p:childTnLst>
                                    <p:set>
                                      <p:cBhvr>
                                        <p:cTn id="47" dur="1" fill="hold">
                                          <p:stCondLst>
                                            <p:cond delay="0"/>
                                          </p:stCondLst>
                                        </p:cTn>
                                        <p:tgtEl>
                                          <p:spTgt spid="14"/>
                                        </p:tgtEl>
                                        <p:attrNameLst>
                                          <p:attrName>style.visibility</p:attrName>
                                        </p:attrNameLst>
                                      </p:cBhvr>
                                      <p:to>
                                        <p:strVal val="visible"/>
                                      </p:to>
                                    </p:set>
                                    <p:anim calcmode="lin" valueType="num">
                                      <p:cBhvr>
                                        <p:cTn id="48" dur="1000" fill="hold"/>
                                        <p:tgtEl>
                                          <p:spTgt spid="14"/>
                                        </p:tgtEl>
                                        <p:attrNameLst>
                                          <p:attrName>ppt_x</p:attrName>
                                        </p:attrNameLst>
                                      </p:cBhvr>
                                      <p:tavLst>
                                        <p:tav tm="0">
                                          <p:val>
                                            <p:strVal val="#ppt_x-.2"/>
                                          </p:val>
                                        </p:tav>
                                        <p:tav tm="100000">
                                          <p:val>
                                            <p:strVal val="#ppt_x"/>
                                          </p:val>
                                        </p:tav>
                                      </p:tavLst>
                                    </p:anim>
                                    <p:anim calcmode="lin" valueType="num">
                                      <p:cBhvr>
                                        <p:cTn id="49" dur="1000" fill="hold"/>
                                        <p:tgtEl>
                                          <p:spTgt spid="14"/>
                                        </p:tgtEl>
                                        <p:attrNameLst>
                                          <p:attrName>ppt_y</p:attrName>
                                        </p:attrNameLst>
                                      </p:cBhvr>
                                      <p:tavLst>
                                        <p:tav tm="0">
                                          <p:val>
                                            <p:strVal val="#ppt_y"/>
                                          </p:val>
                                        </p:tav>
                                        <p:tav tm="100000">
                                          <p:val>
                                            <p:strVal val="#ppt_y"/>
                                          </p:val>
                                        </p:tav>
                                      </p:tavLst>
                                    </p:anim>
                                    <p:animEffect transition="in" filter="wipe(right)" prLst="gradientSize: 0.1">
                                      <p:cBhvr>
                                        <p:cTn id="50"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usso-meninas-alegria-floresta-do-inverno-foto-hh_dp17767395.jpg"/>
          <p:cNvPicPr>
            <a:picLocks noChangeAspect="1"/>
          </p:cNvPicPr>
          <p:nvPr/>
        </p:nvPicPr>
        <p:blipFill>
          <a:blip r:embed="rId2"/>
          <a:stretch>
            <a:fillRect/>
          </a:stretch>
        </p:blipFill>
        <p:spPr>
          <a:xfrm>
            <a:off x="0" y="388441"/>
            <a:ext cx="9144000" cy="6081117"/>
          </a:xfrm>
          <a:prstGeom prst="rect">
            <a:avLst/>
          </a:prstGeom>
        </p:spPr>
      </p:pic>
      <p:sp>
        <p:nvSpPr>
          <p:cNvPr id="5" name="4 Rectángulo"/>
          <p:cNvSpPr/>
          <p:nvPr/>
        </p:nvSpPr>
        <p:spPr>
          <a:xfrm>
            <a:off x="0" y="357166"/>
            <a:ext cx="9144000" cy="6072230"/>
          </a:xfrm>
          <a:prstGeom prst="rect">
            <a:avLst/>
          </a:prstGeom>
          <a:solidFill>
            <a:srgbClr val="FF0000">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 y="3357562"/>
            <a:ext cx="3500430" cy="2554545"/>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Harrington" pitchFamily="82" charset="0"/>
              </a:rPr>
              <a:t>A menudo ideas y creencias muy potentes en nosotros mueren para dar paso a otras, más pequeñas y nacientes, pero que un día serán muy fuertes, y más tarde volverán a morir para que vuelvan a nacer otras</a:t>
            </a:r>
            <a:endParaRPr lang="es-ES"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Harrington" pitchFamily="82" charset="0"/>
            </a:endParaRPr>
          </a:p>
        </p:txBody>
      </p:sp>
    </p:spTree>
  </p:cSld>
  <p:clrMapOvr>
    <a:masterClrMapping/>
  </p:clrMapOvr>
  <p:transition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1"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ppt_w/2"/>
                                          </p:val>
                                        </p:tav>
                                        <p:tav tm="100000">
                                          <p:val>
                                            <p:strVal val="#ppt_x"/>
                                          </p:val>
                                        </p:tav>
                                      </p:tavLst>
                                    </p:anim>
                                    <p:anim calcmode="lin" valueType="num">
                                      <p:cBhvr>
                                        <p:cTn id="17" dur="5000" fill="hold"/>
                                        <p:tgtEl>
                                          <p:spTgt spid="4"/>
                                        </p:tgtEl>
                                        <p:attrNameLst>
                                          <p:attrName>ppt_y</p:attrName>
                                        </p:attrNameLst>
                                      </p:cBhvr>
                                      <p:tavLst>
                                        <p:tav tm="0">
                                          <p:val>
                                            <p:strVal val="#ppt_y"/>
                                          </p:val>
                                        </p:tav>
                                        <p:tav tm="100000">
                                          <p:val>
                                            <p:strVal val="#ppt_y"/>
                                          </p:val>
                                        </p:tav>
                                      </p:tavLst>
                                    </p:anim>
                                    <p:anim calcmode="lin" valueType="num">
                                      <p:cBhvr>
                                        <p:cTn id="18" dur="5000" fill="hold"/>
                                        <p:tgtEl>
                                          <p:spTgt spid="4"/>
                                        </p:tgtEl>
                                        <p:attrNameLst>
                                          <p:attrName>ppt_w</p:attrName>
                                        </p:attrNameLst>
                                      </p:cBhvr>
                                      <p:tavLst>
                                        <p:tav tm="0">
                                          <p:val>
                                            <p:fltVal val="0"/>
                                          </p:val>
                                        </p:tav>
                                        <p:tav tm="100000">
                                          <p:val>
                                            <p:strVal val="#ppt_w"/>
                                          </p:val>
                                        </p:tav>
                                      </p:tavLst>
                                    </p:anim>
                                    <p:anim calcmode="lin" valueType="num">
                                      <p:cBhvr>
                                        <p:cTn id="19" dur="5000" fill="hold"/>
                                        <p:tgtEl>
                                          <p:spTgt spid="4"/>
                                        </p:tgtEl>
                                        <p:attrNameLst>
                                          <p:attrName>ppt_h</p:attrName>
                                        </p:attrNameLst>
                                      </p:cBhvr>
                                      <p:tavLst>
                                        <p:tav tm="0">
                                          <p:val>
                                            <p:strVal val="#ppt_h"/>
                                          </p:val>
                                        </p:tav>
                                        <p:tav tm="100000">
                                          <p:val>
                                            <p:strVal val="#ppt_h"/>
                                          </p:val>
                                        </p:tav>
                                      </p:tavLst>
                                    </p:anim>
                                  </p:childTnLst>
                                </p:cTn>
                              </p:par>
                              <p:par>
                                <p:cTn id="20" presetID="3" presetClass="entr" presetSubtype="5"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linds(vertical)">
                                      <p:cBhvr>
                                        <p:cTn id="22" dur="5000"/>
                                        <p:tgtEl>
                                          <p:spTgt spid="4"/>
                                        </p:tgtEl>
                                      </p:cBhvr>
                                    </p:animEffect>
                                  </p:childTnLst>
                                </p:cTn>
                              </p:par>
                            </p:childTnLst>
                          </p:cTn>
                        </p:par>
                        <p:par>
                          <p:cTn id="23" fill="hold">
                            <p:stCondLst>
                              <p:cond delay="5000"/>
                            </p:stCondLst>
                            <p:childTnLst>
                              <p:par>
                                <p:cTn id="24" presetID="29" presetClass="entr" presetSubtype="0"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2000" fill="hold"/>
                                        <p:tgtEl>
                                          <p:spTgt spid="6"/>
                                        </p:tgtEl>
                                        <p:attrNameLst>
                                          <p:attrName>ppt_x</p:attrName>
                                        </p:attrNameLst>
                                      </p:cBhvr>
                                      <p:tavLst>
                                        <p:tav tm="0">
                                          <p:val>
                                            <p:strVal val="#ppt_x-.2"/>
                                          </p:val>
                                        </p:tav>
                                        <p:tav tm="100000">
                                          <p:val>
                                            <p:strVal val="#ppt_x"/>
                                          </p:val>
                                        </p:tav>
                                      </p:tavLst>
                                    </p:anim>
                                    <p:anim calcmode="lin" valueType="num">
                                      <p:cBhvr>
                                        <p:cTn id="27"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8"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usso-meninas-boneco-de-neve-russa-foto-hh_dp21480439.jpg"/>
          <p:cNvPicPr>
            <a:picLocks noChangeAspect="1"/>
          </p:cNvPicPr>
          <p:nvPr/>
        </p:nvPicPr>
        <p:blipFill>
          <a:blip r:embed="rId2"/>
          <a:stretch>
            <a:fillRect/>
          </a:stretch>
        </p:blipFill>
        <p:spPr>
          <a:xfrm>
            <a:off x="0" y="392906"/>
            <a:ext cx="9144000" cy="6072188"/>
          </a:xfrm>
          <a:prstGeom prst="rect">
            <a:avLst/>
          </a:prstGeom>
        </p:spPr>
      </p:pic>
      <p:sp>
        <p:nvSpPr>
          <p:cNvPr id="5" name="4 Rectángulo"/>
          <p:cNvSpPr/>
          <p:nvPr/>
        </p:nvSpPr>
        <p:spPr>
          <a:xfrm>
            <a:off x="0" y="428604"/>
            <a:ext cx="9144000" cy="6000792"/>
          </a:xfrm>
          <a:prstGeom prst="rect">
            <a:avLst/>
          </a:prstGeom>
          <a:solidFill>
            <a:schemeClr val="bg2">
              <a:lumMod val="75000"/>
              <a:alpha val="5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5214942" y="571480"/>
            <a:ext cx="3929058" cy="1323439"/>
          </a:xfrm>
          <a:prstGeom prst="rect">
            <a:avLst/>
          </a:prstGeom>
          <a:noFill/>
        </p:spPr>
        <p:txBody>
          <a:bodyPr wrap="square" rtlCol="0">
            <a:spAutoFit/>
          </a:bodyPr>
          <a:lstStyle/>
          <a:p>
            <a:pPr algn="ctr"/>
            <a:r>
              <a:rPr lang="es-ES" sz="2000" b="1" dirty="0" smtClean="0">
                <a:solidFill>
                  <a:srgbClr val="FFFF00"/>
                </a:solidFill>
                <a:effectLst>
                  <a:outerShdw blurRad="38100" dist="38100" dir="2700000" algn="tl">
                    <a:srgbClr val="000000">
                      <a:alpha val="43137"/>
                    </a:srgbClr>
                  </a:outerShdw>
                </a:effectLst>
                <a:latin typeface="Harrington" pitchFamily="82" charset="0"/>
              </a:rPr>
              <a:t>Las expansiones de conciencia, al crecimiento interno, son fases similares en cuanto a estructura y funcionamiento</a:t>
            </a:r>
            <a:endParaRPr lang="es-ES" sz="2000" b="1"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8" presetClass="entr" presetSubtype="1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5000"/>
                            </p:stCondLst>
                            <p:childTnLst>
                              <p:par>
                                <p:cTn id="16" presetID="29"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2000" fill="hold"/>
                                        <p:tgtEl>
                                          <p:spTgt spid="6"/>
                                        </p:tgtEl>
                                        <p:attrNameLst>
                                          <p:attrName>ppt_x</p:attrName>
                                        </p:attrNameLst>
                                      </p:cBhvr>
                                      <p:tavLst>
                                        <p:tav tm="0">
                                          <p:val>
                                            <p:strVal val="#ppt_x-.2"/>
                                          </p:val>
                                        </p:tav>
                                        <p:tav tm="100000">
                                          <p:val>
                                            <p:strVal val="#ppt_x"/>
                                          </p:val>
                                        </p:tav>
                                      </p:tavLst>
                                    </p:anim>
                                    <p:anim calcmode="lin" valueType="num">
                                      <p:cBhvr>
                                        <p:cTn id="19"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russo-meninas-cão-Eskimo-foto-hh_dp22630303.jpg"/>
          <p:cNvPicPr>
            <a:picLocks noChangeAspect="1"/>
          </p:cNvPicPr>
          <p:nvPr/>
        </p:nvPicPr>
        <p:blipFill>
          <a:blip r:embed="rId2"/>
          <a:stretch>
            <a:fillRect/>
          </a:stretch>
        </p:blipFill>
        <p:spPr>
          <a:xfrm>
            <a:off x="0" y="357166"/>
            <a:ext cx="9144000" cy="6072206"/>
          </a:xfrm>
          <a:prstGeom prst="rect">
            <a:avLst/>
          </a:prstGeom>
        </p:spPr>
      </p:pic>
      <p:sp>
        <p:nvSpPr>
          <p:cNvPr id="6" name="5 CuadroTexto"/>
          <p:cNvSpPr txBox="1"/>
          <p:nvPr/>
        </p:nvSpPr>
        <p:spPr>
          <a:xfrm>
            <a:off x="4143372" y="857232"/>
            <a:ext cx="4658648" cy="400110"/>
          </a:xfrm>
          <a:prstGeom prst="rect">
            <a:avLst/>
          </a:prstGeom>
          <a:noFill/>
        </p:spPr>
        <p:txBody>
          <a:bodyPr wrap="none" rtlCol="0">
            <a:spAutoFit/>
          </a:bodyPr>
          <a:lstStyle/>
          <a:p>
            <a:r>
              <a:rPr lang="es-ES" sz="2000" b="1" dirty="0" smtClean="0">
                <a:solidFill>
                  <a:schemeClr val="bg1"/>
                </a:solidFill>
                <a:effectLst>
                  <a:outerShdw blurRad="38100" dist="38100" dir="2700000" algn="tl">
                    <a:srgbClr val="000000">
                      <a:alpha val="43137"/>
                    </a:srgbClr>
                  </a:outerShdw>
                </a:effectLst>
                <a:latin typeface="Harrington" pitchFamily="82" charset="0"/>
              </a:rPr>
              <a:t>El invierno puede resultar no agradable</a:t>
            </a:r>
            <a:endParaRPr lang="es-ES" sz="2000" b="1" dirty="0">
              <a:solidFill>
                <a:schemeClr val="bg1"/>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fltVal val="0"/>
                                          </p:val>
                                        </p:tav>
                                        <p:tav tm="100000">
                                          <p:val>
                                            <p:strVal val="#ppt_w"/>
                                          </p:val>
                                        </p:tav>
                                      </p:tavLst>
                                    </p:anim>
                                    <p:anim calcmode="lin" valueType="num">
                                      <p:cBhvr>
                                        <p:cTn id="8" dur="5000" fill="hold"/>
                                        <p:tgtEl>
                                          <p:spTgt spid="5"/>
                                        </p:tgtEl>
                                        <p:attrNameLst>
                                          <p:attrName>ppt_h</p:attrName>
                                        </p:attrNameLst>
                                      </p:cBhvr>
                                      <p:tavLst>
                                        <p:tav tm="0">
                                          <p:val>
                                            <p:strVal val="#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diamond(in)">
                                      <p:cBhvr>
                                        <p:cTn id="11" dur="5000"/>
                                        <p:tgtEl>
                                          <p:spTgt spid="5"/>
                                        </p:tgtEl>
                                      </p:cBhvr>
                                    </p:animEffect>
                                  </p:childTnLst>
                                </p:cTn>
                              </p:par>
                            </p:childTnLst>
                          </p:cTn>
                        </p:par>
                        <p:par>
                          <p:cTn id="12" fill="hold">
                            <p:stCondLst>
                              <p:cond delay="5000"/>
                            </p:stCondLst>
                            <p:childTnLst>
                              <p:par>
                                <p:cTn id="13" presetID="29" presetClass="entr" presetSubtype="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1000" fill="hold"/>
                                        <p:tgtEl>
                                          <p:spTgt spid="6"/>
                                        </p:tgtEl>
                                        <p:attrNameLst>
                                          <p:attrName>ppt_x</p:attrName>
                                        </p:attrNameLst>
                                      </p:cBhvr>
                                      <p:tavLst>
                                        <p:tav tm="0">
                                          <p:val>
                                            <p:strVal val="#ppt_x-.2"/>
                                          </p:val>
                                        </p:tav>
                                        <p:tav tm="100000">
                                          <p:val>
                                            <p:strVal val="#ppt_x"/>
                                          </p:val>
                                        </p:tav>
                                      </p:tavLst>
                                    </p:anim>
                                    <p:anim calcmode="lin" valueType="num">
                                      <p:cBhvr>
                                        <p:cTn id="16" dur="1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usso-meninas-diversão-Inverno-foto-hh_dp1473562.jpg"/>
          <p:cNvPicPr>
            <a:picLocks noChangeAspect="1"/>
          </p:cNvPicPr>
          <p:nvPr/>
        </p:nvPicPr>
        <p:blipFill>
          <a:blip r:embed="rId2"/>
          <a:stretch>
            <a:fillRect/>
          </a:stretch>
        </p:blipFill>
        <p:spPr>
          <a:xfrm>
            <a:off x="0" y="642918"/>
            <a:ext cx="9144000" cy="5857916"/>
          </a:xfrm>
          <a:prstGeom prst="rect">
            <a:avLst/>
          </a:prstGeom>
        </p:spPr>
      </p:pic>
      <p:sp>
        <p:nvSpPr>
          <p:cNvPr id="5" name="4 Rectángulo"/>
          <p:cNvSpPr/>
          <p:nvPr/>
        </p:nvSpPr>
        <p:spPr>
          <a:xfrm>
            <a:off x="0" y="642918"/>
            <a:ext cx="9144000" cy="5786478"/>
          </a:xfrm>
          <a:prstGeom prst="rect">
            <a:avLst/>
          </a:prstGeom>
          <a:solidFill>
            <a:schemeClr val="tx1">
              <a:alpha val="5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0" y="2357430"/>
            <a:ext cx="2928926" cy="4093428"/>
          </a:xfrm>
          <a:prstGeom prst="rect">
            <a:avLst/>
          </a:prstGeom>
          <a:noFill/>
        </p:spPr>
        <p:txBody>
          <a:bodyPr wrap="square" rtlCol="0">
            <a:spAutoFit/>
          </a:bodyPr>
          <a:lstStyle/>
          <a:p>
            <a:pPr algn="ctr"/>
            <a:r>
              <a:rPr lang="es-ES" sz="2000" b="1" dirty="0" smtClean="0">
                <a:solidFill>
                  <a:schemeClr val="bg1"/>
                </a:solidFill>
                <a:effectLst>
                  <a:outerShdw blurRad="38100" dist="38100" dir="2700000" algn="tl">
                    <a:srgbClr val="000000">
                      <a:alpha val="43137"/>
                    </a:srgbClr>
                  </a:outerShdw>
                </a:effectLst>
                <a:latin typeface="Harrington" pitchFamily="82" charset="0"/>
              </a:rPr>
              <a:t>A nadie le gusta enfrentarse a sus fantasmas, a hacer frente a la muerte -sea del tipo que sea-, a apartar viejas ideas, conceptos y actitudes para dejar nacer las nuevas; a recogerse en casa y pensar, leer, meditar y hacer revisión.</a:t>
            </a:r>
          </a:p>
          <a:p>
            <a:pPr algn="ctr"/>
            <a:endParaRPr lang="es-ES" sz="2000" b="1" dirty="0">
              <a:solidFill>
                <a:schemeClr val="bg1"/>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advTm="2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grpId="0" nodeType="withEffect">
                                  <p:stCondLst>
                                    <p:cond delay="0"/>
                                  </p:stCondLst>
                                  <p:childTnLst>
                                    <p:animEffect transition="out" filter="wedge">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5000" fill="hold"/>
                                        <p:tgtEl>
                                          <p:spTgt spid="4"/>
                                        </p:tgtEl>
                                        <p:attrNameLst>
                                          <p:attrName>ppt_x</p:attrName>
                                        </p:attrNameLst>
                                      </p:cBhvr>
                                      <p:tavLst>
                                        <p:tav tm="0">
                                          <p:val>
                                            <p:strVal val="#ppt_x"/>
                                          </p:val>
                                        </p:tav>
                                        <p:tav tm="100000">
                                          <p:val>
                                            <p:strVal val="#ppt_x"/>
                                          </p:val>
                                        </p:tav>
                                      </p:tavLst>
                                    </p:anim>
                                    <p:anim calcmode="lin" valueType="num">
                                      <p:cBhvr additive="base">
                                        <p:cTn id="11" dur="5000" fill="hold"/>
                                        <p:tgtEl>
                                          <p:spTgt spid="4"/>
                                        </p:tgtEl>
                                        <p:attrNameLst>
                                          <p:attrName>ppt_y</p:attrName>
                                        </p:attrNameLst>
                                      </p:cBhvr>
                                      <p:tavLst>
                                        <p:tav tm="0">
                                          <p:val>
                                            <p:strVal val="1+#ppt_h/2"/>
                                          </p:val>
                                        </p:tav>
                                        <p:tav tm="100000">
                                          <p:val>
                                            <p:strVal val="#ppt_y"/>
                                          </p:val>
                                        </p:tav>
                                      </p:tavLst>
                                    </p:anim>
                                  </p:childTnLst>
                                </p:cTn>
                              </p:par>
                              <p:par>
                                <p:cTn id="12" presetID="6"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circle(in)">
                                      <p:cBhvr>
                                        <p:cTn id="14" dur="5000"/>
                                        <p:tgtEl>
                                          <p:spTgt spid="4"/>
                                        </p:tgtEl>
                                      </p:cBhvr>
                                    </p:animEffect>
                                  </p:childTnLst>
                                </p:cTn>
                              </p:par>
                            </p:childTnLst>
                          </p:cTn>
                        </p:par>
                        <p:par>
                          <p:cTn id="15" fill="hold">
                            <p:stCondLst>
                              <p:cond delay="5000"/>
                            </p:stCondLst>
                            <p:childTnLst>
                              <p:par>
                                <p:cTn id="16" presetID="29"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2000" fill="hold"/>
                                        <p:tgtEl>
                                          <p:spTgt spid="6"/>
                                        </p:tgtEl>
                                        <p:attrNameLst>
                                          <p:attrName>ppt_x</p:attrName>
                                        </p:attrNameLst>
                                      </p:cBhvr>
                                      <p:tavLst>
                                        <p:tav tm="0">
                                          <p:val>
                                            <p:strVal val="#ppt_x-.2"/>
                                          </p:val>
                                        </p:tav>
                                        <p:tav tm="100000">
                                          <p:val>
                                            <p:strVal val="#ppt_x"/>
                                          </p:val>
                                        </p:tav>
                                      </p:tavLst>
                                    </p:anim>
                                    <p:anim calcmode="lin" valueType="num">
                                      <p:cBhvr>
                                        <p:cTn id="19"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usso-meninas-Extrema-foto-hh_dp18598938.jpg"/>
          <p:cNvPicPr>
            <a:picLocks noChangeAspect="1"/>
          </p:cNvPicPr>
          <p:nvPr/>
        </p:nvPicPr>
        <p:blipFill>
          <a:blip r:embed="rId2"/>
          <a:stretch>
            <a:fillRect/>
          </a:stretch>
        </p:blipFill>
        <p:spPr>
          <a:xfrm>
            <a:off x="0" y="500043"/>
            <a:ext cx="9144000" cy="5929354"/>
          </a:xfrm>
          <a:prstGeom prst="rect">
            <a:avLst/>
          </a:prstGeom>
        </p:spPr>
      </p:pic>
      <p:sp>
        <p:nvSpPr>
          <p:cNvPr id="5" name="4 Rectángulo"/>
          <p:cNvSpPr/>
          <p:nvPr/>
        </p:nvSpPr>
        <p:spPr>
          <a:xfrm>
            <a:off x="0" y="500042"/>
            <a:ext cx="9144000" cy="5929354"/>
          </a:xfrm>
          <a:prstGeom prst="rect">
            <a:avLst/>
          </a:prstGeom>
          <a:solidFill>
            <a:schemeClr val="accent6">
              <a:lumMod val="50000"/>
              <a:alpha val="5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0" y="642918"/>
            <a:ext cx="5143504" cy="1015663"/>
          </a:xfrm>
          <a:prstGeom prst="rect">
            <a:avLst/>
          </a:prstGeom>
          <a:noFill/>
        </p:spPr>
        <p:txBody>
          <a:bodyPr wrap="square" rtlCol="0">
            <a:spAutoFit/>
          </a:bodyPr>
          <a:lstStyle/>
          <a:p>
            <a:pPr algn="ctr"/>
            <a:r>
              <a:rPr lang="es-ES" sz="2000" b="1" dirty="0" smtClean="0">
                <a:solidFill>
                  <a:schemeClr val="bg2">
                    <a:lumMod val="75000"/>
                  </a:schemeClr>
                </a:solidFill>
                <a:effectLst>
                  <a:outerShdw blurRad="38100" dist="38100" dir="2700000" algn="tl">
                    <a:srgbClr val="000000">
                      <a:alpha val="43137"/>
                    </a:srgbClr>
                  </a:outerShdw>
                </a:effectLst>
                <a:latin typeface="Harrington" pitchFamily="82" charset="0"/>
              </a:rPr>
              <a:t>La rotura de ese ciclo mediante la estructura anual de septiembre a septiembre, hace que nos desvinculemos de él</a:t>
            </a:r>
            <a:endParaRPr lang="es-ES" sz="2000" b="1" dirty="0">
              <a:solidFill>
                <a:schemeClr val="bg2">
                  <a:lumMod val="75000"/>
                </a:schemeClr>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grpId="0" nodeType="withEffect">
                                  <p:stCondLst>
                                    <p:cond delay="0"/>
                                  </p:stCondLst>
                                  <p:childTnLst>
                                    <p:animEffect transition="out" filter="checkerboard(across)">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5"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heckerboard(across)">
                                      <p:cBhvr>
                                        <p:cTn id="10" dur="5000"/>
                                        <p:tgtEl>
                                          <p:spTgt spid="4"/>
                                        </p:tgtEl>
                                      </p:cBhvr>
                                    </p:animEffect>
                                  </p:childTnLst>
                                </p:cTn>
                              </p:par>
                            </p:childTnLst>
                          </p:cTn>
                        </p:par>
                        <p:par>
                          <p:cTn id="11" fill="hold">
                            <p:stCondLst>
                              <p:cond delay="5000"/>
                            </p:stCondLst>
                            <p:childTnLst>
                              <p:par>
                                <p:cTn id="12" presetID="29" presetClass="entr" presetSubtype="0"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2000" fill="hold"/>
                                        <p:tgtEl>
                                          <p:spTgt spid="6"/>
                                        </p:tgtEl>
                                        <p:attrNameLst>
                                          <p:attrName>ppt_x</p:attrName>
                                        </p:attrNameLst>
                                      </p:cBhvr>
                                      <p:tavLst>
                                        <p:tav tm="0">
                                          <p:val>
                                            <p:strVal val="#ppt_x-.2"/>
                                          </p:val>
                                        </p:tav>
                                        <p:tav tm="100000">
                                          <p:val>
                                            <p:strVal val="#ppt_x"/>
                                          </p:val>
                                        </p:tav>
                                      </p:tavLst>
                                    </p:anim>
                                    <p:anim calcmode="lin" valueType="num">
                                      <p:cBhvr>
                                        <p:cTn id="15"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6"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usso-meninas-Gone-pesca-foto-hh_dp17191249.jpg"/>
          <p:cNvPicPr>
            <a:picLocks noChangeAspect="1"/>
          </p:cNvPicPr>
          <p:nvPr/>
        </p:nvPicPr>
        <p:blipFill>
          <a:blip r:embed="rId2"/>
          <a:stretch>
            <a:fillRect/>
          </a:stretch>
        </p:blipFill>
        <p:spPr>
          <a:xfrm>
            <a:off x="0" y="642918"/>
            <a:ext cx="9144000" cy="5643602"/>
          </a:xfrm>
          <a:prstGeom prst="rect">
            <a:avLst/>
          </a:prstGeom>
        </p:spPr>
      </p:pic>
      <p:sp>
        <p:nvSpPr>
          <p:cNvPr id="5" name="4 Rectángulo"/>
          <p:cNvSpPr/>
          <p:nvPr/>
        </p:nvSpPr>
        <p:spPr>
          <a:xfrm>
            <a:off x="0" y="642918"/>
            <a:ext cx="9144000" cy="5715040"/>
          </a:xfrm>
          <a:prstGeom prst="rect">
            <a:avLst/>
          </a:prstGeom>
          <a:solidFill>
            <a:srgbClr val="C436B3">
              <a:alpha val="5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214282" y="857232"/>
            <a:ext cx="3429024" cy="1015663"/>
          </a:xfrm>
          <a:prstGeom prst="rect">
            <a:avLst/>
          </a:prstGeom>
          <a:noFill/>
        </p:spPr>
        <p:txBody>
          <a:bodyPr wrap="square" rtlCol="0">
            <a:spAutoFit/>
          </a:bodyPr>
          <a:lstStyle/>
          <a:p>
            <a:pPr algn="ctr"/>
            <a:r>
              <a:rPr lang="es-ES" sz="2000" b="1" dirty="0" smtClean="0">
                <a:effectLst>
                  <a:outerShdw blurRad="38100" dist="38100" dir="2700000" algn="tl">
                    <a:srgbClr val="000000">
                      <a:alpha val="43137"/>
                    </a:srgbClr>
                  </a:outerShdw>
                </a:effectLst>
                <a:latin typeface="Harrington" pitchFamily="82" charset="0"/>
              </a:rPr>
              <a:t>Está claro que para el sistema es más beneficioso que no hagamos revisión</a:t>
            </a:r>
            <a:endParaRPr lang="es-ES" sz="2000" dirty="0">
              <a:effectLst>
                <a:outerShdw blurRad="38100" dist="38100" dir="2700000" algn="tl">
                  <a:srgbClr val="000000">
                    <a:alpha val="43137"/>
                  </a:srgbClr>
                </a:outerShdw>
              </a:effectLst>
              <a:latin typeface="Harrington" pitchFamily="82" charset="0"/>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grpId="1" nodeType="withEffect">
                                  <p:stCondLst>
                                    <p:cond delay="0"/>
                                  </p:stCondLst>
                                  <p:childTnLst>
                                    <p:animEffect transition="out" filter="wheel(8)">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9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9000"/>
                            </p:stCondLst>
                            <p:childTnLst>
                              <p:par>
                                <p:cTn id="16" presetID="29"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2000" fill="hold"/>
                                        <p:tgtEl>
                                          <p:spTgt spid="6"/>
                                        </p:tgtEl>
                                        <p:attrNameLst>
                                          <p:attrName>ppt_x</p:attrName>
                                        </p:attrNameLst>
                                      </p:cBhvr>
                                      <p:tavLst>
                                        <p:tav tm="0">
                                          <p:val>
                                            <p:strVal val="#ppt_x-.2"/>
                                          </p:val>
                                        </p:tav>
                                        <p:tav tm="100000">
                                          <p:val>
                                            <p:strVal val="#ppt_x"/>
                                          </p:val>
                                        </p:tav>
                                      </p:tavLst>
                                    </p:anim>
                                    <p:anim calcmode="lin" valueType="num">
                                      <p:cBhvr>
                                        <p:cTn id="19"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1" animBg="1"/>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omar-el-sol-en-invierno.jpg"/>
          <p:cNvPicPr>
            <a:picLocks noChangeAspect="1"/>
          </p:cNvPicPr>
          <p:nvPr/>
        </p:nvPicPr>
        <p:blipFill>
          <a:blip r:embed="rId2"/>
          <a:stretch>
            <a:fillRect/>
          </a:stretch>
        </p:blipFill>
        <p:spPr>
          <a:xfrm>
            <a:off x="0" y="500042"/>
            <a:ext cx="9144000" cy="5643602"/>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edge">
                                      <p:cBhvr>
                                        <p:cTn id="1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usso-meninas-mãe-e-filhos-foto-hh_dp23109630.jpg"/>
          <p:cNvPicPr>
            <a:picLocks noChangeAspect="1"/>
          </p:cNvPicPr>
          <p:nvPr/>
        </p:nvPicPr>
        <p:blipFill>
          <a:blip r:embed="rId2"/>
          <a:srcRect l="11068"/>
          <a:stretch>
            <a:fillRect/>
          </a:stretch>
        </p:blipFill>
        <p:spPr>
          <a:xfrm>
            <a:off x="0" y="571479"/>
            <a:ext cx="9144001" cy="5643603"/>
          </a:xfrm>
          <a:prstGeom prst="rect">
            <a:avLst/>
          </a:prstGeom>
        </p:spPr>
      </p:pic>
      <p:sp>
        <p:nvSpPr>
          <p:cNvPr id="5" name="4 Rectángulo"/>
          <p:cNvSpPr/>
          <p:nvPr/>
        </p:nvSpPr>
        <p:spPr>
          <a:xfrm>
            <a:off x="0" y="571480"/>
            <a:ext cx="9144000" cy="5643602"/>
          </a:xfrm>
          <a:prstGeom prst="rect">
            <a:avLst/>
          </a:prstGeom>
          <a:solidFill>
            <a:schemeClr val="bg2">
              <a:lumMod val="60000"/>
              <a:lumOff val="40000"/>
              <a:alpha val="5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0" y="642918"/>
            <a:ext cx="9144000" cy="1323439"/>
          </a:xfrm>
          <a:prstGeom prst="rect">
            <a:avLst/>
          </a:prstGeom>
          <a:noFill/>
        </p:spPr>
        <p:txBody>
          <a:bodyPr wrap="square" rtlCol="0">
            <a:spAutoFit/>
          </a:bodyPr>
          <a:lstStyle/>
          <a:p>
            <a:pPr algn="ctr"/>
            <a:r>
              <a:rPr lang="es-ES" sz="2000" b="1" dirty="0" smtClean="0">
                <a:effectLst>
                  <a:outerShdw blurRad="38100" dist="38100" dir="2700000" algn="tl">
                    <a:srgbClr val="000000">
                      <a:alpha val="43137"/>
                    </a:srgbClr>
                  </a:outerShdw>
                </a:effectLst>
                <a:latin typeface="Harrington" pitchFamily="82" charset="0"/>
              </a:rPr>
              <a:t>Que no nos planteemos nada y que nos preocupemos sólo de la expansión del verano, que queda reducida a la playa, los viajes, el ocio, y la necesidad de un descanso por el tremendo cansancio que llevamos encima, causado un año de sólo trabajo y poca atención hacia uno mismo y los suyos.</a:t>
            </a:r>
            <a:endParaRPr lang="es-ES" sz="2000" b="1" dirty="0">
              <a:effectLst>
                <a:outerShdw blurRad="38100" dist="38100" dir="2700000" algn="tl">
                  <a:srgbClr val="000000">
                    <a:alpha val="43137"/>
                  </a:srgbClr>
                </a:outerShdw>
              </a:effectLst>
              <a:latin typeface="Harrington" pitchFamily="82" charset="0"/>
            </a:endParaRPr>
          </a:p>
        </p:txBody>
      </p:sp>
    </p:spTree>
  </p:cSld>
  <p:clrMapOvr>
    <a:masterClrMapping/>
  </p:clrMapOvr>
  <p:transition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grpId="0" nodeType="withEffect">
                                  <p:stCondLst>
                                    <p:cond delay="0"/>
                                  </p:stCondLst>
                                  <p:childTnLst>
                                    <p:animEffect transition="out" filter="wedge">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edge">
                                      <p:cBhvr>
                                        <p:cTn id="10" dur="7000"/>
                                        <p:tgtEl>
                                          <p:spTgt spid="4"/>
                                        </p:tgtEl>
                                      </p:cBhvr>
                                    </p:animEffect>
                                  </p:childTnLst>
                                </p:cTn>
                              </p:par>
                            </p:childTnLst>
                          </p:cTn>
                        </p:par>
                        <p:par>
                          <p:cTn id="11" fill="hold">
                            <p:stCondLst>
                              <p:cond delay="7000"/>
                            </p:stCondLst>
                            <p:childTnLst>
                              <p:par>
                                <p:cTn id="12" presetID="29" presetClass="entr" presetSubtype="0"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2000" fill="hold"/>
                                        <p:tgtEl>
                                          <p:spTgt spid="6"/>
                                        </p:tgtEl>
                                        <p:attrNameLst>
                                          <p:attrName>ppt_x</p:attrName>
                                        </p:attrNameLst>
                                      </p:cBhvr>
                                      <p:tavLst>
                                        <p:tav tm="0">
                                          <p:val>
                                            <p:strVal val="#ppt_x-.2"/>
                                          </p:val>
                                        </p:tav>
                                        <p:tav tm="100000">
                                          <p:val>
                                            <p:strVal val="#ppt_x"/>
                                          </p:val>
                                        </p:tav>
                                      </p:tavLst>
                                    </p:anim>
                                    <p:anim calcmode="lin" valueType="num">
                                      <p:cBhvr>
                                        <p:cTn id="15"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6"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7" name="6 Imagen" descr="russo-meninas-inverno-mulher-bonita-foto-hh_dp18814621 - copia.jpg"/>
          <p:cNvPicPr>
            <a:picLocks noChangeAspect="1"/>
          </p:cNvPicPr>
          <p:nvPr/>
        </p:nvPicPr>
        <p:blipFill>
          <a:blip r:embed="rId3"/>
          <a:stretch>
            <a:fillRect/>
          </a:stretch>
        </p:blipFill>
        <p:spPr>
          <a:xfrm>
            <a:off x="0" y="0"/>
            <a:ext cx="9144000" cy="6858000"/>
          </a:xfrm>
          <a:prstGeom prst="rect">
            <a:avLst/>
          </a:prstGeom>
        </p:spPr>
      </p:pic>
      <p:sp>
        <p:nvSpPr>
          <p:cNvPr id="8" name="7 CuadroTexto"/>
          <p:cNvSpPr txBox="1"/>
          <p:nvPr/>
        </p:nvSpPr>
        <p:spPr>
          <a:xfrm>
            <a:off x="0" y="4643446"/>
            <a:ext cx="2786050" cy="2246769"/>
          </a:xfrm>
          <a:prstGeom prst="rect">
            <a:avLst/>
          </a:prstGeom>
          <a:noFill/>
        </p:spPr>
        <p:txBody>
          <a:bodyPr wrap="square" rtlCol="0">
            <a:spAutoFit/>
          </a:bodyPr>
          <a:lstStyle/>
          <a:p>
            <a:pPr algn="ctr"/>
            <a:r>
              <a:rPr lang="es-ES" sz="2000" b="1" dirty="0" smtClean="0">
                <a:solidFill>
                  <a:schemeClr val="bg1"/>
                </a:solidFill>
                <a:effectLst>
                  <a:outerShdw blurRad="38100" dist="38100" dir="2700000" algn="tl">
                    <a:srgbClr val="000000">
                      <a:alpha val="43137"/>
                    </a:srgbClr>
                  </a:outerShdw>
                </a:effectLst>
                <a:latin typeface="Harrington" pitchFamily="82" charset="0"/>
              </a:rPr>
              <a:t>La muerte, los momentos de finalización son necesarios en la vida y deben ser vividos con naturalidad</a:t>
            </a:r>
          </a:p>
          <a:p>
            <a:pPr algn="ctr"/>
            <a:endParaRPr lang="es-ES" sz="2000" dirty="0"/>
          </a:p>
        </p:txBody>
      </p:sp>
      <p:sp>
        <p:nvSpPr>
          <p:cNvPr id="9" name="8 Rectángulo"/>
          <p:cNvSpPr/>
          <p:nvPr/>
        </p:nvSpPr>
        <p:spPr>
          <a:xfrm>
            <a:off x="0" y="0"/>
            <a:ext cx="9144000" cy="685800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ppt_w</p:attrName>
                                        </p:attrNameLst>
                                      </p:cBhvr>
                                      <p:tavLst>
                                        <p:tav tm="0">
                                          <p:val>
                                            <p:fltVal val="0"/>
                                          </p:val>
                                        </p:tav>
                                        <p:tav tm="100000">
                                          <p:val>
                                            <p:strVal val="#ppt_w"/>
                                          </p:val>
                                        </p:tav>
                                      </p:tavLst>
                                    </p:anim>
                                    <p:anim calcmode="lin" valueType="num">
                                      <p:cBhvr>
                                        <p:cTn id="8" dur="3000" fill="hold"/>
                                        <p:tgtEl>
                                          <p:spTgt spid="7"/>
                                        </p:tgtEl>
                                        <p:attrNameLst>
                                          <p:attrName>ppt_h</p:attrName>
                                        </p:attrNameLst>
                                      </p:cBhvr>
                                      <p:tavLst>
                                        <p:tav tm="0">
                                          <p:val>
                                            <p:fltVal val="0"/>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ox(out)">
                                      <p:cBhvr>
                                        <p:cTn id="11" dur="3000"/>
                                        <p:tgtEl>
                                          <p:spTgt spid="7"/>
                                        </p:tgtEl>
                                      </p:cBhvr>
                                    </p:animEffect>
                                  </p:childTnLst>
                                </p:cTn>
                              </p:par>
                            </p:childTnLst>
                          </p:cTn>
                        </p:par>
                        <p:par>
                          <p:cTn id="12" fill="hold">
                            <p:stCondLst>
                              <p:cond delay="3000"/>
                            </p:stCondLst>
                            <p:childTnLst>
                              <p:par>
                                <p:cTn id="13" presetID="10" presetClass="entr" presetSubtype="0" fill="hold" nodeType="afterEffect">
                                  <p:stCondLst>
                                    <p:cond delay="0"/>
                                  </p:stCondLst>
                                  <p:childTnLst>
                                    <p:set>
                                      <p:cBhvr>
                                        <p:cTn id="14" dur="1" fill="hold">
                                          <p:stCondLst>
                                            <p:cond delay="0"/>
                                          </p:stCondLst>
                                        </p:cTn>
                                        <p:tgtEl>
                                          <p:spTgt spid="8">
                                            <p:txEl>
                                              <p:pRg st="0" end="0"/>
                                            </p:txEl>
                                          </p:spTgt>
                                        </p:tgtEl>
                                        <p:attrNameLst>
                                          <p:attrName>style.visibility</p:attrName>
                                        </p:attrNameLst>
                                      </p:cBhvr>
                                      <p:to>
                                        <p:strVal val="visible"/>
                                      </p:to>
                                    </p:set>
                                    <p:animEffect transition="in" filter="fade">
                                      <p:cBhvr>
                                        <p:cTn id="15" dur="2000"/>
                                        <p:tgtEl>
                                          <p:spTgt spid="8">
                                            <p:txEl>
                                              <p:pRg st="0" end="0"/>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usso-meninas-Joy-Liberdade-de-Inverno-foto-hh_dp10435923.jpg"/>
          <p:cNvPicPr>
            <a:picLocks noChangeAspect="1"/>
          </p:cNvPicPr>
          <p:nvPr/>
        </p:nvPicPr>
        <p:blipFill>
          <a:blip r:embed="rId2"/>
          <a:stretch>
            <a:fillRect/>
          </a:stretch>
        </p:blipFill>
        <p:spPr>
          <a:xfrm>
            <a:off x="0" y="500042"/>
            <a:ext cx="9144000" cy="5929354"/>
          </a:xfrm>
          <a:prstGeom prst="rect">
            <a:avLst/>
          </a:prstGeom>
        </p:spPr>
      </p:pic>
      <p:sp>
        <p:nvSpPr>
          <p:cNvPr id="5" name="4 Rectángulo"/>
          <p:cNvSpPr/>
          <p:nvPr/>
        </p:nvSpPr>
        <p:spPr>
          <a:xfrm>
            <a:off x="0" y="500042"/>
            <a:ext cx="9144000" cy="5929354"/>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1142976" y="428604"/>
            <a:ext cx="6786610" cy="1569660"/>
          </a:xfrm>
          <a:prstGeom prst="rect">
            <a:avLst/>
          </a:prstGeom>
          <a:noFill/>
        </p:spPr>
        <p:txBody>
          <a:bodyPr wrap="square" rtlCol="0">
            <a:spAutoFit/>
          </a:bodyPr>
          <a:lstStyle/>
          <a:p>
            <a:pPr algn="ctr"/>
            <a:r>
              <a:rPr lang="es-ES" sz="24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Harrington" pitchFamily="82" charset="0"/>
              </a:rPr>
              <a:t>Nuestra cultura de la muerte es muy pobre, tememos vivirla porque la entendemos como un final definitivo y no como un punto y seguido</a:t>
            </a:r>
            <a:endParaRPr lang="es-ES" sz="24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Harrington" pitchFamily="82" charset="0"/>
            </a:endParaRPr>
          </a:p>
        </p:txBody>
      </p:sp>
    </p:spTree>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ppt_x</p:attrName>
                                        </p:attrNameLst>
                                      </p:cBhvr>
                                      <p:tavLst>
                                        <p:tav tm="0">
                                          <p:val>
                                            <p:strVal val="#ppt_x-#ppt_w/2"/>
                                          </p:val>
                                        </p:tav>
                                        <p:tav tm="100000">
                                          <p:val>
                                            <p:strVal val="#ppt_x"/>
                                          </p:val>
                                        </p:tav>
                                      </p:tavLst>
                                    </p:anim>
                                    <p:anim calcmode="lin" valueType="num">
                                      <p:cBhvr>
                                        <p:cTn id="8" dur="3000" fill="hold"/>
                                        <p:tgtEl>
                                          <p:spTgt spid="4"/>
                                        </p:tgtEl>
                                        <p:attrNameLst>
                                          <p:attrName>ppt_y</p:attrName>
                                        </p:attrNameLst>
                                      </p:cBhvr>
                                      <p:tavLst>
                                        <p:tav tm="0">
                                          <p:val>
                                            <p:strVal val="#ppt_y"/>
                                          </p:val>
                                        </p:tav>
                                        <p:tav tm="100000">
                                          <p:val>
                                            <p:strVal val="#ppt_y"/>
                                          </p:val>
                                        </p:tav>
                                      </p:tavLst>
                                    </p:anim>
                                    <p:anim calcmode="lin" valueType="num">
                                      <p:cBhvr>
                                        <p:cTn id="9" dur="3000" fill="hold"/>
                                        <p:tgtEl>
                                          <p:spTgt spid="4"/>
                                        </p:tgtEl>
                                        <p:attrNameLst>
                                          <p:attrName>ppt_w</p:attrName>
                                        </p:attrNameLst>
                                      </p:cBhvr>
                                      <p:tavLst>
                                        <p:tav tm="0">
                                          <p:val>
                                            <p:fltVal val="0"/>
                                          </p:val>
                                        </p:tav>
                                        <p:tav tm="100000">
                                          <p:val>
                                            <p:strVal val="#ppt_w"/>
                                          </p:val>
                                        </p:tav>
                                      </p:tavLst>
                                    </p:anim>
                                    <p:anim calcmode="lin" valueType="num">
                                      <p:cBhvr>
                                        <p:cTn id="10" dur="3000" fill="hold"/>
                                        <p:tgtEl>
                                          <p:spTgt spid="4"/>
                                        </p:tgtEl>
                                        <p:attrNameLst>
                                          <p:attrName>ppt_h</p:attrName>
                                        </p:attrNameLst>
                                      </p:cBhvr>
                                      <p:tavLst>
                                        <p:tav tm="0">
                                          <p:val>
                                            <p:strVal val="#ppt_h"/>
                                          </p:val>
                                        </p:tav>
                                        <p:tav tm="100000">
                                          <p:val>
                                            <p:strVal val="#ppt_h"/>
                                          </p:val>
                                        </p:tav>
                                      </p:tavLst>
                                    </p:anim>
                                  </p:childTnLst>
                                </p:cTn>
                              </p:par>
                              <p:par>
                                <p:cTn id="11" presetID="3"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3000"/>
                                        <p:tgtEl>
                                          <p:spTgt spid="4"/>
                                        </p:tgtEl>
                                      </p:cBhvr>
                                    </p:animEffect>
                                  </p:childTnLst>
                                </p:cTn>
                              </p:par>
                            </p:childTnLst>
                          </p:cTn>
                        </p:par>
                        <p:par>
                          <p:cTn id="14" fill="hold">
                            <p:stCondLst>
                              <p:cond delay="3000"/>
                            </p:stCondLst>
                            <p:childTnLst>
                              <p:par>
                                <p:cTn id="15" presetID="10" presetClass="entr" presetSubtype="0"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2000"/>
                                        <p:tgtEl>
                                          <p:spTgt spid="5"/>
                                        </p:tgtEl>
                                      </p:cBhvr>
                                    </p:animEffect>
                                  </p:childTnLst>
                                </p:cTn>
                              </p:par>
                            </p:childTnLst>
                          </p:cTn>
                        </p:par>
                        <p:par>
                          <p:cTn id="18" fill="hold">
                            <p:stCondLst>
                              <p:cond delay="5000"/>
                            </p:stCondLst>
                            <p:childTnLst>
                              <p:par>
                                <p:cTn id="19" presetID="29" presetClass="entr" presetSubtype="0"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ppt_x</p:attrName>
                                        </p:attrNameLst>
                                      </p:cBhvr>
                                      <p:tavLst>
                                        <p:tav tm="0">
                                          <p:val>
                                            <p:strVal val="#ppt_x-.2"/>
                                          </p:val>
                                        </p:tav>
                                        <p:tav tm="100000">
                                          <p:val>
                                            <p:strVal val="#ppt_x"/>
                                          </p:val>
                                        </p:tav>
                                      </p:tavLst>
                                    </p:anim>
                                    <p:anim calcmode="lin" valueType="num">
                                      <p:cBhvr>
                                        <p:cTn id="22"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now-photos-8.jpg"/>
          <p:cNvPicPr>
            <a:picLocks noChangeAspect="1"/>
          </p:cNvPicPr>
          <p:nvPr/>
        </p:nvPicPr>
        <p:blipFill>
          <a:blip r:embed="rId2"/>
          <a:stretch>
            <a:fillRect/>
          </a:stretch>
        </p:blipFill>
        <p:spPr>
          <a:xfrm>
            <a:off x="0" y="428604"/>
            <a:ext cx="9140919" cy="5857892"/>
          </a:xfrm>
          <a:prstGeom prst="rect">
            <a:avLst/>
          </a:prstGeom>
        </p:spPr>
      </p:pic>
      <p:pic>
        <p:nvPicPr>
          <p:cNvPr id="3074" name="Picture 2" descr="http://os1.i.ua/3/1/8606564_5cb5a00e.png"/>
          <p:cNvPicPr>
            <a:picLocks noChangeAspect="1" noChangeArrowheads="1"/>
          </p:cNvPicPr>
          <p:nvPr/>
        </p:nvPicPr>
        <p:blipFill>
          <a:blip r:embed="rId3"/>
          <a:srcRect/>
          <a:stretch>
            <a:fillRect/>
          </a:stretch>
        </p:blipFill>
        <p:spPr bwMode="auto">
          <a:xfrm>
            <a:off x="0" y="1643050"/>
            <a:ext cx="3448050" cy="4429156"/>
          </a:xfrm>
          <a:prstGeom prst="rect">
            <a:avLst/>
          </a:prstGeom>
          <a:noFill/>
        </p:spPr>
      </p:pic>
      <p:sp>
        <p:nvSpPr>
          <p:cNvPr id="6" name="5 Rectángulo"/>
          <p:cNvSpPr/>
          <p:nvPr/>
        </p:nvSpPr>
        <p:spPr>
          <a:xfrm>
            <a:off x="0" y="428604"/>
            <a:ext cx="9144000" cy="5743596"/>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500034" y="357166"/>
            <a:ext cx="8286808" cy="1015663"/>
          </a:xfrm>
          <a:prstGeom prst="rect">
            <a:avLst/>
          </a:prstGeom>
          <a:noFill/>
        </p:spPr>
        <p:txBody>
          <a:bodyPr wrap="square" rtlCol="0">
            <a:spAutoFit/>
          </a:bodyPr>
          <a:lstStyle/>
          <a:p>
            <a:pPr algn="ctr"/>
            <a:r>
              <a:rPr lang="es-ES" sz="2000" b="1" dirty="0" smtClean="0">
                <a:solidFill>
                  <a:srgbClr val="FFFF00"/>
                </a:solidFill>
                <a:effectLst>
                  <a:outerShdw blurRad="38100" dist="38100" dir="2700000" algn="tl">
                    <a:srgbClr val="000000">
                      <a:alpha val="43137"/>
                    </a:srgbClr>
                  </a:outerShdw>
                </a:effectLst>
                <a:latin typeface="Harrington" pitchFamily="82" charset="0"/>
              </a:rPr>
              <a:t>En los años venideros dicha cultura será reemplazada por otra que de sentido a esa fase de la vida, que está presente en todos los aspectos de la naturaleza y que parece que a los humanos nos cuesta tanto aceptar</a:t>
            </a:r>
            <a:endParaRPr lang="es-ES" sz="2000" b="1"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10" presetClass="entr" presetSubtype="0" fill="hold" nodeType="afterEffect">
                                  <p:stCondLst>
                                    <p:cond delay="0"/>
                                  </p:stCondLst>
                                  <p:childTnLst>
                                    <p:set>
                                      <p:cBhvr>
                                        <p:cTn id="11" dur="1" fill="hold">
                                          <p:stCondLst>
                                            <p:cond delay="0"/>
                                          </p:stCondLst>
                                        </p:cTn>
                                        <p:tgtEl>
                                          <p:spTgt spid="3074"/>
                                        </p:tgtEl>
                                        <p:attrNameLst>
                                          <p:attrName>style.visibility</p:attrName>
                                        </p:attrNameLst>
                                      </p:cBhvr>
                                      <p:to>
                                        <p:strVal val="visible"/>
                                      </p:to>
                                    </p:set>
                                    <p:animEffect transition="in" filter="fade">
                                      <p:cBhvr>
                                        <p:cTn id="12" dur="3000"/>
                                        <p:tgtEl>
                                          <p:spTgt spid="3074"/>
                                        </p:tgtEl>
                                      </p:cBhvr>
                                    </p:animEffect>
                                  </p:childTnLst>
                                </p:cTn>
                              </p:par>
                            </p:childTnLst>
                          </p:cTn>
                        </p:par>
                        <p:par>
                          <p:cTn id="13" fill="hold">
                            <p:stCondLst>
                              <p:cond delay="8000"/>
                            </p:stCondLst>
                            <p:childTnLst>
                              <p:par>
                                <p:cTn id="14" presetID="10" presetClass="entr" presetSubtype="0"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2000"/>
                                        <p:tgtEl>
                                          <p:spTgt spid="6"/>
                                        </p:tgtEl>
                                      </p:cBhvr>
                                    </p:animEffect>
                                  </p:childTnLst>
                                </p:cTn>
                              </p:par>
                            </p:childTnLst>
                          </p:cTn>
                        </p:par>
                        <p:par>
                          <p:cTn id="17" fill="hold">
                            <p:stCondLst>
                              <p:cond delay="10000"/>
                            </p:stCondLst>
                            <p:childTnLst>
                              <p:par>
                                <p:cTn id="18" presetID="29" presetClass="entr" presetSubtype="0"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1000" fill="hold"/>
                                        <p:tgtEl>
                                          <p:spTgt spid="7"/>
                                        </p:tgtEl>
                                        <p:attrNameLst>
                                          <p:attrName>ppt_x</p:attrName>
                                        </p:attrNameLst>
                                      </p:cBhvr>
                                      <p:tavLst>
                                        <p:tav tm="0">
                                          <p:val>
                                            <p:strVal val="#ppt_x-.2"/>
                                          </p:val>
                                        </p:tav>
                                        <p:tav tm="100000">
                                          <p:val>
                                            <p:strVal val="#ppt_x"/>
                                          </p:val>
                                        </p:tav>
                                      </p:tavLst>
                                    </p:anim>
                                    <p:anim calcmode="lin" valueType="num">
                                      <p:cBhvr>
                                        <p:cTn id="21" dur="1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2"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now-photos-13.jpg"/>
          <p:cNvPicPr>
            <a:picLocks noChangeAspect="1"/>
          </p:cNvPicPr>
          <p:nvPr/>
        </p:nvPicPr>
        <p:blipFill>
          <a:blip r:embed="rId2"/>
          <a:stretch>
            <a:fillRect/>
          </a:stretch>
        </p:blipFill>
        <p:spPr>
          <a:xfrm>
            <a:off x="1540" y="0"/>
            <a:ext cx="9140919" cy="6858000"/>
          </a:xfrm>
          <a:prstGeom prst="rect">
            <a:avLst/>
          </a:prstGeom>
        </p:spPr>
      </p:pic>
      <p:sp>
        <p:nvSpPr>
          <p:cNvPr id="5" name="4 Rectángulo"/>
          <p:cNvSpPr/>
          <p:nvPr/>
        </p:nvSpPr>
        <p:spPr>
          <a:xfrm>
            <a:off x="0" y="0"/>
            <a:ext cx="9144000" cy="6858000"/>
          </a:xfrm>
          <a:prstGeom prst="rect">
            <a:avLst/>
          </a:prstGeom>
          <a:solidFill>
            <a:schemeClr val="tx2">
              <a:lumMod val="90000"/>
              <a:alpha val="5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H="1">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CuadroTexto"/>
          <p:cNvSpPr txBox="1"/>
          <p:nvPr/>
        </p:nvSpPr>
        <p:spPr>
          <a:xfrm>
            <a:off x="3714744" y="6000768"/>
            <a:ext cx="2754280" cy="461665"/>
          </a:xfrm>
          <a:prstGeom prst="rect">
            <a:avLst/>
          </a:prstGeom>
          <a:noFill/>
        </p:spPr>
        <p:txBody>
          <a:bodyPr wrap="none" rtlCol="0">
            <a:spAutoFit/>
          </a:bodyPr>
          <a:lstStyle/>
          <a:p>
            <a:r>
              <a:rPr lang="es-ES" sz="2400" b="1" dirty="0" smtClean="0">
                <a:solidFill>
                  <a:schemeClr val="bg1">
                    <a:lumMod val="50000"/>
                    <a:lumOff val="50000"/>
                  </a:schemeClr>
                </a:solidFill>
                <a:effectLst>
                  <a:outerShdw blurRad="38100" dist="38100" dir="2700000" algn="tl">
                    <a:srgbClr val="000000">
                      <a:alpha val="43137"/>
                    </a:srgbClr>
                  </a:outerShdw>
                </a:effectLst>
                <a:latin typeface="Edwardian Script ITC" pitchFamily="66" charset="0"/>
              </a:rPr>
              <a:t>Francisco del Olmo-Jazmín</a:t>
            </a:r>
            <a:endParaRPr lang="es-ES" sz="2400" b="1" dirty="0">
              <a:solidFill>
                <a:schemeClr val="bg1">
                  <a:lumMod val="50000"/>
                  <a:lumOff val="50000"/>
                </a:schemeClr>
              </a:solidFill>
              <a:effectLst>
                <a:outerShdw blurRad="38100" dist="38100" dir="2700000" algn="tl">
                  <a:srgbClr val="000000">
                    <a:alpha val="43137"/>
                  </a:srgbClr>
                </a:outerShdw>
              </a:effectLst>
              <a:latin typeface="Edwardian Script ITC" pitchFamily="66" charset="0"/>
            </a:endParaRPr>
          </a:p>
        </p:txBody>
      </p:sp>
      <p:sp>
        <p:nvSpPr>
          <p:cNvPr id="11" name="10 CuadroTexto"/>
          <p:cNvSpPr txBox="1"/>
          <p:nvPr/>
        </p:nvSpPr>
        <p:spPr>
          <a:xfrm>
            <a:off x="5929322" y="7572404"/>
            <a:ext cx="184731" cy="369332"/>
          </a:xfrm>
          <a:prstGeom prst="rect">
            <a:avLst/>
          </a:prstGeom>
          <a:noFill/>
        </p:spPr>
        <p:txBody>
          <a:bodyPr wrap="none" rtlCol="0">
            <a:spAutoFit/>
          </a:bodyPr>
          <a:lstStyle/>
          <a:p>
            <a:endParaRPr lang="es-ES" dirty="0"/>
          </a:p>
        </p:txBody>
      </p:sp>
      <p:sp>
        <p:nvSpPr>
          <p:cNvPr id="12" name="11 CuadroTexto"/>
          <p:cNvSpPr txBox="1"/>
          <p:nvPr/>
        </p:nvSpPr>
        <p:spPr>
          <a:xfrm>
            <a:off x="8143900" y="6215082"/>
            <a:ext cx="627095" cy="369332"/>
          </a:xfrm>
          <a:prstGeom prst="rect">
            <a:avLst/>
          </a:prstGeom>
          <a:noFill/>
        </p:spPr>
        <p:txBody>
          <a:bodyPr wrap="none" rtlCol="0">
            <a:spAutoFit/>
          </a:bodyPr>
          <a:lstStyle/>
          <a:p>
            <a:r>
              <a:rPr lang="es-ES" b="1" dirty="0" smtClean="0">
                <a:solidFill>
                  <a:schemeClr val="bg1">
                    <a:lumMod val="50000"/>
                    <a:lumOff val="50000"/>
                  </a:schemeClr>
                </a:solidFill>
                <a:effectLst>
                  <a:outerShdw blurRad="38100" dist="38100" dir="2700000" algn="tl">
                    <a:srgbClr val="000000">
                      <a:alpha val="43137"/>
                    </a:srgbClr>
                  </a:outerShdw>
                </a:effectLst>
                <a:latin typeface="Edwardian Script ITC" pitchFamily="66" charset="0"/>
              </a:rPr>
              <a:t>2013</a:t>
            </a:r>
            <a:endParaRPr lang="es-ES" b="1" dirty="0">
              <a:solidFill>
                <a:schemeClr val="bg1">
                  <a:lumMod val="50000"/>
                  <a:lumOff val="50000"/>
                </a:schemeClr>
              </a:solidFill>
              <a:effectLst>
                <a:outerShdw blurRad="38100" dist="38100" dir="2700000" algn="tl">
                  <a:srgbClr val="000000">
                    <a:alpha val="43137"/>
                  </a:srgbClr>
                </a:outerShdw>
              </a:effectLst>
              <a:latin typeface="Edwardian Script ITC" pitchFamily="66" charset="0"/>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grpId="0" nodeType="withEffect">
                                  <p:stCondLst>
                                    <p:cond delay="0"/>
                                  </p:stCondLst>
                                  <p:childTnLst>
                                    <p:animEffect transition="out" filter="wheel(8)">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ox(out)">
                                      <p:cBhvr>
                                        <p:cTn id="14" dur="5000"/>
                                        <p:tgtEl>
                                          <p:spTgt spid="4"/>
                                        </p:tgtEl>
                                      </p:cBhvr>
                                    </p:animEffect>
                                  </p:childTnLst>
                                </p:cTn>
                              </p:par>
                            </p:childTnLst>
                          </p:cTn>
                        </p:par>
                        <p:par>
                          <p:cTn id="15" fill="hold">
                            <p:stCondLst>
                              <p:cond delay="5000"/>
                            </p:stCondLst>
                            <p:childTnLst>
                              <p:par>
                                <p:cTn id="16" presetID="10" presetClass="entr" presetSubtype="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2000"/>
                                        <p:tgtEl>
                                          <p:spTgt spid="7"/>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2000"/>
                                        <p:tgtEl>
                                          <p:spTgt spid="9"/>
                                        </p:tgtEl>
                                      </p:cBhvr>
                                    </p:animEffect>
                                  </p:childTnLst>
                                </p:cTn>
                              </p:par>
                            </p:childTnLst>
                          </p:cTn>
                        </p:par>
                        <p:par>
                          <p:cTn id="22" fill="hold">
                            <p:stCondLst>
                              <p:cond delay="7000"/>
                            </p:stCondLst>
                            <p:childTnLst>
                              <p:par>
                                <p:cTn id="23" presetID="29" presetClass="entr" presetSubtype="0"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p:cTn id="25" dur="2000" fill="hold"/>
                                        <p:tgtEl>
                                          <p:spTgt spid="10"/>
                                        </p:tgtEl>
                                        <p:attrNameLst>
                                          <p:attrName>ppt_x</p:attrName>
                                        </p:attrNameLst>
                                      </p:cBhvr>
                                      <p:tavLst>
                                        <p:tav tm="0">
                                          <p:val>
                                            <p:strVal val="#ppt_x-.2"/>
                                          </p:val>
                                        </p:tav>
                                        <p:tav tm="100000">
                                          <p:val>
                                            <p:strVal val="#ppt_x"/>
                                          </p:val>
                                        </p:tav>
                                      </p:tavLst>
                                    </p:anim>
                                    <p:anim calcmode="lin" valueType="num">
                                      <p:cBhvr>
                                        <p:cTn id="26" dur="2000" fill="hold"/>
                                        <p:tgtEl>
                                          <p:spTgt spid="10"/>
                                        </p:tgtEl>
                                        <p:attrNameLst>
                                          <p:attrName>ppt_y</p:attrName>
                                        </p:attrNameLst>
                                      </p:cBhvr>
                                      <p:tavLst>
                                        <p:tav tm="0">
                                          <p:val>
                                            <p:strVal val="#ppt_y"/>
                                          </p:val>
                                        </p:tav>
                                        <p:tav tm="100000">
                                          <p:val>
                                            <p:strVal val="#ppt_y"/>
                                          </p:val>
                                        </p:tav>
                                      </p:tavLst>
                                    </p:anim>
                                    <p:animEffect transition="in" filter="wipe(right)" prLst="gradientSize: 0.1">
                                      <p:cBhvr>
                                        <p:cTn id="27" dur="2000"/>
                                        <p:tgtEl>
                                          <p:spTgt spid="10"/>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9" grpId="0" animBg="1"/>
      <p:bldP spid="10" grpId="0"/>
      <p:bldP spid="12" grpId="0"/>
    </p:bldLst>
  </p:timing>
</p:sld>
</file>

<file path=ppt/slides/slide32.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Y LLEGO EL INVIERN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Y LLEGO EL INVIERNO</Template>
  <TotalTime>0</TotalTime>
  <Words>575</Words>
  <Application>Microsoft Office PowerPoint</Application>
  <PresentationFormat>Presentación en pantalla (4:3)</PresentationFormat>
  <Paragraphs>47</Paragraphs>
  <Slides>32</Slides>
  <Notes>4</Notes>
  <HiddenSlides>0</HiddenSlides>
  <MMClips>1</MMClips>
  <ScaleCrop>false</ScaleCrop>
  <HeadingPairs>
    <vt:vector size="4" baseType="variant">
      <vt:variant>
        <vt:lpstr>Tema</vt:lpstr>
      </vt:variant>
      <vt:variant>
        <vt:i4>2</vt:i4>
      </vt:variant>
      <vt:variant>
        <vt:lpstr>Títulos de diapositiva</vt:lpstr>
      </vt:variant>
      <vt:variant>
        <vt:i4>32</vt:i4>
      </vt:variant>
    </vt:vector>
  </HeadingPairs>
  <TitlesOfParts>
    <vt:vector size="34" baseType="lpstr">
      <vt:lpstr>Y LLEGO EL INVIERNO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2013-01-08T18:51:45Z</dcterms:created>
  <dcterms:modified xsi:type="dcterms:W3CDTF">2013-01-08T19:03:32Z</dcterms:modified>
</cp:coreProperties>
</file>