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77" r:id="rId3"/>
    <p:sldId id="479" r:id="rId4"/>
    <p:sldId id="480" r:id="rId5"/>
    <p:sldId id="481" r:id="rId6"/>
    <p:sldId id="492" r:id="rId7"/>
    <p:sldId id="493" r:id="rId8"/>
    <p:sldId id="494" r:id="rId9"/>
    <p:sldId id="495" r:id="rId10"/>
    <p:sldId id="496" r:id="rId11"/>
    <p:sldId id="491" r:id="rId12"/>
    <p:sldId id="490" r:id="rId13"/>
    <p:sldId id="489" r:id="rId14"/>
    <p:sldId id="378" r:id="rId15"/>
    <p:sldId id="497" r:id="rId16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DaArZqR6FYtpHePDAmazg==" hashData="J/mDqUweKoNY0oKsQTnroh7dqP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985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25/10/2020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32324" y="1740761"/>
            <a:ext cx="10607644" cy="303652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¡¡¡VOY A SER FELIZ!!!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checker/>
        <p:sndAc>
          <p:stSnd loop="1">
            <p:snd r:embed="rId2" name="Te he visto pasar.wav"/>
          </p:stSnd>
        </p:sndAc>
      </p:transition>
    </mc:Choice>
    <mc:Fallback>
      <p:transition spd="slow" advTm="8000">
        <p:checker/>
        <p:sndAc>
          <p:stSnd loop="1">
            <p:snd r:embed="rId2" name="Te he visto pas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909126" y="1305510"/>
            <a:ext cx="7571805" cy="521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pt-BR" sz="7200" dirty="0" smtClean="0">
                <a:solidFill>
                  <a:srgbClr val="800000"/>
                </a:solidFill>
                <a:latin typeface="Impact" pitchFamily="34" charset="0"/>
              </a:rPr>
              <a:t>A PARTIR DEL PRÓXIMO AMANECER</a:t>
            </a:r>
          </a:p>
          <a:p>
            <a:pPr algn="ctr">
              <a:lnSpc>
                <a:spcPct val="150000"/>
              </a:lnSpc>
            </a:pPr>
            <a:endParaRPr lang="pt-BR" sz="5400" dirty="0" smtClean="0">
              <a:solidFill>
                <a:srgbClr val="800000"/>
              </a:solidFill>
              <a:latin typeface="Impac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400" dirty="0" smtClean="0">
                <a:solidFill>
                  <a:srgbClr val="800000"/>
                </a:solidFill>
                <a:latin typeface="Impact" pitchFamily="34" charset="0"/>
              </a:rPr>
              <a:t>Autor desconocido</a:t>
            </a:r>
            <a:endParaRPr lang="pt-BR" sz="2400" dirty="0">
              <a:solidFill>
                <a:srgbClr val="80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205750"/>
      </p:ext>
    </p:extLst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374958" y="1438591"/>
            <a:ext cx="893395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Hoy “me di un tiempo” para pensar en la vida.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¡En MI vida!!!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Decidí entonces que a partir del próximo amanecer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voy a cambiar algunos detalles para ser cada nuevo día, un poquito más feliz. 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Para comenzar, no voy a mirar para atrás. Lo que pasó es pasado, si erré, ahora no voy a poder corregirlo.</a:t>
            </a:r>
          </a:p>
        </p:txBody>
      </p:sp>
    </p:spTree>
    <p:extLst>
      <p:ext uri="{BB962C8B-B14F-4D97-AF65-F5344CB8AC3E}">
        <p14:creationId xmlns:p14="http://schemas.microsoft.com/office/powerpoint/2010/main" val="2935531024"/>
      </p:ext>
    </p:extLst>
  </p:cSld>
  <p:clrMapOvr>
    <a:masterClrMapping/>
  </p:clrMapOvr>
  <p:transition spd="slow" advTm="23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374958" y="1438591"/>
            <a:ext cx="893395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Entonces, ¿para qué remover lo que pasó?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Sí, reflexionar sobre esos errores  para hacer de ellos un aprendizaje para “mi hoy”... mis cariños como “a mi” me gustaría... 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¿Y qué pasa?  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A partir del próximo amanecer voy a continuar amándolos, pero no voy a tratar de cambiarlos. </a:t>
            </a:r>
          </a:p>
        </p:txBody>
      </p:sp>
    </p:spTree>
    <p:extLst>
      <p:ext uri="{BB962C8B-B14F-4D97-AF65-F5344CB8AC3E}">
        <p14:creationId xmlns:p14="http://schemas.microsoft.com/office/powerpoint/2010/main" val="665667693"/>
      </p:ext>
    </p:extLst>
  </p:cSld>
  <p:clrMapOvr>
    <a:masterClrMapping/>
  </p:clrMapOvr>
  <p:transition spd="slow" advTm="23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892488" y="2020174"/>
            <a:ext cx="741682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Puede ser que fuesen como me gustaría que fueran y dejasen de ser las personas que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amo. Eso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no lo deseo.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Cambio yo... Cambio mi modo de verlos.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Respeto su modo de ser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.</a:t>
            </a:r>
            <a:endParaRPr lang="es-ES" sz="2400" dirty="0">
              <a:solidFill>
                <a:srgbClr val="80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505231"/>
      </p:ext>
    </p:extLst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892488" y="1503461"/>
            <a:ext cx="7416824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Pero no pienses que voy desistir de mis sueños!!!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partir del próximo amanecer, voy a luchar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con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más garra para que ellos se cumplan.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Pero va a ser diferente.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No volveré a responsabilizar a nadie por mi felicidad.</a:t>
            </a: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¡¡¡ VOY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SER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FELIZ !!!</a:t>
            </a:r>
            <a:endParaRPr lang="es-ES" sz="2400" dirty="0">
              <a:solidFill>
                <a:srgbClr val="80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716107"/>
      </p:ext>
    </p:extLst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892488" y="1189177"/>
            <a:ext cx="741682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Ya no voy a parar mi vida porque lo que deseo no sucede, porque un mensaje no llega, porque no oigo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lo que me gustaría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oír.</a:t>
            </a:r>
            <a:endParaRPr lang="es-ES" sz="2400" dirty="0">
              <a:solidFill>
                <a:srgbClr val="800000"/>
              </a:solidFill>
              <a:latin typeface="Impac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Voy a crear mi momento...Voy a ser feliz ahora!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¡¡¡Tendré otros días por delante!!!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Nunca más daré mucha importancia a los problemas que aún no conseguí  resolver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.</a:t>
            </a:r>
            <a:endParaRPr lang="es-ES" sz="2400" dirty="0">
              <a:solidFill>
                <a:srgbClr val="80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965766"/>
      </p:ext>
    </p:extLst>
  </p:cSld>
  <p:clrMapOvr>
    <a:masterClrMapping/>
  </p:clrMapOvr>
  <p:transition spd="slow" advTm="23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892488" y="1189177"/>
            <a:ext cx="741682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partir del próximo amanecer, voy a agradecer a Dios por todos los días, por darme fuerza para vivir, 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PESAR de mis problemas.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Dejaré de sufrir por lo que no consigo tener, por lo que no oigo o no leo.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Por el tiempo que no tengo y de sufrir por anticipado, pensando siempre lo peor.</a:t>
            </a:r>
          </a:p>
        </p:txBody>
      </p:sp>
    </p:spTree>
    <p:extLst>
      <p:ext uri="{BB962C8B-B14F-4D97-AF65-F5344CB8AC3E}">
        <p14:creationId xmlns:p14="http://schemas.microsoft.com/office/powerpoint/2010/main" val="1925958980"/>
      </p:ext>
    </p:extLst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892488" y="1189177"/>
            <a:ext cx="741682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partir del próximo amanecer, sólo voy a pensar en las cosas buenas que tengo.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Mis amigos nunca más precisarán darme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un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hombro para llorar. Voy a aprovechar la presencia de ellos para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sonreír,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cantar, para repartir felicidad.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partir del próximo amanecer voy a ser yo mismo.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Nunca más voy a tratar de ser un modelo de perfección.</a:t>
            </a:r>
          </a:p>
        </p:txBody>
      </p:sp>
    </p:spTree>
    <p:extLst>
      <p:ext uri="{BB962C8B-B14F-4D97-AF65-F5344CB8AC3E}">
        <p14:creationId xmlns:p14="http://schemas.microsoft.com/office/powerpoint/2010/main" val="3815456565"/>
      </p:ext>
    </p:extLst>
  </p:cSld>
  <p:clrMapOvr>
    <a:masterClrMapping/>
  </p:clrMapOvr>
  <p:transition spd="slow" advTm="23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90743" y="1438591"/>
            <a:ext cx="8220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Nunca más voy a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sonreír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sin voluntad o decir palabras amorosas por que creo que los otros quieren </a:t>
            </a: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oírlas. </a:t>
            </a:r>
            <a:endParaRPr lang="es-ES" sz="2400" dirty="0">
              <a:solidFill>
                <a:srgbClr val="800000"/>
              </a:solidFill>
              <a:latin typeface="Impac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partir del próximo amanecer voy a vivir mi vida </a:t>
            </a:r>
            <a:endParaRPr lang="es-ES" sz="2400" dirty="0" smtClean="0">
              <a:solidFill>
                <a:srgbClr val="800000"/>
              </a:solidFill>
              <a:latin typeface="Impac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SIN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MIEDO A SER FELIZ.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Voy a continuar esperando.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No, no voy a olvidar a nadie...</a:t>
            </a:r>
          </a:p>
        </p:txBody>
      </p:sp>
    </p:spTree>
    <p:extLst>
      <p:ext uri="{BB962C8B-B14F-4D97-AF65-F5344CB8AC3E}">
        <p14:creationId xmlns:p14="http://schemas.microsoft.com/office/powerpoint/2010/main" val="1628134929"/>
      </p:ext>
    </p:ext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90743" y="1438591"/>
            <a:ext cx="8220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Nunca más voy a </a:t>
            </a:r>
            <a:r>
              <a:rPr lang="es-ES" sz="2400" dirty="0" err="1">
                <a:solidFill>
                  <a:srgbClr val="800000"/>
                </a:solidFill>
                <a:latin typeface="Impact" pitchFamily="34" charset="0"/>
              </a:rPr>
              <a:t>sonreir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 sin voluntad o decir palabras amorosas por que creo que los otros quieren </a:t>
            </a:r>
            <a:r>
              <a:rPr lang="es-ES" sz="2400" dirty="0" err="1">
                <a:solidFill>
                  <a:srgbClr val="800000"/>
                </a:solidFill>
                <a:latin typeface="Impact" pitchFamily="34" charset="0"/>
              </a:rPr>
              <a:t>oirlas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A partir del próximo amanecer voy a vivir mi vida </a:t>
            </a:r>
            <a:endParaRPr lang="es-ES" sz="2400" dirty="0" smtClean="0">
              <a:solidFill>
                <a:srgbClr val="800000"/>
              </a:solidFill>
              <a:latin typeface="Impac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ES" sz="2400" dirty="0" smtClean="0">
                <a:solidFill>
                  <a:srgbClr val="800000"/>
                </a:solidFill>
                <a:latin typeface="Impact" pitchFamily="34" charset="0"/>
              </a:rPr>
              <a:t>SIN </a:t>
            </a: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MIEDO A SER FELIZ.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Voy a continuar esperando.</a:t>
            </a:r>
          </a:p>
          <a:p>
            <a:pPr algn="ctr">
              <a:lnSpc>
                <a:spcPct val="150000"/>
              </a:lnSpc>
            </a:pPr>
            <a:r>
              <a:rPr lang="es-ES" sz="2400" dirty="0">
                <a:solidFill>
                  <a:srgbClr val="800000"/>
                </a:solidFill>
                <a:latin typeface="Impact" pitchFamily="34" charset="0"/>
              </a:rPr>
              <a:t>No, no voy a olvidar a nadie...</a:t>
            </a:r>
          </a:p>
        </p:txBody>
      </p:sp>
    </p:spTree>
    <p:extLst>
      <p:ext uri="{BB962C8B-B14F-4D97-AF65-F5344CB8AC3E}">
        <p14:creationId xmlns:p14="http://schemas.microsoft.com/office/powerpoint/2010/main" val="2584387330"/>
      </p:ext>
    </p:extLst>
  </p:cSld>
  <p:clrMapOvr>
    <a:masterClrMapping/>
  </p:clrMapOvr>
  <p:transition spd="slow" advTm="23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814997" y="961935"/>
            <a:ext cx="7571805" cy="442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pt-BR" sz="3200" dirty="0">
                <a:solidFill>
                  <a:srgbClr val="800000"/>
                </a:solidFill>
                <a:latin typeface="Impact" pitchFamily="34" charset="0"/>
              </a:rPr>
              <a:t>A partir del próximo amanecer, cuando nos encontremos, con certeza, te voy a dar “aquel” abrazo bien apretado, y con toda sinceridad decirte...</a:t>
            </a:r>
          </a:p>
          <a:p>
            <a:pPr algn="ctr">
              <a:lnSpc>
                <a:spcPct val="150000"/>
              </a:lnSpc>
            </a:pPr>
            <a:endParaRPr lang="pt-BR" sz="3200" dirty="0">
              <a:solidFill>
                <a:srgbClr val="800000"/>
              </a:solidFill>
              <a:latin typeface="Impac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3200" dirty="0">
                <a:solidFill>
                  <a:srgbClr val="800000"/>
                </a:solidFill>
                <a:latin typeface="Impact" pitchFamily="34" charset="0"/>
              </a:rPr>
              <a:t>TE QUIERO y tengo mucho amor para darte.</a:t>
            </a:r>
          </a:p>
        </p:txBody>
      </p:sp>
    </p:spTree>
    <p:extLst>
      <p:ext uri="{BB962C8B-B14F-4D97-AF65-F5344CB8AC3E}">
        <p14:creationId xmlns:p14="http://schemas.microsoft.com/office/powerpoint/2010/main" val="1082224180"/>
      </p:ext>
    </p:extLst>
  </p:cSld>
  <p:clrMapOvr>
    <a:masterClrMapping/>
  </p:clrMapOvr>
  <p:transition spd="slow" advTm="23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4048776" cy="376171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44731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25 de octubre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10:31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004" y="3027821"/>
            <a:ext cx="375655" cy="28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055643"/>
            <a:ext cx="11269663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071348" y="774560"/>
            <a:ext cx="5947878" cy="194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NTAJ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MONTAJE</Template>
  <TotalTime>40</TotalTime>
  <Words>610</Words>
  <Application>Microsoft Office PowerPoint</Application>
  <PresentationFormat>Personalizado</PresentationFormat>
  <Paragraphs>57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MONTAJE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24</cp:revision>
  <dcterms:created xsi:type="dcterms:W3CDTF">2020-10-25T09:31:59Z</dcterms:created>
  <dcterms:modified xsi:type="dcterms:W3CDTF">2020-10-25T10:12:04Z</dcterms:modified>
</cp:coreProperties>
</file>