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82" r:id="rId12"/>
    <p:sldId id="266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79" r:id="rId21"/>
    <p:sldId id="275" r:id="rId22"/>
    <p:sldId id="276" r:id="rId23"/>
    <p:sldId id="283" r:id="rId24"/>
    <p:sldId id="277" r:id="rId25"/>
    <p:sldId id="278" r:id="rId26"/>
    <p:sldId id="274" r:id="rId27"/>
    <p:sldId id="280" r:id="rId28"/>
    <p:sldId id="281" r:id="rId29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olonna MT" panose="04020805060202030203" pitchFamily="82" charset="0"/>
      <p:regular r:id="rId35"/>
    </p:embeddedFont>
    <p:embeddedFont>
      <p:font typeface="HongKong" panose="02000000000000000000" pitchFamily="2" charset="0"/>
      <p:regular r:id="rId36"/>
    </p:embeddedFont>
    <p:embeddedFont>
      <p:font typeface="Kristen ITC" panose="03050502040202030202" pitchFamily="66" charset="0"/>
      <p:regular r:id="rId3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FisOW1KqZwl+8bfC8Thxw==" hashData="LgHIEAV/VDppn93ZPVFn6/qt2uFB/58rxnOXa16Pxns+ePYHgLcepSIO87wzEFaz/3Da7UFyB9+GVSNIZ6BND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90BAE0"/>
    <a:srgbClr val="0033CC"/>
    <a:srgbClr val="663C3C"/>
    <a:srgbClr val="663300"/>
    <a:srgbClr val="89C4FF"/>
    <a:srgbClr val="B3A8C4"/>
    <a:srgbClr val="1A130C"/>
    <a:srgbClr val="271D13"/>
    <a:srgbClr val="0B2A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66" y="13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Colonna MT" pitchFamily="8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  <a:lvl2pPr>
              <a:defRPr>
                <a:latin typeface="Colonna MT" pitchFamily="82" charset="0"/>
              </a:defRPr>
            </a:lvl2pPr>
            <a:lvl3pPr>
              <a:defRPr>
                <a:latin typeface="Colonna MT" pitchFamily="82" charset="0"/>
              </a:defRPr>
            </a:lvl3pPr>
            <a:lvl4pPr>
              <a:defRPr>
                <a:latin typeface="Colonna MT" pitchFamily="82" charset="0"/>
              </a:defRPr>
            </a:lvl4pPr>
            <a:lvl5pPr>
              <a:defRPr>
                <a:latin typeface="Colonna MT" pitchFamily="82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Colonna MT" pitchFamily="82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>
                <a:latin typeface="Colonna MT" pitchFamily="82" charset="0"/>
              </a:defRPr>
            </a:lvl1pPr>
            <a:lvl2pPr>
              <a:defRPr sz="2400">
                <a:latin typeface="Colonna MT" pitchFamily="82" charset="0"/>
              </a:defRPr>
            </a:lvl2pPr>
            <a:lvl3pPr>
              <a:defRPr sz="2000">
                <a:latin typeface="Colonna MT" pitchFamily="82" charset="0"/>
              </a:defRPr>
            </a:lvl3pPr>
            <a:lvl4pPr>
              <a:defRPr sz="1800">
                <a:latin typeface="Colonna MT" pitchFamily="82" charset="0"/>
              </a:defRPr>
            </a:lvl4pPr>
            <a:lvl5pPr>
              <a:defRPr sz="1800">
                <a:latin typeface="Colonna MT" pitchFamily="8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>
                <a:latin typeface="Colonna MT" pitchFamily="82" charset="0"/>
              </a:defRPr>
            </a:lvl1pPr>
            <a:lvl2pPr>
              <a:defRPr sz="2400">
                <a:latin typeface="Colonna MT" pitchFamily="82" charset="0"/>
              </a:defRPr>
            </a:lvl2pPr>
            <a:lvl3pPr>
              <a:defRPr sz="2000">
                <a:latin typeface="Colonna MT" pitchFamily="82" charset="0"/>
              </a:defRPr>
            </a:lvl3pPr>
            <a:lvl4pPr>
              <a:defRPr sz="1800">
                <a:latin typeface="Colonna MT" pitchFamily="82" charset="0"/>
              </a:defRPr>
            </a:lvl4pPr>
            <a:lvl5pPr>
              <a:defRPr sz="1800">
                <a:latin typeface="Colonna MT" pitchFamily="8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>
                <a:latin typeface="Colonna MT" pitchFamily="8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>
                <a:latin typeface="Colonna MT" pitchFamily="82" charset="0"/>
              </a:defRPr>
            </a:lvl1pPr>
            <a:lvl2pPr>
              <a:defRPr sz="2000">
                <a:latin typeface="Colonna MT" pitchFamily="82" charset="0"/>
              </a:defRPr>
            </a:lvl2pPr>
            <a:lvl3pPr>
              <a:defRPr sz="1800">
                <a:latin typeface="Colonna MT" pitchFamily="82" charset="0"/>
              </a:defRPr>
            </a:lvl3pPr>
            <a:lvl4pPr>
              <a:defRPr sz="1600">
                <a:latin typeface="Colonna MT" pitchFamily="82" charset="0"/>
              </a:defRPr>
            </a:lvl4pPr>
            <a:lvl5pPr>
              <a:defRPr sz="1600">
                <a:latin typeface="Colonna MT" pitchFamily="82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>
                <a:latin typeface="Colonna MT" pitchFamily="8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>
                <a:latin typeface="Colonna MT" pitchFamily="82" charset="0"/>
              </a:defRPr>
            </a:lvl1pPr>
            <a:lvl2pPr>
              <a:defRPr sz="2000">
                <a:latin typeface="Colonna MT" pitchFamily="82" charset="0"/>
              </a:defRPr>
            </a:lvl2pPr>
            <a:lvl3pPr>
              <a:defRPr sz="1800">
                <a:latin typeface="Colonna MT" pitchFamily="82" charset="0"/>
              </a:defRPr>
            </a:lvl3pPr>
            <a:lvl4pPr>
              <a:defRPr sz="1600">
                <a:latin typeface="Colonna MT" pitchFamily="82" charset="0"/>
              </a:defRPr>
            </a:lvl4pPr>
            <a:lvl5pPr>
              <a:defRPr sz="1600">
                <a:latin typeface="Colonna MT" pitchFamily="82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>
                <a:latin typeface="Colonna MT" pitchFamily="82" charset="0"/>
              </a:defRPr>
            </a:lvl1pPr>
            <a:lvl2pPr>
              <a:defRPr sz="2800">
                <a:latin typeface="Colonna MT" pitchFamily="82" charset="0"/>
              </a:defRPr>
            </a:lvl2pPr>
            <a:lvl3pPr>
              <a:defRPr sz="2400">
                <a:latin typeface="Colonna MT" pitchFamily="82" charset="0"/>
              </a:defRPr>
            </a:lvl3pPr>
            <a:lvl4pPr>
              <a:defRPr sz="2000">
                <a:latin typeface="Colonna MT" pitchFamily="82" charset="0"/>
              </a:defRPr>
            </a:lvl4pPr>
            <a:lvl5pPr>
              <a:defRPr sz="2000">
                <a:latin typeface="Colonna MT" pitchFamily="8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>
                <a:latin typeface="Colonna MT" pitchFamily="82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>
                <a:latin typeface="Colonna MT" pitchFamily="82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>
                <a:latin typeface="Colonna MT" pitchFamily="82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olonna MT" pitchFamily="82" charset="0"/>
              </a:defRPr>
            </a:lvl1pPr>
            <a:lvl2pPr>
              <a:defRPr>
                <a:latin typeface="Colonna MT" pitchFamily="82" charset="0"/>
              </a:defRPr>
            </a:lvl2pPr>
            <a:lvl3pPr>
              <a:defRPr>
                <a:latin typeface="Colonna MT" pitchFamily="82" charset="0"/>
              </a:defRPr>
            </a:lvl3pPr>
            <a:lvl4pPr>
              <a:defRPr>
                <a:latin typeface="Colonna MT" pitchFamily="82" charset="0"/>
              </a:defRPr>
            </a:lvl4pPr>
            <a:lvl5pPr>
              <a:defRPr>
                <a:latin typeface="Colonna MT" pitchFamily="82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>
            <a:lvl1pPr>
              <a:defRPr>
                <a:latin typeface="Colonna MT" pitchFamily="8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>
            <a:lvl1pPr>
              <a:defRPr>
                <a:latin typeface="Colonna MT" pitchFamily="82" charset="0"/>
              </a:defRPr>
            </a:lvl1pPr>
            <a:lvl2pPr>
              <a:defRPr>
                <a:latin typeface="Colonna MT" pitchFamily="82" charset="0"/>
              </a:defRPr>
            </a:lvl2pPr>
            <a:lvl3pPr>
              <a:defRPr>
                <a:latin typeface="Colonna MT" pitchFamily="82" charset="0"/>
              </a:defRPr>
            </a:lvl3pPr>
            <a:lvl4pPr>
              <a:defRPr>
                <a:latin typeface="Colonna MT" pitchFamily="82" charset="0"/>
              </a:defRPr>
            </a:lvl4pPr>
            <a:lvl5pPr>
              <a:defRPr>
                <a:latin typeface="Colonna MT" pitchFamily="82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lonna MT" pitchFamily="82" charset="0"/>
              </a:defRPr>
            </a:lvl1pPr>
          </a:lstStyle>
          <a:p>
            <a:fld id="{0B7E95DF-3E3E-4C39-9866-003037AB790D}" type="datetimeFigureOut">
              <a:rPr lang="es-ES" smtClean="0"/>
              <a:pPr/>
              <a:t>16/08/2022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lonna MT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lonna MT" pitchFamily="82" charset="0"/>
              </a:defRPr>
            </a:lvl1pPr>
          </a:lstStyle>
          <a:p>
            <a:fld id="{6B1F2FCD-CB3A-4AA7-B0EF-86D497ECDA8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lonna MT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olonna MT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olonna MT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olonna MT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olonna MT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olonna MT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B469FF"/>
            </a:gs>
            <a:gs pos="100000">
              <a:srgbClr val="2B67A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PS  EXCLUSIVOS\- Voy a seguir creyendo\Imágenes\1 - fountain-in-hala-ludowa-wroclaw-wallpaper-preview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267494"/>
            <a:ext cx="3240360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7000"/>
              </a:lnSpc>
            </a:pPr>
            <a:r>
              <a:rPr lang="es-ES" sz="5000" dirty="0">
                <a:ln>
                  <a:solidFill>
                    <a:srgbClr val="00CC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ngKong" pitchFamily="2" charset="0"/>
              </a:rPr>
              <a:t>Voy A Seguir Creyendo</a:t>
            </a:r>
          </a:p>
        </p:txBody>
      </p:sp>
      <p:sp>
        <p:nvSpPr>
          <p:cNvPr id="19" name="18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00CC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00CC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B46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B46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Omar Akran - Free as a bird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1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1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1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 animBg="1"/>
      <p:bldP spid="19" grpId="1" animBg="1"/>
      <p:bldP spid="21" grpId="0" animBg="1"/>
      <p:bldP spid="21" grpId="1" animBg="1"/>
      <p:bldP spid="20" grpId="0" animBg="1"/>
      <p:bldP spid="20" grpId="1" animBg="1"/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Voy a seguir creyendo\Imágenes\27cc33600fddf149274178e8c64bd59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blinds dir="vert"/>
      </p:transition>
    </mc:Choice>
    <mc:Fallback>
      <p:transition spd="slow" advClick="0" advTm="3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1D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Voy a seguir creyendo\Imágenes\France_Fountains_4589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483518"/>
            <a:ext cx="280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Voy a seguir creyendo, </a:t>
            </a:r>
          </a:p>
        </p:txBody>
      </p:sp>
      <p:pic>
        <p:nvPicPr>
          <p:cNvPr id="3078" name="Picture 6" descr="E:\PPS  EXCLUSIVOS\- Voy a seguir creyendo\Imágenes\11_fountain_These-Spectacular-Photos-of-Fountains-From-Around-the-World-Will-Blow-Your-Mind_185173025_Cvandyk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23" y="0"/>
            <a:ext cx="9150350" cy="5157788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7EA4A4D-B8F1-598F-E331-CBE831359660}"/>
              </a:ext>
            </a:extLst>
          </p:cNvPr>
          <p:cNvSpPr txBox="1"/>
          <p:nvPr/>
        </p:nvSpPr>
        <p:spPr>
          <a:xfrm>
            <a:off x="323528" y="627534"/>
            <a:ext cx="3347864" cy="1656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Aun cuando la gente pierda la esperanza.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4300">
        <p15:prstTrans prst="wind"/>
      </p:transition>
    </mc:Choice>
    <mc:Fallback>
      <p:transition spd="slow" advClick="0" advTm="14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8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Voy a seguir creyendo\Imágenes\http___cdn.cnn.com_cnnnext_dam_assets_141030132611-fountains-sci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40234" y="225661"/>
            <a:ext cx="35283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 Voy a seguir construyendo, </a:t>
            </a:r>
          </a:p>
        </p:txBody>
      </p:sp>
      <p:pic>
        <p:nvPicPr>
          <p:cNvPr id="5125" name="Picture 5" descr="E:\PPS  EXCLUSIVOS\- Voy a seguir creyendo\Imágenes\fountain-building-statue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4D90CAD-48AA-D26A-47E4-7C13784409C5}"/>
              </a:ext>
            </a:extLst>
          </p:cNvPr>
          <p:cNvSpPr txBox="1"/>
          <p:nvPr/>
        </p:nvSpPr>
        <p:spPr>
          <a:xfrm>
            <a:off x="540060" y="262732"/>
            <a:ext cx="424847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 Aun cuando otros destruyan.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4300">
        <p:blinds dir="vert"/>
      </p:transition>
    </mc:Choice>
    <mc:Fallback>
      <p:transition spd="slow" advClick="0" advTm="143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Voy a seguir creyendo\Imágenes\flushing-meadows-architecture-world-globe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13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96136" y="267494"/>
            <a:ext cx="2808312" cy="165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Voy a seguir hablando de Paz, </a:t>
            </a:r>
          </a:p>
        </p:txBody>
      </p:sp>
      <p:pic>
        <p:nvPicPr>
          <p:cNvPr id="6149" name="Picture 5" descr="E:\PPS  EXCLUSIVOS\- Voy a seguir creyendo\Imágenes\1aa4db381b842c0c3481be821761d12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-7938"/>
            <a:ext cx="9131300" cy="5151438"/>
          </a:xfrm>
          <a:prstGeom prst="rect">
            <a:avLst/>
          </a:prstGeom>
          <a:noFill/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EA87027-9BFB-7DBF-F1F9-E7A3DBF51E41}"/>
              </a:ext>
            </a:extLst>
          </p:cNvPr>
          <p:cNvSpPr txBox="1"/>
          <p:nvPr/>
        </p:nvSpPr>
        <p:spPr>
          <a:xfrm>
            <a:off x="1475656" y="3939902"/>
            <a:ext cx="640871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Aún en medio de una guerra.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4300">
        <p14:prism isInverted="1"/>
      </p:transition>
    </mc:Choice>
    <mc:Fallback>
      <p:transition spd="slow" advClick="0" advTm="14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43D620F-62CD-6418-B46E-E85346FC4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6" y="8432"/>
            <a:ext cx="913184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vortex dir="r"/>
      </p:transition>
    </mc:Choice>
    <mc:Fallback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2A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Voy a seguir creyendo\Imágenes\Big-Wild-Goose-Pagoda-Fount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339502"/>
            <a:ext cx="360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Voy a seguir iluminando, </a:t>
            </a:r>
          </a:p>
        </p:txBody>
      </p:sp>
      <p:pic>
        <p:nvPicPr>
          <p:cNvPr id="7171" name="Picture 3" descr="E:\PPS  EXCLUSIVOS\- Voy a seguir creyendo\Imágenes\Austria_Vienna_Fountains_Night_Street_Street_59244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7113ED8-DC81-5911-B025-61535A729599}"/>
              </a:ext>
            </a:extLst>
          </p:cNvPr>
          <p:cNvSpPr txBox="1"/>
          <p:nvPr/>
        </p:nvSpPr>
        <p:spPr>
          <a:xfrm>
            <a:off x="4788024" y="555526"/>
            <a:ext cx="392392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 Aún en medio de la oscuridad.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rippl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3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Voy a seguir creyendo\Imágenes\baku-azerbaijan-ancient-fountain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6" y="267494"/>
            <a:ext cx="51480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Y seguiré sembrando, </a:t>
            </a:r>
          </a:p>
        </p:txBody>
      </p:sp>
      <p:pic>
        <p:nvPicPr>
          <p:cNvPr id="9219" name="Picture 3" descr="E:\PPS  EXCLUSIVOS\- Voy a seguir creyendo\Imágenes\Fuente-nayades-ro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218243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9E4774F-8E87-E1C2-A0A2-8B857BC17703}"/>
              </a:ext>
            </a:extLst>
          </p:cNvPr>
          <p:cNvSpPr txBox="1"/>
          <p:nvPr/>
        </p:nvSpPr>
        <p:spPr>
          <a:xfrm>
            <a:off x="179512" y="310581"/>
            <a:ext cx="3888432" cy="133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Aunque otros pisen la cosecha.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:split orient="vert"/>
      </p:transition>
    </mc:Choice>
    <mc:Fallback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3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Voy a seguir creyendo\Imágenes\7865688336_405e01a140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267494"/>
            <a:ext cx="27363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Y seguiré gritando,</a:t>
            </a:r>
          </a:p>
        </p:txBody>
      </p:sp>
      <p:pic>
        <p:nvPicPr>
          <p:cNvPr id="10243" name="Picture 3" descr="E:\PPS  EXCLUSIVOS\- Voy a seguir creyendo\Imágenes\B071_Springbrunnen_Emirates_Palace_Springbrunnen_Emirates_Pala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6D44174-F592-7A74-B5F1-825AC46655F8}"/>
              </a:ext>
            </a:extLst>
          </p:cNvPr>
          <p:cNvSpPr txBox="1"/>
          <p:nvPr/>
        </p:nvSpPr>
        <p:spPr>
          <a:xfrm>
            <a:off x="507639" y="267494"/>
            <a:ext cx="403244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Aún cuando otros callen.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3000">
        <p:checker/>
      </p:transition>
    </mc:Choice>
    <mc:Fallback xmlns="">
      <p:transition spd="slow" advClick="0" advTm="1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5D7617C-CCA0-CB50-5643-94AA5D274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" y="0"/>
            <a:ext cx="913184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41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3000">
        <p14:honeycomb/>
      </p:transition>
    </mc:Choice>
    <mc:Fallback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A8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E9CD2CE-2D39-8AF5-04B5-7D1C745169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85"/>
            <a:ext cx="10690008" cy="514280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627302" y="499308"/>
            <a:ext cx="44226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Y dibujaré sonrisas, </a:t>
            </a:r>
          </a:p>
        </p:txBody>
      </p:sp>
      <p:pic>
        <p:nvPicPr>
          <p:cNvPr id="11266" name="Picture 2" descr="E:\PPS  EXCLUSIVOS\- Voy a seguir creyendo\Imágenes\3638438946_9e0b98c92d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285"/>
            <a:ext cx="9167266" cy="5151438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DD41994-4BC8-4F2A-A735-A47726D555AE}"/>
              </a:ext>
            </a:extLst>
          </p:cNvPr>
          <p:cNvSpPr txBox="1"/>
          <p:nvPr/>
        </p:nvSpPr>
        <p:spPr>
          <a:xfrm>
            <a:off x="3779912" y="507740"/>
            <a:ext cx="381642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En rostros con lágrimas.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14:doors dir="vert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C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Voy a seguir creyendo\Imágenes\669e68f4ec75c61089f8c51fb457f5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"/>
            <a:ext cx="9156700" cy="515937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3096344" cy="1143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Y transmitiré alivio,</a:t>
            </a:r>
          </a:p>
        </p:txBody>
      </p:sp>
      <p:pic>
        <p:nvPicPr>
          <p:cNvPr id="2051" name="Picture 3" descr="E:\PPS  EXCLUSIVOS\- Voy a seguir creyendo\Imágenes\4290838468_a2f322fcec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D95AA80-4729-3D42-1295-341C1100CEC4}"/>
              </a:ext>
            </a:extLst>
          </p:cNvPr>
          <p:cNvSpPr txBox="1"/>
          <p:nvPr/>
        </p:nvSpPr>
        <p:spPr>
          <a:xfrm>
            <a:off x="1979712" y="3867894"/>
            <a:ext cx="457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Cuando vea dolor.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A8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Voy a seguir creyendo\Imágenes\Armenia_Houses_Fountains_Yerevan_Town_square_60895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33950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Y regalaré motivos de alegría</a:t>
            </a:r>
          </a:p>
        </p:txBody>
      </p:sp>
      <p:pic>
        <p:nvPicPr>
          <p:cNvPr id="4100" name="Picture 4" descr="E:\PPS  EXCLUSIVOS\- Voy a seguir creyendo\Imágenes\d50hntviye4a666ovqd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1" cy="5211183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46D238E-3558-4282-84A2-DD624D36924C}"/>
              </a:ext>
            </a:extLst>
          </p:cNvPr>
          <p:cNvSpPr txBox="1"/>
          <p:nvPr/>
        </p:nvSpPr>
        <p:spPr>
          <a:xfrm>
            <a:off x="251520" y="483518"/>
            <a:ext cx="410445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Donde solo haya tristezas.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3300">
        <p15:prstTrans prst="drape"/>
      </p:transition>
    </mc:Choice>
    <mc:Fallback>
      <p:transition spd="slow" advClick="0" advTm="13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Voy a seguir creyendo\Imágenes\5c1ca08c87f95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comb/>
      </p:transition>
    </mc:Choice>
    <mc:Fallback>
      <p:transition spd="slow" advClick="0" advTm="4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Voy a seguir creyendo\Imágenes\trees-area-fountain-missouri-kansas-city-hd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411510"/>
            <a:ext cx="44644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 Invitaré a caminar, </a:t>
            </a:r>
          </a:p>
        </p:txBody>
      </p:sp>
      <p:pic>
        <p:nvPicPr>
          <p:cNvPr id="5123" name="Picture 3" descr="E:\PPS  EXCLUSIVOS\- Voy a seguir creyendo\Imágenes\visiter-aix-en-provence-fontaine-de-la-roton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6200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6F6A069-DD07-64DD-D52D-967A58898241}"/>
              </a:ext>
            </a:extLst>
          </p:cNvPr>
          <p:cNvSpPr txBox="1"/>
          <p:nvPr/>
        </p:nvSpPr>
        <p:spPr>
          <a:xfrm>
            <a:off x="251520" y="339502"/>
            <a:ext cx="381642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Al que decidió quedarse.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300">
        <p14:prism/>
      </p:transition>
    </mc:Choice>
    <mc:Fallback>
      <p:transition spd="slow" advClick="0" advTm="13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C369B81-9A07-D972-6CE2-10286D6FF6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" y="4502"/>
            <a:ext cx="9141229" cy="5134495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67544" y="250407"/>
            <a:ext cx="3563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Y levantaré los brazos,</a:t>
            </a:r>
          </a:p>
        </p:txBody>
      </p:sp>
      <p:pic>
        <p:nvPicPr>
          <p:cNvPr id="15364" name="Picture 4" descr="E:\PPS  EXCLUSIVOS\- Voy a seguir creyendo\Imágenes\DSC_0688-1536x1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05"/>
            <a:ext cx="9144000" cy="5134495"/>
          </a:xfrm>
          <a:prstGeom prst="rect">
            <a:avLst/>
          </a:prstGeom>
          <a:noFill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CB9C405-6FF6-4515-4B46-2053DB083492}"/>
              </a:ext>
            </a:extLst>
          </p:cNvPr>
          <p:cNvSpPr txBox="1"/>
          <p:nvPr/>
        </p:nvSpPr>
        <p:spPr>
          <a:xfrm>
            <a:off x="5364088" y="276569"/>
            <a:ext cx="288032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 los que se han rendido.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300">
        <p14:ripple/>
      </p:transition>
    </mc:Choice>
    <mc:Fallback>
      <p:transition spd="slow" advClick="0" advTm="13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C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Voy a seguir creyendo\Imágenes\46f881de51a5bbce919f5338d9f922b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33906"/>
            <a:ext cx="9159636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63688" y="195486"/>
            <a:ext cx="4965592" cy="1143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Porque en medio de la desolación, 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63CD157-CB5B-EC5B-B0F9-15A4D642A6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762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115616" y="202630"/>
            <a:ext cx="6722930" cy="1143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 Habrá un </a:t>
            </a:r>
            <a:r>
              <a:rPr lang="es-ES" sz="40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niño</a:t>
            </a:r>
            <a:r>
              <a:rPr lang="es-ES" sz="40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 que nos mirará,</a:t>
            </a:r>
          </a:p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  esperanzado,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500">
        <p14:vortex dir="r"/>
      </p:transition>
    </mc:Choice>
    <mc:Fallback>
      <p:transition spd="slow" advClick="0" advTm="14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A853D12-E87D-B93B-FC47-53D45AABE1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921"/>
            <a:ext cx="9144000" cy="5143153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5536" y="195486"/>
            <a:ext cx="60848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Esperando algo de nosotros.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Voy a seguir creyendo\Imágenes\building-home-area-rome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4000">
        <p15:prstTrans prst="fracture"/>
      </p:transition>
    </mc:Choice>
    <mc:Fallback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C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Voy a seguir creyendo\Imágenes\monuments-eiffel-tower-fountain-light-night-hd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83518"/>
            <a:ext cx="39077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 Y aún en medio de una tormenta,</a:t>
            </a:r>
          </a:p>
        </p:txBody>
      </p:sp>
      <p:pic>
        <p:nvPicPr>
          <p:cNvPr id="11266" name="Picture 2" descr="E:\PPS  EXCLUSIVOS\- Voy a seguir creyendo\Imágenes\fc2b9616c56a20aa98021947caa0dd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483518"/>
            <a:ext cx="349113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Por algún lado saldrá el sol.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reveal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Voy a seguir creyendo\Imágenes\the-evening-fountain-istanbul-turkey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411510"/>
            <a:ext cx="52822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Y en medio del desierto</a:t>
            </a:r>
          </a:p>
        </p:txBody>
      </p:sp>
      <p:pic>
        <p:nvPicPr>
          <p:cNvPr id="10242" name="Picture 2" descr="E:\PPS  EXCLUSIVOS\- Voy a seguir creyendo\Imágenes\lights-ball-fountain-park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9792" y="3651870"/>
            <a:ext cx="4254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Crecerá una planta.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3000">
        <p15:prstTrans prst="prestige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4E31B14-7803-1008-2FBF-DB0BAA89EE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"/>
            <a:ext cx="9144000" cy="514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937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split orient="vert"/>
      </p:transition>
    </mc:Choice>
    <mc:Fallback>
      <p:transition spd="slow" advClick="0" advTm="3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Voy a seguir creyendo\Imágenes\wadakura-fountain-park-japan-tokyo-beautiful-night-city-skyscrapers-lights-fountain-photos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3338"/>
            <a:ext cx="9150350" cy="521176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59832" y="339502"/>
            <a:ext cx="54913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 Siempre habrá un pájaro que nos cante, </a:t>
            </a:r>
          </a:p>
        </p:txBody>
      </p:sp>
      <p:pic>
        <p:nvPicPr>
          <p:cNvPr id="9218" name="Picture 2" descr="E:\PPS  EXCLUSIVOS\- Voy a seguir creyendo\Imágenes\london-europe-bridge-cityscape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584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11510"/>
            <a:ext cx="29523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Un niño que nos sonría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14:prism isInverted="1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BA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Voy a seguir creyendo\Imágenes\the-sky-trees-lights-people-home-hd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38164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Y una mariposa,</a:t>
            </a:r>
          </a:p>
        </p:txBody>
      </p:sp>
      <p:sp>
        <p:nvSpPr>
          <p:cNvPr id="8195" name="AutoShape 3" descr="Zaragoza se suma a la iluminación azul en apoyo a los trabajadores  esencia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197" name="AutoShape 5" descr="Zaragoza se suma a la iluminación azul en apoyo a los trabajadores  esencia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199" name="AutoShape 7" descr="Zaragoza se suma a la iluminación azul en apoyo a los trabajadores  esencia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201" name="Picture 9" descr="E:\PPS  EXCLUSIVOS\- Voy a seguir creyendo\Imágenes\fuente-de-la-plaza-de-espana-de-zarago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49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148064" y="411510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Que nos brinde su belleza.</a:t>
            </a:r>
            <a:endParaRPr lang="es-ES" sz="40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:blinds dir="vert"/>
      </p:transition>
    </mc:Choice>
    <mc:Fallback>
      <p:transition spd="slow" advClick="0" advTm="1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Voy a seguir creyendo\Imágenes\Roma-fonta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dissolve/>
      </p:transition>
    </mc:Choice>
    <mc:Fallback>
      <p:transition spd="slow" advClick="0" advTm="4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4">
                <a:lumMod val="75000"/>
              </a:schemeClr>
            </a:gs>
            <a:gs pos="100000">
              <a:srgbClr val="3B352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F62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176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32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Voy a seguir creyendo\Imágenes\39 - 5bd471b079906-wallpaper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483518"/>
            <a:ext cx="2439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Agosto 2022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4" y="1203598"/>
            <a:ext cx="41588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Música: Omar </a:t>
            </a:r>
            <a:r>
              <a:rPr lang="es-ES" sz="3600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Akram</a:t>
            </a:r>
            <a:endParaRPr lang="es-ES" sz="36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itchFamily="82" charset="0"/>
            </a:endParaRPr>
          </a:p>
          <a:p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    Free As a </a:t>
            </a:r>
            <a:r>
              <a:rPr lang="es-ES" sz="3600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Bird</a:t>
            </a:r>
            <a:endParaRPr lang="es-ES" sz="36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11560" y="4227934"/>
            <a:ext cx="47169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itchFamily="82" charset="0"/>
              </a:rPr>
              <a:t>Autor: Mahatma Gandhi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6804248" y="3363838"/>
            <a:ext cx="1152128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/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2" grpId="0"/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1615</TotalTime>
  <Words>250</Words>
  <Application>Microsoft Office PowerPoint</Application>
  <PresentationFormat>Presentación en pantalla (16:9)</PresentationFormat>
  <Paragraphs>43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5" baseType="lpstr">
      <vt:lpstr>HongKong</vt:lpstr>
      <vt:lpstr>Kristen ITC</vt:lpstr>
      <vt:lpstr>Arial</vt:lpstr>
      <vt:lpstr>Calibri</vt:lpstr>
      <vt:lpstr>Brock Script</vt:lpstr>
      <vt:lpstr>Colonna MT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131</cp:revision>
  <dcterms:created xsi:type="dcterms:W3CDTF">2022-07-16T21:23:39Z</dcterms:created>
  <dcterms:modified xsi:type="dcterms:W3CDTF">2022-08-16T18:49:49Z</dcterms:modified>
</cp:coreProperties>
</file>