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18"/>
  </p:notesMasterIdLst>
  <p:sldIdLst>
    <p:sldId id="268" r:id="rId3"/>
    <p:sldId id="272" r:id="rId4"/>
    <p:sldId id="265" r:id="rId5"/>
    <p:sldId id="273" r:id="rId6"/>
    <p:sldId id="271" r:id="rId7"/>
    <p:sldId id="270" r:id="rId8"/>
    <p:sldId id="267" r:id="rId9"/>
    <p:sldId id="266" r:id="rId10"/>
    <p:sldId id="264" r:id="rId11"/>
    <p:sldId id="263" r:id="rId12"/>
    <p:sldId id="259" r:id="rId13"/>
    <p:sldId id="262" r:id="rId14"/>
    <p:sldId id="261" r:id="rId15"/>
    <p:sldId id="274" r:id="rId16"/>
    <p:sldId id="275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GrjWlvV7/VwcVdwLkCXbw" hashData="dxDX0REMAol/akUOL72l2s4zXB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4CEAE"/>
    <a:srgbClr val="C5975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019" autoAdjust="0"/>
    <p:restoredTop sz="94660"/>
  </p:normalViewPr>
  <p:slideViewPr>
    <p:cSldViewPr>
      <p:cViewPr>
        <p:scale>
          <a:sx n="40" d="100"/>
          <a:sy n="40" d="100"/>
        </p:scale>
        <p:origin x="-888" y="-7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B5B58E-F5BB-42D3-AD85-709EF18DF4C1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E016BB-1145-4B02-9132-3058E896483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E016BB-1145-4B02-9132-3058E8964836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76B98-5A4F-4266-BF38-7FBF8999BAA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76E-06F0-4423-A46B-6B3BADCF56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76B98-5A4F-4266-BF38-7FBF8999BAA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76E-06F0-4423-A46B-6B3BADCF56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76B98-5A4F-4266-BF38-7FBF8999BAA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76E-06F0-4423-A46B-6B3BADCF56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76B98-5A4F-4266-BF38-7FBF8999BAA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76E-06F0-4423-A46B-6B3BADCF56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76B98-5A4F-4266-BF38-7FBF8999BAA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76E-06F0-4423-A46B-6B3BADCF56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76B98-5A4F-4266-BF38-7FBF8999BAA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76E-06F0-4423-A46B-6B3BADCF56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76B98-5A4F-4266-BF38-7FBF8999BAA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76E-06F0-4423-A46B-6B3BADCF56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76B98-5A4F-4266-BF38-7FBF8999BAA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76E-06F0-4423-A46B-6B3BADCF56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76B98-5A4F-4266-BF38-7FBF8999BAA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76E-06F0-4423-A46B-6B3BADCF56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76B98-5A4F-4266-BF38-7FBF8999BAA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76E-06F0-4423-A46B-6B3BADCF56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76B98-5A4F-4266-BF38-7FBF8999BAA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9F76E-06F0-4423-A46B-6B3BADCF56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FFC311-812D-4385-AC6C-D9E19CAD231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2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276B98-5A4F-4266-BF38-7FBF8999BAA9}" type="datetimeFigureOut">
              <a:rPr lang="es-ES" smtClean="0"/>
              <a:pPr/>
              <a:t>31/01/2013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19F76E-06F0-4423-A46B-6B3BADCF565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5158A27-32D4-44D8-AB48-7CE19D0295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2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4.png"/><Relationship Id="rId7" Type="http://schemas.openxmlformats.org/officeDocument/2006/relationships/image" Target="../media/image3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79215_4355417_54217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85786" y="0"/>
            <a:ext cx="7572428" cy="6858000"/>
          </a:xfrm>
          <a:prstGeom prst="rect">
            <a:avLst/>
          </a:prstGeom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785786" y="0"/>
            <a:ext cx="7572428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358214" y="0"/>
            <a:ext cx="785786" cy="68580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394" name="Picture 10" descr="Your generated text image"/>
          <p:cNvPicPr>
            <a:picLocks noChangeAspect="1" noChangeArrowheads="1" noCrop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928662" y="785794"/>
            <a:ext cx="2162702" cy="105251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6396" name="Picture 12" descr="Your generated text image"/>
          <p:cNvPicPr>
            <a:picLocks noChangeAspect="1" noChangeArrowheads="1" noCrop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3643306" y="4429132"/>
            <a:ext cx="4597825" cy="1500198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0" name="9 CuadroTexto"/>
          <p:cNvSpPr txBox="1"/>
          <p:nvPr/>
        </p:nvSpPr>
        <p:spPr>
          <a:xfrm>
            <a:off x="5357818" y="6215082"/>
            <a:ext cx="29296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Esta Es Una Creación De </a:t>
            </a:r>
            <a:r>
              <a:rPr lang="es-ES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Brush Script MT" pitchFamily="66" charset="0"/>
              </a:rPr>
              <a:t>Pac-jaz</a:t>
            </a:r>
            <a:endParaRPr lang="es-ES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Brush Script MT" pitchFamily="66" charset="0"/>
            </a:endParaRPr>
          </a:p>
        </p:txBody>
      </p:sp>
    </p:spTree>
  </p:cSld>
  <p:clrMapOvr>
    <a:masterClrMapping/>
  </p:clrMapOvr>
  <p:transition advTm="16000">
    <p:sndAc>
      <p:stSnd loop="1">
        <p:snd r:embed="rId2" name="Jazmin -clayderma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500"/>
                            </p:stCondLst>
                            <p:childTnLst>
                              <p:par>
                                <p:cTn id="2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7178_2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9248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357818" y="3857628"/>
            <a:ext cx="335758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Hoy he aprendido que hay que dejar que la vida te despeine, por eso he decidido disfrutar la vida con mayor intensidad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500"/>
            <a:ext cx="9144000" cy="5715000"/>
          </a:xfrm>
          <a:prstGeom prst="rect">
            <a:avLst/>
          </a:prstGeom>
        </p:spPr>
      </p:pic>
      <p:pic>
        <p:nvPicPr>
          <p:cNvPr id="5" name="4 Imagen" descr="18509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71480"/>
            <a:ext cx="9144000" cy="5786478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7148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6286520"/>
            <a:ext cx="9144000" cy="57148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6072198" y="1142984"/>
            <a:ext cx="262924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mundo está loco.</a:t>
            </a:r>
          </a:p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Definitivamente loco…</a:t>
            </a:r>
          </a:p>
          <a:p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1265878797_1242980396_138443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857357" y="0"/>
            <a:ext cx="5500726" cy="6858000"/>
          </a:xfrm>
          <a:prstGeom prst="rect">
            <a:avLst/>
          </a:prstGeom>
        </p:spPr>
      </p:pic>
      <p:pic>
        <p:nvPicPr>
          <p:cNvPr id="9" name="8 Imagen" descr="tumblr_lxlgc2uu2s1qm6gkqo1_5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857356" y="0"/>
            <a:ext cx="5500726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71434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2976" y="0"/>
            <a:ext cx="71434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358082" y="0"/>
            <a:ext cx="71434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429652" y="0"/>
            <a:ext cx="714348" cy="6858000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071670" y="4919008"/>
            <a:ext cx="514353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rico, engorda.</a:t>
            </a:r>
          </a:p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lindo sale caro.</a:t>
            </a:r>
          </a:p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sol que ilumina nuestro rostro arruga.</a:t>
            </a:r>
          </a:p>
          <a:p>
            <a:pPr algn="ctr"/>
            <a:r>
              <a:rPr lang="es-ES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lo realmente bueno de esta vida, despeina…</a:t>
            </a:r>
          </a:p>
          <a:p>
            <a:pPr algn="ctr"/>
            <a:endParaRPr lang="es-E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looks-para-pelo-rizado-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Jennifer-Garner-9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0" y="4611231"/>
            <a:ext cx="48577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Hacer el amor, despeina.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Reírte a carcajadas, despeina.</a:t>
            </a:r>
          </a:p>
          <a:p>
            <a:pPr algn="ctr"/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Viajar, volar, correr, meterte en el mar, despeina.</a:t>
            </a:r>
          </a:p>
          <a:p>
            <a:pPr algn="ctr"/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natal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9438"/>
          </a:xfrm>
          <a:prstGeom prst="rect">
            <a:avLst/>
          </a:prstGeom>
        </p:spPr>
      </p:pic>
      <p:pic>
        <p:nvPicPr>
          <p:cNvPr id="6" name="5 Imagen" descr="28102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357818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0" y="4929198"/>
            <a:ext cx="32861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Quitarte la ropa, despeina.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Besar a la persona que amas, despeina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izona-Muse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072230" cy="6858000"/>
          </a:xfrm>
          <a:prstGeom prst="rect">
            <a:avLst/>
          </a:prstGeom>
        </p:spPr>
      </p:pic>
      <p:pic>
        <p:nvPicPr>
          <p:cNvPr id="5" name="4 Imagen" descr="stk68209cor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1500166" y="0"/>
            <a:ext cx="60722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714348" cy="6858000"/>
          </a:xfrm>
          <a:prstGeom prst="rect">
            <a:avLst/>
          </a:prstGeom>
          <a:solidFill>
            <a:srgbClr val="C59753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0"/>
            <a:ext cx="714348" cy="6858000"/>
          </a:xfrm>
          <a:prstGeom prst="rect">
            <a:avLst/>
          </a:prstGeom>
          <a:solidFill>
            <a:srgbClr val="C59753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7572396" y="0"/>
            <a:ext cx="714348" cy="6858000"/>
          </a:xfrm>
          <a:prstGeom prst="rect">
            <a:avLst/>
          </a:prstGeom>
          <a:solidFill>
            <a:srgbClr val="C59753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8429652" y="0"/>
            <a:ext cx="714348" cy="6858000"/>
          </a:xfrm>
          <a:prstGeom prst="rect">
            <a:avLst/>
          </a:prstGeom>
          <a:solidFill>
            <a:srgbClr val="C59753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1714480" y="4000504"/>
            <a:ext cx="271464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Jugar, despeina.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Cantar hasta que te quedes sin aire, despeina.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cas-descargar-fondos-de-pantalla-una-linda-chica-despeinada-hd-widescreen-13436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428604"/>
            <a:ext cx="9144000" cy="6000792"/>
          </a:xfrm>
          <a:prstGeom prst="rect">
            <a:avLst/>
          </a:prstGeom>
        </p:spPr>
      </p:pic>
      <p:pic>
        <p:nvPicPr>
          <p:cNvPr id="5" name="4 Imagen" descr="Redhead%20Beaut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428604"/>
            <a:ext cx="9144000" cy="600079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solidFill>
            <a:srgbClr val="E4CEAE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solidFill>
            <a:srgbClr val="E4CEAE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786446" y="857232"/>
            <a:ext cx="2857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Bailar hasta que dudes si fue buena idea ponerte tacones altos esa noche, te deja el pelo irreconocible…</a:t>
            </a:r>
          </a:p>
          <a:p>
            <a:pPr algn="ctr"/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tumblr_l3o53vtI1i1qcoumgo1_5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0"/>
            <a:ext cx="5429288" cy="6858000"/>
          </a:xfrm>
          <a:prstGeom prst="rect">
            <a:avLst/>
          </a:prstGeom>
        </p:spPr>
      </p:pic>
      <p:pic>
        <p:nvPicPr>
          <p:cNvPr id="7" name="6 Imagen" descr="Imagen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56" y="0"/>
            <a:ext cx="5470365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000132" cy="6858000"/>
          </a:xfrm>
          <a:prstGeom prst="rect">
            <a:avLst/>
          </a:prstGeom>
          <a:solidFill>
            <a:srgbClr val="C59753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143868" y="0"/>
            <a:ext cx="1000132" cy="6858000"/>
          </a:xfrm>
          <a:prstGeom prst="rect">
            <a:avLst/>
          </a:prstGeom>
          <a:solidFill>
            <a:srgbClr val="C59753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3357554" y="4929198"/>
            <a:ext cx="35004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Así que como siempre cada vez que nos veamos voy a estar con el cabello despeinado…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500"/>
                            </p:stCondLst>
                            <p:childTnLst>
                              <p:par>
                                <p:cTn id="1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_I2009_Glamazon_pboxx-pixelboxx-105111_300dpi_1772H_1772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158452" cy="6858000"/>
          </a:xfrm>
          <a:prstGeom prst="rect">
            <a:avLst/>
          </a:prstGeom>
        </p:spPr>
      </p:pic>
      <p:pic>
        <p:nvPicPr>
          <p:cNvPr id="5" name="4 Imagen" descr="Season-2-Cast-Ivy-90210-8403978-1866-25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000100" y="0"/>
            <a:ext cx="71438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000132" cy="6858000"/>
          </a:xfrm>
          <a:prstGeom prst="rect">
            <a:avLst/>
          </a:prstGeom>
          <a:solidFill>
            <a:srgbClr val="C59753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143868" y="0"/>
            <a:ext cx="1000132" cy="6858000"/>
          </a:xfrm>
          <a:prstGeom prst="rect">
            <a:avLst/>
          </a:prstGeom>
          <a:solidFill>
            <a:srgbClr val="C59753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1071538" y="0"/>
            <a:ext cx="22860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 embargo, no tengo duda de que estaré pasando por el momento más feliz de mi vida</a:t>
            </a:r>
          </a:p>
          <a:p>
            <a:pPr algn="ctr"/>
            <a:endParaRPr lang="es-ES" sz="2000" dirty="0">
              <a:solidFill>
                <a:srgbClr val="FFFF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500"/>
                            </p:stCondLst>
                            <p:childTnLst>
                              <p:par>
                                <p:cTn id="1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look_chanel_1.jpg"/>
          <p:cNvPicPr>
            <a:picLocks noChangeAspect="1"/>
          </p:cNvPicPr>
          <p:nvPr/>
        </p:nvPicPr>
        <p:blipFill>
          <a:blip r:embed="rId2"/>
          <a:srcRect l="5128" r="2564"/>
          <a:stretch>
            <a:fillRect/>
          </a:stretch>
        </p:blipFill>
        <p:spPr>
          <a:xfrm>
            <a:off x="785786" y="0"/>
            <a:ext cx="7715304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-4500626" y="3857628"/>
            <a:ext cx="26432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" name="8 Imagen" descr="Imagen1.jpg"/>
          <p:cNvPicPr>
            <a:picLocks noChangeAspect="1"/>
          </p:cNvPicPr>
          <p:nvPr/>
        </p:nvPicPr>
        <p:blipFill>
          <a:blip r:embed="rId3"/>
          <a:srcRect r="18629"/>
          <a:stretch>
            <a:fillRect/>
          </a:stretch>
        </p:blipFill>
        <p:spPr>
          <a:xfrm>
            <a:off x="785786" y="0"/>
            <a:ext cx="7715304" cy="6858000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785786" y="4500570"/>
            <a:ext cx="33575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ley de vida: Siempre va a estar mas despeinada la mujer que elija ir en el primer carrito de la montaña rusa, que la que elija no subirse.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29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desktopwallpapers.org.ua-166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vzeroshennaya_devushka_1600x12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572133" y="2000240"/>
            <a:ext cx="357186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eso, mi recomendación a todas las mujeres: Haz el amor, Entrégate, Come rico, Besa, Abraza, Baila, Enamórate, Relájate, Viaja, Salta, Acuéstate tarde, Levántate temprano, Corre, Vuela, Canta, Ponte guapa, Ponte cómoda, Admira el paisaje, Disfruta y sobre todo, deja que la vida te despeine...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3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hutterstock_73180672.jpg"/>
          <p:cNvPicPr>
            <a:picLocks noChangeAspect="1"/>
          </p:cNvPicPr>
          <p:nvPr/>
        </p:nvPicPr>
        <p:blipFill>
          <a:blip r:embed="rId2" cstate="screen"/>
          <a:srcRect/>
          <a:stretch>
            <a:fillRect/>
          </a:stretch>
        </p:blipFill>
        <p:spPr>
          <a:xfrm>
            <a:off x="1000100" y="0"/>
            <a:ext cx="714380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1000132" cy="6858000"/>
          </a:xfrm>
          <a:prstGeom prst="rect">
            <a:avLst/>
          </a:prstGeom>
          <a:solidFill>
            <a:srgbClr val="C59753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143868" y="0"/>
            <a:ext cx="1000132" cy="6858000"/>
          </a:xfrm>
          <a:prstGeom prst="rect">
            <a:avLst/>
          </a:prstGeom>
          <a:solidFill>
            <a:srgbClr val="C59753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11244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28662" y="0"/>
            <a:ext cx="7215270" cy="6858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714348" y="3857628"/>
            <a:ext cx="300039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Lo peor que puede pasarte es que sonriendo frente al espejo, tengas que volverte a peinar…</a:t>
            </a:r>
            <a:endParaRPr lang="es-E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84C7444AB47EEA02676D91CECDCC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571604" y="0"/>
            <a:ext cx="5942923" cy="6858000"/>
          </a:xfrm>
          <a:prstGeom prst="rect">
            <a:avLst/>
          </a:prstGeom>
        </p:spPr>
      </p:pic>
      <p:pic>
        <p:nvPicPr>
          <p:cNvPr id="7" name="6 Imagen" descr="Eliza_Dushku_cabello_laci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042" y="0"/>
            <a:ext cx="5786478" cy="6858000"/>
          </a:xfrm>
          <a:prstGeom prst="rect">
            <a:avLst/>
          </a:prstGeom>
        </p:spPr>
      </p:pic>
      <p:sp>
        <p:nvSpPr>
          <p:cNvPr id="11" name="10 Redondear rectángulo de esquina diagonal"/>
          <p:cNvSpPr/>
          <p:nvPr/>
        </p:nvSpPr>
        <p:spPr>
          <a:xfrm>
            <a:off x="0" y="0"/>
            <a:ext cx="1643042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dondear rectángulo de esquina diagonal"/>
          <p:cNvSpPr/>
          <p:nvPr/>
        </p:nvSpPr>
        <p:spPr>
          <a:xfrm flipH="1">
            <a:off x="7510418" y="0"/>
            <a:ext cx="1633582" cy="6858000"/>
          </a:xfrm>
          <a:prstGeom prst="round2DiagRect">
            <a:avLst>
              <a:gd name="adj1" fmla="val 50000"/>
              <a:gd name="adj2" fmla="val 0"/>
            </a:avLst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3929058" y="6072206"/>
            <a:ext cx="3454857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ush Script MT" pitchFamily="66" charset="0"/>
              </a:rPr>
              <a:t>Francisco Del Olmo-jazmín</a:t>
            </a:r>
            <a:endParaRPr lang="es-ES" sz="28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643570" y="5715016"/>
            <a:ext cx="1784463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1400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Texto : </a:t>
            </a:r>
            <a:r>
              <a:rPr lang="es-ES" sz="1400" b="1" i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Jorge </a:t>
            </a:r>
            <a:r>
              <a:rPr lang="es-ES" sz="1400" b="1" i="1" dirty="0" err="1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Bucay</a:t>
            </a:r>
            <a:r>
              <a:rPr lang="es-ES" sz="1400" b="1" i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endParaRPr lang="es-ES" sz="1400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VIVIR DESPEINADA-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-VIVIR DESPEINADA-</Template>
  <TotalTime>0</TotalTime>
  <Words>311</Words>
  <Application>Microsoft Office PowerPoint</Application>
  <PresentationFormat>Presentación en pantalla (4:3)</PresentationFormat>
  <Paragraphs>39</Paragraphs>
  <Slides>15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-VIVIR DESPEINADA-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2013-01-31T23:16:33Z</dcterms:created>
  <dcterms:modified xsi:type="dcterms:W3CDTF">2013-01-31T23:24:29Z</dcterms:modified>
</cp:coreProperties>
</file>