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2" r:id="rId13"/>
    <p:sldId id="266" r:id="rId14"/>
    <p:sldId id="267" r:id="rId15"/>
    <p:sldId id="270" r:id="rId16"/>
    <p:sldId id="273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6GK8cWcGOybBbyu3oIxFA==" hashData="BiobJaV3tXhEquEfvTgUiBZ5Af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2C8A2"/>
    <a:srgbClr val="A18F4D"/>
    <a:srgbClr val="838D49"/>
    <a:srgbClr val="FECECE"/>
    <a:srgbClr val="FEDDCE"/>
    <a:srgbClr val="5A54AA"/>
    <a:srgbClr val="6E71DC"/>
    <a:srgbClr val="CF9FFF"/>
    <a:srgbClr val="95B2F3"/>
    <a:srgbClr val="FFABD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0" autoAdjust="0"/>
    <p:restoredTop sz="94686" autoAdjust="0"/>
  </p:normalViewPr>
  <p:slideViewPr>
    <p:cSldViewPr>
      <p:cViewPr varScale="1">
        <p:scale>
          <a:sx n="58" d="100"/>
          <a:sy n="58" d="100"/>
        </p:scale>
        <p:origin x="-84" y="-10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05959820"/>
      </p:ext>
    </p:extLst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44207464"/>
      </p:ext>
    </p:extLst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393962"/>
      </p:ext>
    </p:extLst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14248580"/>
      </p:ext>
    </p:extLst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55537212"/>
      </p:ext>
    </p:extLst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00325156"/>
      </p:ext>
    </p:extLst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47128628"/>
      </p:ext>
    </p:extLst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10837841"/>
      </p:ext>
    </p:extLst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07296049"/>
      </p:ext>
    </p:extLst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44491734"/>
      </p:ext>
    </p:extLst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2E31-B6C2-400E-9E22-CC63D1A12E2C}" type="datetimeFigureOut">
              <a:rPr lang="es-ES" smtClean="0"/>
              <a:pPr/>
              <a:t>04/02/2017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89226-79D1-4DF1-A988-0ED1A1B2473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08933653"/>
      </p:ext>
    </p:extLst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2027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anose="03040602040607080904" pitchFamily="66" charset="0"/>
              </a:defRPr>
            </a:lvl1pPr>
          </a:lstStyle>
          <a:p>
            <a:fld id="{833D2E31-B6C2-400E-9E22-CC63D1A12E2C}" type="datetimeFigureOut">
              <a:rPr lang="es-ES" smtClean="0"/>
              <a:pPr/>
              <a:t>04/02/2017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anose="03040602040607080904" pitchFamily="66" charset="0"/>
              </a:defRPr>
            </a:lvl1pPr>
          </a:lstStyle>
          <a:p>
            <a:fld id="{2C889226-79D1-4DF1-A988-0ED1A1B2473A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216464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anose="03040602040607080904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Script MT Bold" panose="03040602040607080904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Script MT Bold" panose="030406020406070809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cript MT Bold" panose="030406020406070809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Script MT Bold" panose="030406020406070809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Script MT Bold" panose="030406020406070809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png"/><Relationship Id="rId18" Type="http://schemas.openxmlformats.org/officeDocument/2006/relationships/image" Target="../media/image3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0" name="Picture 46" descr="D:\Nueva carpeta\PPS DE CREACION PROPIA - EXCLUSIVOS\- Vivir\Imágenes\16473186_1538605149498179_7676248313507399954_n+origen-de-la-vid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463" y="1"/>
            <a:ext cx="910748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7" name="Picture 43" descr="Render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24655"/>
            <a:ext cx="325538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Anillo"/>
          <p:cNvSpPr/>
          <p:nvPr/>
        </p:nvSpPr>
        <p:spPr>
          <a:xfrm>
            <a:off x="1331640" y="404664"/>
            <a:ext cx="6480720" cy="6048672"/>
          </a:xfrm>
          <a:prstGeom prst="donut">
            <a:avLst>
              <a:gd name="adj" fmla="val 15703"/>
            </a:avLst>
          </a:prstGeom>
          <a:blipFill>
            <a:blip r:embed="rId5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27158" y="3214707"/>
            <a:ext cx="2620972" cy="2500312"/>
          </a:xfrm>
          <a:prstGeom prst="donut">
            <a:avLst>
              <a:gd name="adj" fmla="val 12464"/>
            </a:avLst>
          </a:prstGeom>
          <a:blipFill>
            <a:blip r:embed="rId6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357850" y="3786211"/>
            <a:ext cx="2714580" cy="2500312"/>
          </a:xfrm>
          <a:prstGeom prst="donut">
            <a:avLst>
              <a:gd name="adj" fmla="val 10924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143140" y="1214446"/>
            <a:ext cx="2714580" cy="2500282"/>
          </a:xfrm>
          <a:prstGeom prst="donut">
            <a:avLst>
              <a:gd name="adj" fmla="val 13906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227151" y="1214446"/>
            <a:ext cx="2621015" cy="2500282"/>
          </a:xfrm>
          <a:prstGeom prst="donut">
            <a:avLst>
              <a:gd name="adj" fmla="val 11008"/>
            </a:avLst>
          </a:prstGeom>
          <a:blipFill>
            <a:blip r:embed="rId6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071570" y="714380"/>
            <a:ext cx="2714580" cy="2500282"/>
          </a:xfrm>
          <a:prstGeom prst="donut">
            <a:avLst>
              <a:gd name="adj" fmla="val 11660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143140" y="3214710"/>
            <a:ext cx="2714580" cy="2500282"/>
          </a:xfrm>
          <a:prstGeom prst="donut">
            <a:avLst>
              <a:gd name="adj" fmla="val 10961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357982" y="4429153"/>
            <a:ext cx="2714580" cy="2428847"/>
          </a:xfrm>
          <a:prstGeom prst="donut">
            <a:avLst>
              <a:gd name="adj" fmla="val 11699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1438" y="71438"/>
            <a:ext cx="2714580" cy="2500282"/>
          </a:xfrm>
          <a:prstGeom prst="donut">
            <a:avLst>
              <a:gd name="adj" fmla="val 12434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357850" y="714380"/>
            <a:ext cx="2714580" cy="2500282"/>
          </a:xfrm>
          <a:prstGeom prst="donut">
            <a:avLst>
              <a:gd name="adj" fmla="val 10504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071570" y="3786214"/>
            <a:ext cx="2714580" cy="2500282"/>
          </a:xfrm>
          <a:prstGeom prst="donut">
            <a:avLst>
              <a:gd name="adj" fmla="val 11578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0" y="4357718"/>
            <a:ext cx="2714580" cy="2500282"/>
          </a:xfrm>
          <a:prstGeom prst="donut">
            <a:avLst>
              <a:gd name="adj" fmla="val 11511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420" y="0"/>
            <a:ext cx="2714580" cy="2500282"/>
          </a:xfrm>
          <a:prstGeom prst="donut">
            <a:avLst>
              <a:gd name="adj" fmla="val 12821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43178573"/>
      </p:ext>
    </p:extLst>
  </p:cSld>
  <p:clrMapOvr>
    <a:masterClrMapping/>
  </p:clrMapOvr>
  <p:transition spd="slow" advClick="0" advTm="15000">
    <p:sndAc>
      <p:stSnd loop="1">
        <p:snd r:embed="rId2" name="Andrea Berg  -  Ich werde lächeln wenn du gehst - Viv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0"/>
                            </p:stCondLst>
                            <p:childTnLst>
                              <p:par>
                                <p:cTn id="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9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3" dur="5000"/>
                                        <p:tgtEl>
                                          <p:spTgt spid="1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5000"/>
                                        <p:tgtEl>
                                          <p:spTgt spid="1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8" grpId="0" animBg="1"/>
      <p:bldP spid="18" grpId="1" animBg="1"/>
      <p:bldP spid="19" grpId="0" animBg="1"/>
      <p:bldP spid="19" grpId="1" animBg="1"/>
      <p:bldP spid="19" grpId="2" animBg="1"/>
      <p:bldP spid="20" grpId="0" animBg="1"/>
      <p:bldP spid="20" grpId="1" animBg="1"/>
      <p:bldP spid="8" grpId="0" animBg="1"/>
      <p:bldP spid="8" grpId="1" animBg="1"/>
      <p:bldP spid="17" grpId="0" animBg="1"/>
      <p:bldP spid="17" grpId="1" animBg="1"/>
      <p:bldP spid="15" grpId="0" animBg="1"/>
      <p:bldP spid="15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53525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1643042" y="285728"/>
            <a:ext cx="48851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3175">
                  <a:noFill/>
                </a:ln>
                <a:solidFill>
                  <a:schemeClr val="bg1"/>
                </a:solidFill>
                <a:effectLst>
                  <a:glow rad="63500">
                    <a:srgbClr val="29292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Vivir, </a:t>
            </a:r>
          </a:p>
          <a:p>
            <a:pPr algn="ctr"/>
            <a:r>
              <a:rPr lang="es-ES" sz="2800" b="1" dirty="0" smtClean="0">
                <a:ln w="3175">
                  <a:noFill/>
                </a:ln>
                <a:solidFill>
                  <a:schemeClr val="bg1"/>
                </a:solidFill>
                <a:effectLst>
                  <a:glow rad="63500">
                    <a:srgbClr val="29292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vibrar cada instante, ante la emoción de percibir la maravilla de la creación que nos rodea.</a:t>
            </a:r>
            <a:endParaRPr lang="es-ES" sz="2800" b="1" dirty="0">
              <a:ln w="3175">
                <a:noFill/>
              </a:ln>
              <a:solidFill>
                <a:schemeClr val="bg1"/>
              </a:solidFill>
              <a:effectLst>
                <a:glow rad="63500">
                  <a:srgbClr val="29292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B3A2C7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B3A2C7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82169043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Vivir\Imágenes\piece_of_time_by_irondoomdesign+gue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57950" y="1071546"/>
            <a:ext cx="25276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Vivir, </a:t>
            </a:r>
          </a:p>
          <a:p>
            <a:pPr algn="ctr"/>
            <a:r>
              <a:rPr lang="es-ES" sz="2800" b="1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entender que cada minuto que transcurre no volverá, </a:t>
            </a:r>
          </a:p>
          <a:p>
            <a:pPr algn="ctr"/>
            <a:r>
              <a:rPr lang="es-ES" sz="2800" b="1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atraparlo intensamente, porque forma parte del tiempo que sabemos que ha quedado en el ayer.</a:t>
            </a:r>
            <a:endParaRPr lang="es-ES" sz="2800" b="1" dirty="0">
              <a:ln w="3175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DF3D0B">
              <a:alpha val="7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DF3D0B">
              <a:alpha val="7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DF3D0B">
              <a:alpha val="7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DF3D0B">
              <a:alpha val="7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78209860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7B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Vivir\Imágenes\139018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29322" y="3071810"/>
            <a:ext cx="28575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Vivir, </a:t>
            </a:r>
          </a:p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saber dar lo mejor de nosotros, es vibrar en la bondad y llevar a su máxima expresión nuestra capacidad de ser.</a:t>
            </a:r>
            <a:endParaRPr lang="es-ES" sz="2800" b="1" dirty="0">
              <a:ln>
                <a:solidFill>
                  <a:schemeClr val="accent3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A6A6A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A6A6A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50261"/>
            </a:avLst>
          </a:prstGeom>
          <a:solidFill>
            <a:srgbClr val="A6A6A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solidFill>
            <a:srgbClr val="A6A6A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86413209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48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Vivir\Imágenes\351322-adm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571480"/>
            <a:ext cx="35719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800" b="1" dirty="0" smtClean="0">
              <a:solidFill>
                <a:srgbClr val="FFC000"/>
              </a:solidFill>
              <a:effectLst>
                <a:glow rad="63500">
                  <a:schemeClr val="tx1">
                    <a:lumMod val="95000"/>
                    <a:lumOff val="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es-ES" sz="2800" b="1" dirty="0" smtClean="0">
                <a:solidFill>
                  <a:srgbClr val="FFC000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Vivir, </a:t>
            </a:r>
          </a:p>
          <a:p>
            <a:pPr algn="ctr"/>
            <a:r>
              <a:rPr lang="es-ES" sz="2800" b="1" dirty="0" smtClean="0">
                <a:solidFill>
                  <a:srgbClr val="FFC000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gozar los momentos bellos y desafiarse a sí mismo ante las adversidades.</a:t>
            </a:r>
            <a:endParaRPr lang="es-ES" sz="2800" b="1" dirty="0">
              <a:solidFill>
                <a:srgbClr val="FFC000"/>
              </a:solidFill>
              <a:effectLst>
                <a:glow rad="63500">
                  <a:schemeClr val="tx1">
                    <a:lumMod val="95000"/>
                    <a:lumOff val="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C56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369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38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06959898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28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Vivir\Imágenes\DELFI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14546" y="285728"/>
            <a:ext cx="66437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7641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Vivir, </a:t>
            </a:r>
          </a:p>
          <a:p>
            <a:pPr algn="ctr"/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7641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aprender mas cada día, es evolucionar y cambiar para hacer de nosotros un ser mejor que ayer, un ser que justifica su existir.</a:t>
            </a:r>
            <a:endParaRPr lang="es-ES" sz="2800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63500">
                  <a:srgbClr val="7641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grpSp>
        <p:nvGrpSpPr>
          <p:cNvPr id="10" name="12 Grupo"/>
          <p:cNvGrpSpPr/>
          <p:nvPr/>
        </p:nvGrpSpPr>
        <p:grpSpPr>
          <a:xfrm>
            <a:off x="0" y="0"/>
            <a:ext cx="9144000" cy="6858000"/>
            <a:chOff x="611560" y="836712"/>
            <a:chExt cx="3600400" cy="5032176"/>
          </a:xfrm>
          <a:solidFill>
            <a:srgbClr val="503316"/>
          </a:solidFill>
        </p:grpSpPr>
        <p:sp>
          <p:nvSpPr>
            <p:cNvPr id="11" name="10 Triángulo isósceles"/>
            <p:cNvSpPr/>
            <p:nvPr/>
          </p:nvSpPr>
          <p:spPr>
            <a:xfrm flipV="1">
              <a:off x="611560" y="836712"/>
              <a:ext cx="3600400" cy="2516088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>
              <a:off x="611560" y="3352800"/>
              <a:ext cx="3600400" cy="2516088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49226036"/>
      </p:ext>
    </p:extLst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3A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Vivir\Imágenes\29+HQ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57290" y="4929198"/>
            <a:ext cx="70723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Vivir, </a:t>
            </a:r>
          </a:p>
          <a:p>
            <a:pPr algn="ctr"/>
            <a:r>
              <a:rPr lang="es-E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amar intensamente a través de una caricia, </a:t>
            </a:r>
          </a:p>
          <a:p>
            <a:pPr algn="ctr"/>
            <a:r>
              <a:rPr lang="es-E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escuchar en silencio la palabra del ser amado, </a:t>
            </a:r>
            <a:endParaRPr lang="es-ES" sz="28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222F0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5123" name="Picture 3" descr="D:\Nueva carpeta\PPS DE CREACION PROPIA - EXCLUSIVOS\- Vivir\Imágenes\Imagen8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" y="0"/>
            <a:ext cx="9029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57554" y="285728"/>
            <a:ext cx="5400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4A09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perdonar sin replica una ofensa,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4A09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aspirar la presencia del otro,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4A09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besar con pasión a quien nos ama.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4A090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88730414"/>
      </p:ext>
    </p:ext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99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Vivir\Imágenes\Fields_Summer_Dandelions_488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2495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500042"/>
            <a:ext cx="77867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Vivir, </a:t>
            </a:r>
          </a:p>
          <a:p>
            <a:pPr algn="ctr"/>
            <a:r>
              <a:rPr lang="es-ES" sz="2800" b="1" dirty="0" smtClean="0">
                <a:ln w="635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contemplar apaciblemente la alegría de un niño,</a:t>
            </a:r>
            <a:endParaRPr lang="es-ES" sz="2800" b="1" dirty="0">
              <a:ln w="6350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6147" name="Picture 3" descr="D:\Nueva carpeta\PPS DE CREACION PROPIA - EXCLUSIVOS\- Vivir\Imágenes\la-comunicacion-con-el-hijo-adolescente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95736" y="1412776"/>
            <a:ext cx="3600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Escuchar al adolescente aceptando sus inquietudes sin protestar,</a:t>
            </a:r>
            <a:endParaRPr lang="es-ES" sz="2800" b="1" dirty="0">
              <a:ln>
                <a:solidFill>
                  <a:srgbClr val="99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6148" name="Picture 4" descr="D:\Nueva carpeta\PPS DE CREACION PROPIA - EXCLUSIVOS\- Vivir\Imágenes\11794a-cuidar-familar-tercera-edad-ancian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2844" y="357166"/>
            <a:ext cx="37862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Acompañar con gratitud la ancianidad en </a:t>
            </a:r>
          </a:p>
          <a:p>
            <a:pPr algn="ctr"/>
            <a:r>
              <a:rPr lang="es-ES" sz="28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 soledad</a:t>
            </a:r>
            <a:endParaRPr lang="es-ES" sz="2800" b="1" dirty="0">
              <a:ln>
                <a:solidFill>
                  <a:srgbClr val="99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60858512"/>
      </p:ext>
    </p:extLst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wd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Vivir\Imágenes\12 - 566779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7171" name="Picture 3" descr="D:\Nueva carpeta\PPS DE CREACION PROPIA - EXCLUSIVOS\- Vivir\Imágenes\566779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2844" y="285728"/>
            <a:ext cx="364333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Vivir, </a:t>
            </a:r>
          </a:p>
          <a:p>
            <a:pPr algn="ctr"/>
            <a:r>
              <a:rPr lang="es-ES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comprender al amigo ante la adversidad y aunque se tengan mil argumentos para contradecirlo o justificarlo, finalmente solo escucharlo, </a:t>
            </a:r>
            <a:endParaRPr lang="es-ES" sz="2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glow rad="63500">
                  <a:schemeClr val="accent3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172" name="Picture 4" descr="D:\Nueva carpeta\PPS DE CREACION PROPIA - EXCLUSIVOS\- Vivir\Imágenes\trabajo-social-noreconoci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45632" y="285728"/>
            <a:ext cx="5598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tener la capacidad de regocijarse ante sus triunfos y realización.</a:t>
            </a:r>
            <a:endParaRPr lang="es-ES" sz="2800" b="1" dirty="0">
              <a:ln>
                <a:solidFill>
                  <a:srgbClr val="99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46032700"/>
      </p:ext>
    </p:ext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43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Vivir\Imágenes\my_an_by_duongquocdinh-d9igsc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30" y="0"/>
            <a:ext cx="914823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260648"/>
            <a:ext cx="33843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rgbClr val="0A3C3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Vivir, </a:t>
            </a:r>
          </a:p>
          <a:p>
            <a:pPr algn="ctr"/>
            <a:r>
              <a:rPr lang="es-ES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rgbClr val="0A3C3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sentir que nuestro existir no fue vano y en la medida en que nos atrevamos a dar lo mejor de nosotros en cada momento, logremos manifestar la grandeza de nuestra alma para amar</a:t>
            </a:r>
            <a:endParaRPr lang="es-ES" sz="28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glow rad="63500">
                  <a:srgbClr val="0A3C3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2A7286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solidFill>
            <a:srgbClr val="2A7286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76" y="0"/>
            <a:ext cx="914400" cy="6858000"/>
          </a:xfrm>
          <a:prstGeom prst="rect">
            <a:avLst/>
          </a:prstGeom>
          <a:solidFill>
            <a:srgbClr val="2A7286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solidFill>
            <a:srgbClr val="2A7286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300938" y="0"/>
            <a:ext cx="914400" cy="6858000"/>
          </a:xfrm>
          <a:prstGeom prst="rect">
            <a:avLst/>
          </a:prstGeom>
          <a:solidFill>
            <a:srgbClr val="2A7286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solidFill>
            <a:srgbClr val="1A4652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solidFill>
            <a:srgbClr val="1A4652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solidFill>
            <a:srgbClr val="1A4652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solidFill>
            <a:srgbClr val="1A4652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solidFill>
            <a:srgbClr val="1A4652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02860436"/>
      </p:ext>
    </p:ext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9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Vivir\Imágenes\15 - 2479af4669c28b99d6a74ec814bb37f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Vivir\Imágenes\15 - 2479af4669c28b99d6a74ec814bb37f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714356"/>
            <a:ext cx="27860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Vivir,</a:t>
            </a:r>
          </a:p>
          <a:p>
            <a:pPr algn="ctr"/>
            <a:r>
              <a:rPr lang="es-ES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es vibrar y sentir, </a:t>
            </a:r>
            <a:endParaRPr lang="es-ES" sz="28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9" name="Picture 3" descr="D:\Nueva carpeta\PPS DE CREACION PROPIA - EXCLUSIVOS\- Vivir\Imágenes\Iris-Sastron-Barrio-1000x5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6434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59632" y="1101500"/>
            <a:ext cx="27350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amar y gozar,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Vivir\Imágenes\17 - 115993913_4239794_1347602527_i55280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Vivir\Imágenes\115993913_4239794_1347602527_i552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4282" y="548680"/>
            <a:ext cx="33832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observar y superar, </a:t>
            </a:r>
          </a:p>
          <a:p>
            <a:pPr algn="ctr"/>
            <a:r>
              <a:rPr lang="es-ES" sz="28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dar y aceptar,</a:t>
            </a:r>
            <a:endParaRPr lang="es-ES" sz="28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244" name="Picture 4" descr="D:\Nueva carpeta\PPS DE CREACION PROPIA - EXCLUSIVOS\- Vivir\Imágenes\7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4" y="0"/>
            <a:ext cx="9139236" cy="685800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Vivir\Imágenes\18 - 7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25" y="0"/>
            <a:ext cx="913447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4941" y="2654092"/>
            <a:ext cx="407196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rgbClr val="00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 comprender que nuestro tiempo es lo único que poseemos para realizar plenamente nuestro ser</a:t>
            </a:r>
            <a:endParaRPr lang="es-ES" sz="2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glow rad="63500">
                  <a:srgbClr val="00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6918648"/>
      </p:ext>
    </p:ext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4E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D:\Nueva carpeta\PPS DE CREACION PROPIA - EXCLUSIVOS\- Vivir\Imágenes\88264107_o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642918"/>
            <a:ext cx="70316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63500">
                    <a:srgbClr val="462969"/>
                  </a:glow>
                </a:effectLst>
                <a:latin typeface="Script MT Bold" panose="03040602040607080904" pitchFamily="66" charset="0"/>
              </a:rPr>
              <a:t>La libertad está en ser dueños de la propia vida.</a:t>
            </a:r>
          </a:p>
          <a:p>
            <a:endParaRPr lang="es-ES" sz="2800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63500">
                  <a:srgbClr val="462969"/>
                </a:glo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es-ES" sz="28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63500">
                    <a:srgbClr val="462969"/>
                  </a:glow>
                </a:effectLst>
                <a:latin typeface="Script MT Bold" panose="03040602040607080904" pitchFamily="66" charset="0"/>
              </a:rPr>
              <a:t>Platón</a:t>
            </a:r>
            <a:endParaRPr lang="es-ES" sz="2800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63500">
                  <a:srgbClr val="462969"/>
                </a:glow>
              </a:effectLst>
              <a:latin typeface="Script MT Bold" panose="03040602040607080904" pitchFamily="66" charset="0"/>
            </a:endParaRPr>
          </a:p>
        </p:txBody>
      </p:sp>
      <p:sp>
        <p:nvSpPr>
          <p:cNvPr id="11" name="10 Rombo"/>
          <p:cNvSpPr/>
          <p:nvPr/>
        </p:nvSpPr>
        <p:spPr>
          <a:xfrm>
            <a:off x="0" y="0"/>
            <a:ext cx="3059832" cy="6858000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987824" y="0"/>
            <a:ext cx="3168352" cy="6858000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6156176" y="0"/>
            <a:ext cx="2987824" cy="6858000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1475656" y="3429000"/>
            <a:ext cx="3168352" cy="342900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72000" y="3429000"/>
            <a:ext cx="3168352" cy="342900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1547664" y="0"/>
            <a:ext cx="3024336" cy="342900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flipV="1">
            <a:off x="4572000" y="0"/>
            <a:ext cx="3168352" cy="342900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3429000"/>
            <a:ext cx="1547664" cy="3429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668344" y="3429000"/>
            <a:ext cx="1475656" cy="3429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Triángulo rectángulo"/>
          <p:cNvSpPr/>
          <p:nvPr/>
        </p:nvSpPr>
        <p:spPr>
          <a:xfrm flipV="1">
            <a:off x="0" y="0"/>
            <a:ext cx="1547664" cy="35814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Triángulo rectángulo"/>
          <p:cNvSpPr/>
          <p:nvPr/>
        </p:nvSpPr>
        <p:spPr>
          <a:xfrm flipH="1" flipV="1">
            <a:off x="7668344" y="0"/>
            <a:ext cx="1475656" cy="35814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81904888"/>
      </p:ext>
    </p:ext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8F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Vivir\Imágenes\vicki_by_duongquocdinh-d9nzul1+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15425" cy="6857999"/>
          </a:xfrm>
          <a:prstGeom prst="rect">
            <a:avLst/>
          </a:prstGeom>
          <a:noFill/>
          <a:effectLst>
            <a:glow rad="101600">
              <a:srgbClr val="000000">
                <a:alpha val="60000"/>
              </a:srgb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79512" y="3789040"/>
            <a:ext cx="406624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Música: Andrea </a:t>
            </a:r>
            <a:r>
              <a:rPr lang="es-ES" sz="2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Berg</a:t>
            </a:r>
            <a:endParaRPr lang="es-ES" sz="2800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glow rad="63500">
                  <a:srgbClr val="1D2806"/>
                </a:glow>
              </a:effectLst>
              <a:latin typeface="Script MT Bold" panose="03040602040607080904" pitchFamily="66" charset="0"/>
            </a:endParaRPr>
          </a:p>
          <a:p>
            <a:r>
              <a:rPr lang="es-ES" sz="2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Ich</a:t>
            </a:r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 </a:t>
            </a:r>
            <a:r>
              <a:rPr lang="es-ES" sz="2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werde</a:t>
            </a:r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 </a:t>
            </a:r>
            <a:r>
              <a:rPr lang="es-ES" sz="2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Lächeln</a:t>
            </a:r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, </a:t>
            </a:r>
          </a:p>
          <a:p>
            <a:r>
              <a:rPr lang="es-ES" sz="2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Wenn</a:t>
            </a:r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 du </a:t>
            </a:r>
            <a:r>
              <a:rPr lang="es-ES" sz="2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Geshst</a:t>
            </a:r>
            <a:endParaRPr lang="es-ES" sz="2800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glow rad="63500">
                  <a:srgbClr val="1D2806"/>
                </a:glow>
              </a:effectLst>
              <a:latin typeface="Script MT Bold" panose="03040602040607080904" pitchFamily="66" charset="0"/>
            </a:endParaRPr>
          </a:p>
          <a:p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(Voy a </a:t>
            </a:r>
            <a:r>
              <a:rPr lang="es-ES" sz="2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sonreir</a:t>
            </a:r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 al caminar)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39552" y="2708920"/>
            <a:ext cx="2025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</a:effectLst>
                <a:latin typeface="Script MT Bold" panose="03040602040607080904" pitchFamily="66" charset="0"/>
              </a:rPr>
              <a:t>Febrero 2017</a:t>
            </a:r>
            <a:endParaRPr lang="es-ES" sz="2800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63500">
                  <a:srgbClr val="1D2806"/>
                </a:glow>
              </a:effectLst>
              <a:latin typeface="Script MT Bold" panose="03040602040607080904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588224" y="5949280"/>
            <a:ext cx="1721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Margarita</a:t>
            </a:r>
            <a:endParaRPr lang="es-ES_tradnl" sz="2400" dirty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38D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1143001" y="1143000"/>
            <a:ext cx="6858001" cy="4571999"/>
          </a:xfrm>
          <a:prstGeom prst="triangle">
            <a:avLst/>
          </a:prstGeom>
          <a:solidFill>
            <a:srgbClr val="D2C8A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3429000" y="1143000"/>
            <a:ext cx="6858000" cy="4572000"/>
          </a:xfrm>
          <a:prstGeom prst="flowChartMerge">
            <a:avLst/>
          </a:prstGeom>
          <a:solidFill>
            <a:srgbClr val="D2C8A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D2C8A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solidFill>
            <a:srgbClr val="D2C8A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463" y="0"/>
            <a:ext cx="9126537" cy="683895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05156394"/>
      </p:ext>
    </p:ext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700"/>
                            </p:stCondLst>
                            <p:childTnLst>
                              <p:par>
                                <p:cTn id="56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Motion origin="layout" path="M -0.00382 -0.14746 C 0.00972 -0.17153 0.03368 -0.20602 0.0618 -0.20602 C 0.10399 -0.20602 0.13819 -0.17014 0.13819 -0.12477 C 0.13819 -0.11019 0.13455 -0.09676 0.1276 -0.08473 C 0.12899 -0.08473 -0.00382 0.09514 -0.00382 0.09652 C -0.00382 0.09514 -0.13663 -0.08473 -0.13524 -0.08473 C -0.14219 -0.09676 -0.14531 -0.11019 -0.14531 -0.12477 C -0.14531 -0.17014 -0.11163 -0.20602 -0.0684 -0.20602 C -0.04132 -0.20602 -0.01736 -0.17153 -0.00382 -0.14746 Z " pathEditMode="relative" rAng="0" ptsTypes="fffffffff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1" grpId="1"/>
      <p:bldP spid="10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1727</TotalTime>
  <Words>368</Words>
  <Application>Microsoft Office PowerPoint</Application>
  <PresentationFormat>Presentación en pantalla (4:3)</PresentationFormat>
  <Paragraphs>46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155</cp:revision>
  <dcterms:created xsi:type="dcterms:W3CDTF">2017-01-29T23:02:42Z</dcterms:created>
  <dcterms:modified xsi:type="dcterms:W3CDTF">2017-02-04T15:40:29Z</dcterms:modified>
</cp:coreProperties>
</file>