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47"/>
  </p:notesMasterIdLst>
  <p:sldIdLst>
    <p:sldId id="265" r:id="rId3"/>
    <p:sldId id="306" r:id="rId4"/>
    <p:sldId id="258" r:id="rId5"/>
    <p:sldId id="257" r:id="rId6"/>
    <p:sldId id="264" r:id="rId7"/>
    <p:sldId id="316" r:id="rId8"/>
    <p:sldId id="259" r:id="rId9"/>
    <p:sldId id="260" r:id="rId10"/>
    <p:sldId id="267" r:id="rId11"/>
    <p:sldId id="315" r:id="rId12"/>
    <p:sldId id="268" r:id="rId13"/>
    <p:sldId id="270" r:id="rId14"/>
    <p:sldId id="266" r:id="rId15"/>
    <p:sldId id="314" r:id="rId16"/>
    <p:sldId id="271" r:id="rId17"/>
    <p:sldId id="288" r:id="rId18"/>
    <p:sldId id="273" r:id="rId19"/>
    <p:sldId id="313" r:id="rId20"/>
    <p:sldId id="276" r:id="rId21"/>
    <p:sldId id="280" r:id="rId22"/>
    <p:sldId id="274" r:id="rId23"/>
    <p:sldId id="312" r:id="rId24"/>
    <p:sldId id="275" r:id="rId25"/>
    <p:sldId id="282" r:id="rId26"/>
    <p:sldId id="281" r:id="rId27"/>
    <p:sldId id="311" r:id="rId28"/>
    <p:sldId id="272" r:id="rId29"/>
    <p:sldId id="283" r:id="rId30"/>
    <p:sldId id="278" r:id="rId31"/>
    <p:sldId id="310" r:id="rId32"/>
    <p:sldId id="279" r:id="rId33"/>
    <p:sldId id="284" r:id="rId34"/>
    <p:sldId id="285" r:id="rId35"/>
    <p:sldId id="309" r:id="rId36"/>
    <p:sldId id="286" r:id="rId37"/>
    <p:sldId id="287" r:id="rId38"/>
    <p:sldId id="289" r:id="rId39"/>
    <p:sldId id="308" r:id="rId40"/>
    <p:sldId id="290" r:id="rId41"/>
    <p:sldId id="294" r:id="rId42"/>
    <p:sldId id="295" r:id="rId43"/>
    <p:sldId id="307" r:id="rId44"/>
    <p:sldId id="292" r:id="rId45"/>
    <p:sldId id="317" r:id="rId46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9UBK1XZC/106yCNLuGDjSw" hashData="HCtdbflcB97l5VjWpo+p4RZtq1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DDDFF"/>
    <a:srgbClr val="6600FF"/>
    <a:srgbClr val="B49CF6"/>
    <a:srgbClr val="FBF0DD"/>
    <a:srgbClr val="FDDBED"/>
    <a:srgbClr val="3399FF"/>
    <a:srgbClr val="D5EAFF"/>
    <a:srgbClr val="CDDEFF"/>
    <a:srgbClr val="6699FF"/>
    <a:srgbClr val="42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400" d="100"/>
          <a:sy n="400" d="100"/>
        </p:scale>
        <p:origin x="5826" y="39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5238BE-DE94-4815-8D61-3E25C25CB1D9}" type="datetimeFigureOut">
              <a:rPr lang="es-PE" smtClean="0"/>
              <a:pPr/>
              <a:t>22/01/2021</a:t>
            </a:fld>
            <a:endParaRPr lang="es-PE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DEA380-0856-423D-862D-2A5683830A8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DEA380-0856-423D-862D-2A5683830A87}" type="slidenum">
              <a:rPr lang="es-PE" smtClean="0"/>
              <a:pPr/>
              <a:t>27</a:t>
            </a:fld>
            <a:endParaRPr lang="es-P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776AB-8439-48D3-8203-6D2E4D490756}" type="datetimeFigureOut">
              <a:rPr lang="es-PE" smtClean="0"/>
              <a:pPr/>
              <a:t>22/01/2021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99C08-791F-46CE-A313-4AE793AEE0C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776AB-8439-48D3-8203-6D2E4D490756}" type="datetimeFigureOut">
              <a:rPr lang="es-PE" smtClean="0"/>
              <a:pPr/>
              <a:t>22/01/2021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99C08-791F-46CE-A313-4AE793AEE0C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776AB-8439-48D3-8203-6D2E4D490756}" type="datetimeFigureOut">
              <a:rPr lang="es-PE" smtClean="0"/>
              <a:pPr/>
              <a:t>22/01/2021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99C08-791F-46CE-A313-4AE793AEE0C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776AB-8439-48D3-8203-6D2E4D490756}" type="datetimeFigureOut">
              <a:rPr lang="es-PE" smtClean="0"/>
              <a:pPr/>
              <a:t>22/01/2021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99C08-791F-46CE-A313-4AE793AEE0C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776AB-8439-48D3-8203-6D2E4D490756}" type="datetimeFigureOut">
              <a:rPr lang="es-PE" smtClean="0"/>
              <a:pPr/>
              <a:t>22/01/2021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99C08-791F-46CE-A313-4AE793AEE0C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776AB-8439-48D3-8203-6D2E4D490756}" type="datetimeFigureOut">
              <a:rPr lang="es-PE" smtClean="0"/>
              <a:pPr/>
              <a:t>22/01/2021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99C08-791F-46CE-A313-4AE793AEE0C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776AB-8439-48D3-8203-6D2E4D490756}" type="datetimeFigureOut">
              <a:rPr lang="es-PE" smtClean="0"/>
              <a:pPr/>
              <a:t>22/01/2021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99C08-791F-46CE-A313-4AE793AEE0C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776AB-8439-48D3-8203-6D2E4D490756}" type="datetimeFigureOut">
              <a:rPr lang="es-PE" smtClean="0"/>
              <a:pPr/>
              <a:t>22/01/2021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99C08-791F-46CE-A313-4AE793AEE0C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776AB-8439-48D3-8203-6D2E4D490756}" type="datetimeFigureOut">
              <a:rPr lang="es-PE" smtClean="0"/>
              <a:pPr/>
              <a:t>22/01/2021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99C08-791F-46CE-A313-4AE793AEE0C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776AB-8439-48D3-8203-6D2E4D490756}" type="datetimeFigureOut">
              <a:rPr lang="es-PE" smtClean="0"/>
              <a:pPr/>
              <a:t>22/01/2021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99C08-791F-46CE-A313-4AE793AEE0C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776AB-8439-48D3-8203-6D2E4D490756}" type="datetimeFigureOut">
              <a:rPr lang="es-PE" smtClean="0"/>
              <a:pPr/>
              <a:t>22/01/2021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399C08-791F-46CE-A313-4AE793AEE0C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Click="0" advTm="16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E776AB-8439-48D3-8203-6D2E4D490756}" type="datetimeFigureOut">
              <a:rPr lang="es-PE" smtClean="0"/>
              <a:pPr/>
              <a:t>22/01/2021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399C08-791F-46CE-A313-4AE793AEE0C0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1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Click="0" advTm="16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2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2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60.pn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13" Type="http://schemas.openxmlformats.org/officeDocument/2006/relationships/image" Target="../media/image66.png"/><Relationship Id="rId18" Type="http://schemas.openxmlformats.org/officeDocument/2006/relationships/image" Target="../media/image6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2.png"/><Relationship Id="rId11" Type="http://schemas.openxmlformats.org/officeDocument/2006/relationships/image" Target="../media/image6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1.png"/><Relationship Id="rId9" Type="http://schemas.openxmlformats.org/officeDocument/2006/relationships/image" Target="../media/image6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50000">
              <a:srgbClr val="88A9D2">
                <a:shade val="67500"/>
                <a:satMod val="115000"/>
              </a:srgbClr>
            </a:gs>
            <a:gs pos="100000">
              <a:srgbClr val="88A9D2">
                <a:shade val="100000"/>
                <a:satMod val="115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04789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Rectángulo"/>
          <p:cNvSpPr/>
          <p:nvPr/>
        </p:nvSpPr>
        <p:spPr>
          <a:xfrm>
            <a:off x="3500430" y="0"/>
            <a:ext cx="1000100" cy="571486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3071802" y="357172"/>
            <a:ext cx="1000100" cy="571486"/>
          </a:xfrm>
          <a:prstGeom prst="rect">
            <a:avLst/>
          </a:prstGeom>
          <a:blipFill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2500298" y="785800"/>
            <a:ext cx="1000100" cy="571486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1928794" y="1142990"/>
            <a:ext cx="1000100" cy="571486"/>
          </a:xfrm>
          <a:prstGeom prst="rect">
            <a:avLst/>
          </a:prstGeom>
          <a:blipFill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1500166" y="1428742"/>
            <a:ext cx="1000100" cy="571486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1000100" y="1785932"/>
            <a:ext cx="1000100" cy="571486"/>
          </a:xfrm>
          <a:prstGeom prst="rect">
            <a:avLst/>
          </a:prstGeom>
          <a:blipFill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4500562" y="0"/>
            <a:ext cx="1000100" cy="571486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5000628" y="357172"/>
            <a:ext cx="1000100" cy="571486"/>
          </a:xfrm>
          <a:prstGeom prst="rect">
            <a:avLst/>
          </a:prstGeom>
          <a:blipFill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5572132" y="714362"/>
            <a:ext cx="1000100" cy="571486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6072198" y="1071552"/>
            <a:ext cx="1000100" cy="571486"/>
          </a:xfrm>
          <a:prstGeom prst="rect">
            <a:avLst/>
          </a:prstGeom>
          <a:blipFill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6572264" y="1357304"/>
            <a:ext cx="1000100" cy="571486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7072330" y="1714494"/>
            <a:ext cx="1000100" cy="571486"/>
          </a:xfrm>
          <a:prstGeom prst="rect">
            <a:avLst/>
          </a:prstGeom>
          <a:blipFill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Rectángulo"/>
          <p:cNvSpPr/>
          <p:nvPr/>
        </p:nvSpPr>
        <p:spPr>
          <a:xfrm>
            <a:off x="642910" y="2143122"/>
            <a:ext cx="1000100" cy="571486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Rectángulo"/>
          <p:cNvSpPr/>
          <p:nvPr/>
        </p:nvSpPr>
        <p:spPr>
          <a:xfrm>
            <a:off x="7500958" y="2071684"/>
            <a:ext cx="1000100" cy="571486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1" name="20 Rectángulo"/>
          <p:cNvSpPr/>
          <p:nvPr/>
        </p:nvSpPr>
        <p:spPr>
          <a:xfrm>
            <a:off x="4500562" y="4572014"/>
            <a:ext cx="1000100" cy="571486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3" name="22 Rectángulo"/>
          <p:cNvSpPr/>
          <p:nvPr/>
        </p:nvSpPr>
        <p:spPr>
          <a:xfrm>
            <a:off x="4857752" y="4071948"/>
            <a:ext cx="1000100" cy="571486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4" name="23 Rectángulo"/>
          <p:cNvSpPr/>
          <p:nvPr/>
        </p:nvSpPr>
        <p:spPr>
          <a:xfrm>
            <a:off x="5500694" y="3643320"/>
            <a:ext cx="1000100" cy="571486"/>
          </a:xfrm>
          <a:prstGeom prst="rect">
            <a:avLst/>
          </a:prstGeom>
          <a:blipFill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5" name="24 Rectángulo"/>
          <p:cNvSpPr/>
          <p:nvPr/>
        </p:nvSpPr>
        <p:spPr>
          <a:xfrm>
            <a:off x="6286512" y="3286130"/>
            <a:ext cx="1000100" cy="571486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6" name="25 Rectángulo"/>
          <p:cNvSpPr/>
          <p:nvPr/>
        </p:nvSpPr>
        <p:spPr>
          <a:xfrm>
            <a:off x="6858016" y="2928940"/>
            <a:ext cx="1000100" cy="571486"/>
          </a:xfrm>
          <a:prstGeom prst="rect">
            <a:avLst/>
          </a:prstGeom>
          <a:blipFill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7" name="26 Rectángulo"/>
          <p:cNvSpPr/>
          <p:nvPr/>
        </p:nvSpPr>
        <p:spPr>
          <a:xfrm>
            <a:off x="7500958" y="2643188"/>
            <a:ext cx="1000100" cy="571486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8" name="27 Rectángulo"/>
          <p:cNvSpPr/>
          <p:nvPr/>
        </p:nvSpPr>
        <p:spPr>
          <a:xfrm>
            <a:off x="3500430" y="4572014"/>
            <a:ext cx="1000100" cy="571486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30" name="29 Rectángulo"/>
          <p:cNvSpPr/>
          <p:nvPr/>
        </p:nvSpPr>
        <p:spPr>
          <a:xfrm>
            <a:off x="3000364" y="4143386"/>
            <a:ext cx="1000100" cy="571486"/>
          </a:xfrm>
          <a:prstGeom prst="rect">
            <a:avLst/>
          </a:prstGeom>
          <a:blipFill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31" name="30 Rectángulo"/>
          <p:cNvSpPr/>
          <p:nvPr/>
        </p:nvSpPr>
        <p:spPr>
          <a:xfrm>
            <a:off x="2428860" y="3714758"/>
            <a:ext cx="1000100" cy="571486"/>
          </a:xfrm>
          <a:prstGeom prst="rect">
            <a:avLst/>
          </a:prstGeom>
          <a:blipFill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32" name="31 Rectángulo"/>
          <p:cNvSpPr/>
          <p:nvPr/>
        </p:nvSpPr>
        <p:spPr>
          <a:xfrm>
            <a:off x="1785918" y="3357568"/>
            <a:ext cx="1000100" cy="571486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33" name="32 Rectángulo"/>
          <p:cNvSpPr/>
          <p:nvPr/>
        </p:nvSpPr>
        <p:spPr>
          <a:xfrm>
            <a:off x="1214414" y="3071816"/>
            <a:ext cx="1000100" cy="571486"/>
          </a:xfrm>
          <a:prstGeom prst="rect">
            <a:avLst/>
          </a:prstGeom>
          <a:blipFill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34" name="33 Rectángulo"/>
          <p:cNvSpPr/>
          <p:nvPr/>
        </p:nvSpPr>
        <p:spPr>
          <a:xfrm>
            <a:off x="642910" y="2714626"/>
            <a:ext cx="1000100" cy="571486"/>
          </a:xfrm>
          <a:prstGeom prst="rect">
            <a:avLst/>
          </a:prstGeom>
          <a:blipFill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49154" name="Picture 2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285720" y="214296"/>
            <a:ext cx="1666874" cy="868530"/>
          </a:xfrm>
          <a:prstGeom prst="rect">
            <a:avLst/>
          </a:prstGeom>
          <a:noFill/>
        </p:spPr>
      </p:pic>
      <p:pic>
        <p:nvPicPr>
          <p:cNvPr id="36" name="35 Imagen" descr="cooltext374664452633241.png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>
            <a:off x="2143108" y="214296"/>
            <a:ext cx="831708" cy="954574"/>
          </a:xfrm>
          <a:prstGeom prst="rect">
            <a:avLst/>
          </a:prstGeom>
        </p:spPr>
      </p:pic>
      <p:pic>
        <p:nvPicPr>
          <p:cNvPr id="37" name="36 Imagen" descr="cooltext374664492246485.png"/>
          <p:cNvPicPr>
            <a:picLocks noChangeAspect="1"/>
          </p:cNvPicPr>
          <p:nvPr/>
        </p:nvPicPr>
        <p:blipFill>
          <a:blip r:embed="rId7">
            <a:lum contrast="40000"/>
          </a:blip>
          <a:stretch>
            <a:fillRect/>
          </a:stretch>
        </p:blipFill>
        <p:spPr>
          <a:xfrm>
            <a:off x="3143240" y="214296"/>
            <a:ext cx="1500198" cy="785444"/>
          </a:xfrm>
          <a:prstGeom prst="rect">
            <a:avLst/>
          </a:prstGeom>
        </p:spPr>
      </p:pic>
      <p:pic>
        <p:nvPicPr>
          <p:cNvPr id="38" name="37 Imagen" descr="cooltext374664505987540.png"/>
          <p:cNvPicPr>
            <a:picLocks noChangeAspect="1"/>
          </p:cNvPicPr>
          <p:nvPr/>
        </p:nvPicPr>
        <p:blipFill>
          <a:blip r:embed="rId8">
            <a:lum contrast="40000"/>
          </a:blip>
          <a:stretch>
            <a:fillRect/>
          </a:stretch>
        </p:blipFill>
        <p:spPr>
          <a:xfrm>
            <a:off x="0" y="1071552"/>
            <a:ext cx="2428892" cy="922248"/>
          </a:xfrm>
          <a:prstGeom prst="rect">
            <a:avLst/>
          </a:prstGeom>
        </p:spPr>
      </p:pic>
      <p:pic>
        <p:nvPicPr>
          <p:cNvPr id="39" name="38 Imagen" descr="cooltext374664532943768.png"/>
          <p:cNvPicPr>
            <a:picLocks noChangeAspect="1"/>
          </p:cNvPicPr>
          <p:nvPr/>
        </p:nvPicPr>
        <p:blipFill>
          <a:blip r:embed="rId9">
            <a:lum contrast="40000"/>
          </a:blip>
          <a:stretch>
            <a:fillRect/>
          </a:stretch>
        </p:blipFill>
        <p:spPr>
          <a:xfrm>
            <a:off x="2500298" y="1071552"/>
            <a:ext cx="1171371" cy="929659"/>
          </a:xfrm>
          <a:prstGeom prst="rect">
            <a:avLst/>
          </a:prstGeom>
        </p:spPr>
      </p:pic>
      <p:pic>
        <p:nvPicPr>
          <p:cNvPr id="40" name="39 Imagen" descr="cooltext374664545035834.png"/>
          <p:cNvPicPr>
            <a:picLocks noChangeAspect="1"/>
          </p:cNvPicPr>
          <p:nvPr/>
        </p:nvPicPr>
        <p:blipFill>
          <a:blip r:embed="rId10">
            <a:lum contrast="40000"/>
          </a:blip>
          <a:stretch>
            <a:fillRect/>
          </a:stretch>
        </p:blipFill>
        <p:spPr>
          <a:xfrm>
            <a:off x="3643306" y="1071552"/>
            <a:ext cx="1556929" cy="928694"/>
          </a:xfrm>
          <a:prstGeom prst="rect">
            <a:avLst/>
          </a:prstGeom>
        </p:spPr>
      </p:pic>
      <p:pic>
        <p:nvPicPr>
          <p:cNvPr id="41" name="40 Imagen" descr="cooltext374664555272785.png"/>
          <p:cNvPicPr>
            <a:picLocks noChangeAspect="1"/>
          </p:cNvPicPr>
          <p:nvPr/>
        </p:nvPicPr>
        <p:blipFill>
          <a:blip r:embed="rId11">
            <a:lum contrast="40000"/>
          </a:blip>
          <a:stretch>
            <a:fillRect/>
          </a:stretch>
        </p:blipFill>
        <p:spPr>
          <a:xfrm>
            <a:off x="1285852" y="2000246"/>
            <a:ext cx="1155528" cy="983212"/>
          </a:xfrm>
          <a:prstGeom prst="rect">
            <a:avLst/>
          </a:prstGeom>
        </p:spPr>
      </p:pic>
      <p:pic>
        <p:nvPicPr>
          <p:cNvPr id="42" name="41 Imagen" descr="cooltext374664568227909.png"/>
          <p:cNvPicPr>
            <a:picLocks noChangeAspect="1"/>
          </p:cNvPicPr>
          <p:nvPr/>
        </p:nvPicPr>
        <p:blipFill>
          <a:blip r:embed="rId12">
            <a:lum contrast="40000"/>
          </a:blip>
          <a:stretch>
            <a:fillRect/>
          </a:stretch>
        </p:blipFill>
        <p:spPr>
          <a:xfrm>
            <a:off x="2571736" y="2000246"/>
            <a:ext cx="1571636" cy="960444"/>
          </a:xfrm>
          <a:prstGeom prst="rect">
            <a:avLst/>
          </a:prstGeom>
        </p:spPr>
      </p:pic>
      <p:pic>
        <p:nvPicPr>
          <p:cNvPr id="43" name="42 Imagen" descr="cooltext374664584763818.png"/>
          <p:cNvPicPr>
            <a:picLocks noChangeAspect="1"/>
          </p:cNvPicPr>
          <p:nvPr/>
        </p:nvPicPr>
        <p:blipFill>
          <a:blip r:embed="rId13">
            <a:lum contrast="40000"/>
          </a:blip>
          <a:stretch>
            <a:fillRect/>
          </a:stretch>
        </p:blipFill>
        <p:spPr>
          <a:xfrm>
            <a:off x="1285852" y="3000378"/>
            <a:ext cx="2990753" cy="899953"/>
          </a:xfrm>
          <a:prstGeom prst="rect">
            <a:avLst/>
          </a:prstGeom>
        </p:spPr>
      </p:pic>
      <p:pic>
        <p:nvPicPr>
          <p:cNvPr id="44" name="43 Imagen" descr="cooltext374664982944660.png"/>
          <p:cNvPicPr>
            <a:picLocks noChangeAspect="1"/>
          </p:cNvPicPr>
          <p:nvPr/>
        </p:nvPicPr>
        <p:blipFill>
          <a:blip r:embed="rId14">
            <a:lum bright="-40000"/>
          </a:blip>
          <a:stretch>
            <a:fillRect/>
          </a:stretch>
        </p:blipFill>
        <p:spPr>
          <a:xfrm>
            <a:off x="428596" y="4429138"/>
            <a:ext cx="2640003" cy="306811"/>
          </a:xfrm>
          <a:prstGeom prst="rect">
            <a:avLst/>
          </a:prstGeom>
        </p:spPr>
      </p:pic>
      <p:pic>
        <p:nvPicPr>
          <p:cNvPr id="45" name="44 Imagen" descr="704789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Click="0" advTm="40000">
    <p:sndAc>
      <p:stSnd loop="1">
        <p:snd r:embed="rId2" name="Nikos Ignatiadis- The beginning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5" fill="hold">
                            <p:stCondLst>
                              <p:cond delay="3000"/>
                            </p:stCondLst>
                            <p:childTnLst>
                              <p:par>
                                <p:cTn id="216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6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6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9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9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2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1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4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0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5" fill="hold">
                            <p:stCondLst>
                              <p:cond delay="6000"/>
                            </p:stCondLst>
                            <p:childTnLst>
                              <p:par>
                                <p:cTn id="40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0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0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10" dur="3000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1" fill="hold">
                            <p:stCondLst>
                              <p:cond delay="9000"/>
                            </p:stCondLst>
                            <p:childTnLst>
                              <p:par>
                                <p:cTn id="41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1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1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16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7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2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2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2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3" fill="hold">
                            <p:stCondLst>
                              <p:cond delay="15000"/>
                            </p:stCondLst>
                            <p:childTnLst>
                              <p:par>
                                <p:cTn id="42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2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2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28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9" fill="hold">
                            <p:stCondLst>
                              <p:cond delay="18000"/>
                            </p:stCondLst>
                            <p:childTnLst>
                              <p:par>
                                <p:cTn id="43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3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3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3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5" fill="hold">
                            <p:stCondLst>
                              <p:cond delay="21000"/>
                            </p:stCondLst>
                            <p:childTnLst>
                              <p:par>
                                <p:cTn id="436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3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3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40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1" fill="hold">
                            <p:stCondLst>
                              <p:cond delay="24000"/>
                            </p:stCondLst>
                            <p:childTnLst>
                              <p:par>
                                <p:cTn id="442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4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4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46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7" fill="hold">
                            <p:stCondLst>
                              <p:cond delay="27000"/>
                            </p:stCondLst>
                            <p:childTnLst>
                              <p:par>
                                <p:cTn id="44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5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5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52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3" fill="hold">
                            <p:stCondLst>
                              <p:cond delay="30000"/>
                            </p:stCondLst>
                            <p:childTnLst>
                              <p:par>
                                <p:cTn id="45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5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5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58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9" fill="hold">
                            <p:stCondLst>
                              <p:cond delay="33000"/>
                            </p:stCondLst>
                            <p:childTnLst>
                              <p:par>
                                <p:cTn id="46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1" grpId="0" animBg="1"/>
      <p:bldP spid="21" grpId="1" animBg="1"/>
      <p:bldP spid="21" grpId="2" animBg="1"/>
      <p:bldP spid="21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75000"/>
              </a:schemeClr>
            </a:gs>
            <a:gs pos="50000">
              <a:srgbClr val="DDDDFF">
                <a:shade val="67500"/>
                <a:satMod val="115000"/>
              </a:srgbClr>
            </a:gs>
            <a:gs pos="100000">
              <a:srgbClr val="DDDD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a7c2ec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071670" y="1714494"/>
            <a:ext cx="478634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/>
              <a:t>Puede ser verdad que la rutina de nuestras vidas tiene una capacidad increíble para absorbernos y muchas veces podemos justificarnos para no ver justo lo que tenemos </a:t>
            </a:r>
            <a:r>
              <a:rPr lang="es-PE" b="1" dirty="0" smtClean="0"/>
              <a:t>enfrente </a:t>
            </a:r>
            <a:endParaRPr lang="es-PE" b="1" dirty="0" smtClean="0"/>
          </a:p>
          <a:p>
            <a:pPr algn="ctr"/>
            <a:endParaRPr lang="es-PE" b="1" dirty="0"/>
          </a:p>
        </p:txBody>
      </p:sp>
      <p:sp>
        <p:nvSpPr>
          <p:cNvPr id="4" name="3 Rectángulo"/>
          <p:cNvSpPr/>
          <p:nvPr/>
        </p:nvSpPr>
        <p:spPr>
          <a:xfrm>
            <a:off x="-214346" y="-214332"/>
            <a:ext cx="9572692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rgbClr val="BEE395">
                <a:shade val="67500"/>
                <a:satMod val="115000"/>
              </a:srgbClr>
            </a:gs>
            <a:gs pos="100000">
              <a:srgbClr val="BEE395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a2157549ea71ccff255c64b8f2f6d4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pic>
        <p:nvPicPr>
          <p:cNvPr id="4" name="3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0"/>
            <a:ext cx="1419274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3286116" y="0"/>
            <a:ext cx="135732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428610"/>
            <a:ext cx="1419274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3286116" y="428610"/>
            <a:ext cx="135732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857238"/>
            <a:ext cx="1419274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3286116" y="857238"/>
            <a:ext cx="135732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1285866"/>
            <a:ext cx="1419274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3286116" y="1285866"/>
            <a:ext cx="135732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1714494"/>
            <a:ext cx="1419274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3286116" y="1714494"/>
            <a:ext cx="135732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2214560"/>
            <a:ext cx="1419274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3286116" y="2214560"/>
            <a:ext cx="135732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2643188"/>
            <a:ext cx="1419274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3286116" y="2643188"/>
            <a:ext cx="135732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3071816"/>
            <a:ext cx="1419274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3286116" y="3071816"/>
            <a:ext cx="135732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3429006"/>
            <a:ext cx="1419274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3286116" y="3429006"/>
            <a:ext cx="135732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3857634"/>
            <a:ext cx="1419274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3286116" y="3857634"/>
            <a:ext cx="135732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4214824"/>
            <a:ext cx="1419274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3286116" y="4214824"/>
            <a:ext cx="135732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6" name="25 Rectángulo"/>
          <p:cNvSpPr/>
          <p:nvPr/>
        </p:nvSpPr>
        <p:spPr>
          <a:xfrm>
            <a:off x="-214346" y="-214332"/>
            <a:ext cx="9572692" cy="564360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000"/>
                            </p:stCondLst>
                            <p:childTnLst>
                              <p:par>
                                <p:cTn id="140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0"/>
              </a:schemeClr>
            </a:gs>
            <a:gs pos="50000">
              <a:srgbClr val="9CB86E"/>
            </a:gs>
            <a:gs pos="100000">
              <a:srgbClr val="156B13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ade579b96eca3fd4b142485b144dd9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1285852" cy="142876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714348" y="571486"/>
            <a:ext cx="1357322" cy="142876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1643042" y="1214428"/>
            <a:ext cx="1285884" cy="142876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5715008" y="2786064"/>
            <a:ext cx="1500198" cy="142876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6715140" y="3286130"/>
            <a:ext cx="1500198" cy="142876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7643834" y="3714740"/>
            <a:ext cx="1500166" cy="142876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0" y="3714740"/>
            <a:ext cx="1357322" cy="142876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714348" y="3357568"/>
            <a:ext cx="1357322" cy="142876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1643042" y="2786064"/>
            <a:ext cx="1357322" cy="142876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5715008" y="1214428"/>
            <a:ext cx="1500198" cy="142876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6572264" y="714362"/>
            <a:ext cx="1500198" cy="142876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7643834" y="0"/>
            <a:ext cx="1500166" cy="142876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-214346" y="-214332"/>
            <a:ext cx="9572692" cy="564360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AC8300">
                <a:shade val="67500"/>
                <a:satMod val="115000"/>
              </a:srgbClr>
            </a:gs>
            <a:gs pos="100000">
              <a:srgbClr val="AC8300">
                <a:shade val="100000"/>
                <a:satMod val="115000"/>
              </a:srgbClr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7164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-142894"/>
            <a:ext cx="9144000" cy="5286394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5" name="4 Imagen" descr="kisscc0-drawing-computer-icons-radiant-rosette-5bbd2994983136.6653953015391236046234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-142908" y="0"/>
            <a:ext cx="785786" cy="7857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kisscc0-drawing-computer-icons-radiant-rosette-5bbd2994983136.6653953015391236046234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428596" y="428610"/>
            <a:ext cx="785786" cy="7857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kisscc0-drawing-computer-icons-radiant-rosette-5bbd2994983136.6653953015391236046234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1071538" y="785800"/>
            <a:ext cx="785786" cy="7857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kisscc0-drawing-computer-icons-radiant-rosette-5bbd2994983136.6653953015391236046234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1785918" y="1142990"/>
            <a:ext cx="785786" cy="7857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kisscc0-drawing-computer-icons-radiant-rosette-5bbd2994983136.6653953015391236046234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2428860" y="1500180"/>
            <a:ext cx="785786" cy="7857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kisscc0-drawing-computer-icons-radiant-rosette-5bbd2994983136.6653953015391236046234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3143240" y="1928808"/>
            <a:ext cx="785786" cy="7857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kisscc0-drawing-computer-icons-radiant-rosette-5bbd2994983136.6653953015391236046234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3786182" y="2285998"/>
            <a:ext cx="785786" cy="7857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kisscc0-drawing-computer-icons-radiant-rosette-5bbd2994983136.6653953015391236046234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4429124" y="2643188"/>
            <a:ext cx="785786" cy="7857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kisscc0-drawing-computer-icons-radiant-rosette-5bbd2994983136.6653953015391236046234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5072066" y="3000378"/>
            <a:ext cx="785786" cy="7857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kisscc0-drawing-computer-icons-radiant-rosette-5bbd2994983136.6653953015391236046234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5786446" y="3357568"/>
            <a:ext cx="785786" cy="7857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kisscc0-drawing-computer-icons-radiant-rosette-5bbd2994983136.6653953015391236046234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6429388" y="3714758"/>
            <a:ext cx="785786" cy="7857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kisscc0-drawing-computer-icons-radiant-rosette-5bbd2994983136.6653953015391236046234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7000892" y="4000510"/>
            <a:ext cx="785786" cy="7857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kisscc0-drawing-computer-icons-radiant-rosette-5bbd2994983136.6653953015391236046234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7715272" y="4214824"/>
            <a:ext cx="785786" cy="7857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kisscc0-drawing-computer-icons-radiant-rosette-5bbd2994983136.6653953015391236046234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8358214" y="4500576"/>
            <a:ext cx="785786" cy="7857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9" name="18 Rectángulo"/>
          <p:cNvSpPr/>
          <p:nvPr/>
        </p:nvSpPr>
        <p:spPr>
          <a:xfrm>
            <a:off x="-214346" y="-214332"/>
            <a:ext cx="9572692" cy="564360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000"/>
                            </p:stCondLst>
                            <p:childTnLst>
                              <p:par>
                                <p:cTn id="9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75000"/>
              </a:schemeClr>
            </a:gs>
            <a:gs pos="50000">
              <a:srgbClr val="DDDDFF">
                <a:shade val="67500"/>
                <a:satMod val="115000"/>
              </a:srgbClr>
            </a:gs>
            <a:gs pos="100000">
              <a:srgbClr val="DDDD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a7c2ec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000232" y="1428742"/>
            <a:ext cx="507209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/>
              <a:t>Adicionalmente a que vivimos muchas veces en automático, repitiendo acciones, mirando sin ver, nos encontramos con una mente que niega el momento presente, que se dispersa con facilidad y nos llama constantemente a revisar cosas de nuestro pasado o bien para alertarnos de algo que está por </a:t>
            </a:r>
            <a:r>
              <a:rPr lang="es-PE" b="1" dirty="0" smtClean="0"/>
              <a:t>venir</a:t>
            </a:r>
            <a:endParaRPr lang="es-PE" b="1" dirty="0" smtClean="0"/>
          </a:p>
          <a:p>
            <a:pPr algn="ctr"/>
            <a:endParaRPr lang="es-PE" dirty="0"/>
          </a:p>
        </p:txBody>
      </p:sp>
      <p:sp>
        <p:nvSpPr>
          <p:cNvPr id="4" name="3 Rectángulo"/>
          <p:cNvSpPr/>
          <p:nvPr/>
        </p:nvSpPr>
        <p:spPr>
          <a:xfrm>
            <a:off x="-214346" y="-214332"/>
            <a:ext cx="9572692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FFC000">
                <a:shade val="67500"/>
                <a:satMod val="115000"/>
              </a:srgbClr>
            </a:gs>
            <a:gs pos="100000">
              <a:srgbClr val="FFC00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6-8396121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diamonds-962825_960_720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1500166" y="285734"/>
            <a:ext cx="6033500" cy="4429156"/>
          </a:xfrm>
          <a:prstGeom prst="rect">
            <a:avLst/>
          </a:prstGeom>
        </p:spPr>
      </p:pic>
      <p:pic>
        <p:nvPicPr>
          <p:cNvPr id="7" name="6 Imagen" descr="diamonds-962825_960_72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>
            <a:off x="3357554" y="1643056"/>
            <a:ext cx="2328882" cy="171451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214346" y="-214332"/>
            <a:ext cx="9572692" cy="5643602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4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1A042"/>
            </a:gs>
            <a:gs pos="50000">
              <a:srgbClr val="9CB86E"/>
            </a:gs>
            <a:gs pos="100000">
              <a:srgbClr val="156B13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7564c6a9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0" y="3879097"/>
            <a:ext cx="857224" cy="835793"/>
          </a:xfrm>
          <a:prstGeom prst="rect">
            <a:avLst/>
          </a:prstGeom>
        </p:spPr>
      </p:pic>
      <p:pic>
        <p:nvPicPr>
          <p:cNvPr id="5" name="4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785818" y="3521907"/>
            <a:ext cx="857224" cy="835793"/>
          </a:xfrm>
          <a:prstGeom prst="rect">
            <a:avLst/>
          </a:prstGeom>
        </p:spPr>
      </p:pic>
      <p:pic>
        <p:nvPicPr>
          <p:cNvPr id="6" name="5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1500198" y="3164717"/>
            <a:ext cx="857224" cy="835793"/>
          </a:xfrm>
          <a:prstGeom prst="rect">
            <a:avLst/>
          </a:prstGeom>
        </p:spPr>
      </p:pic>
      <p:pic>
        <p:nvPicPr>
          <p:cNvPr id="7" name="6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2143140" y="2807527"/>
            <a:ext cx="857224" cy="835793"/>
          </a:xfrm>
          <a:prstGeom prst="rect">
            <a:avLst/>
          </a:prstGeom>
        </p:spPr>
      </p:pic>
      <p:pic>
        <p:nvPicPr>
          <p:cNvPr id="8" name="7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2857520" y="2450337"/>
            <a:ext cx="857224" cy="835793"/>
          </a:xfrm>
          <a:prstGeom prst="rect">
            <a:avLst/>
          </a:prstGeom>
        </p:spPr>
      </p:pic>
      <p:pic>
        <p:nvPicPr>
          <p:cNvPr id="9" name="8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3500462" y="2021709"/>
            <a:ext cx="857224" cy="835793"/>
          </a:xfrm>
          <a:prstGeom prst="rect">
            <a:avLst/>
          </a:prstGeom>
        </p:spPr>
      </p:pic>
      <p:pic>
        <p:nvPicPr>
          <p:cNvPr id="10" name="9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4214842" y="1664519"/>
            <a:ext cx="857224" cy="835793"/>
          </a:xfrm>
          <a:prstGeom prst="rect">
            <a:avLst/>
          </a:prstGeom>
        </p:spPr>
      </p:pic>
      <p:pic>
        <p:nvPicPr>
          <p:cNvPr id="11" name="10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4857784" y="1235891"/>
            <a:ext cx="857224" cy="835793"/>
          </a:xfrm>
          <a:prstGeom prst="rect">
            <a:avLst/>
          </a:prstGeom>
        </p:spPr>
      </p:pic>
      <p:pic>
        <p:nvPicPr>
          <p:cNvPr id="12" name="11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5572164" y="807263"/>
            <a:ext cx="857224" cy="835793"/>
          </a:xfrm>
          <a:prstGeom prst="rect">
            <a:avLst/>
          </a:prstGeom>
        </p:spPr>
      </p:pic>
      <p:pic>
        <p:nvPicPr>
          <p:cNvPr id="13" name="12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6429420" y="378653"/>
            <a:ext cx="857224" cy="835793"/>
          </a:xfrm>
          <a:prstGeom prst="rect">
            <a:avLst/>
          </a:prstGeom>
        </p:spPr>
      </p:pic>
      <p:pic>
        <p:nvPicPr>
          <p:cNvPr id="14" name="13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7143801" y="0"/>
            <a:ext cx="857224" cy="835793"/>
          </a:xfrm>
          <a:prstGeom prst="rect">
            <a:avLst/>
          </a:prstGeom>
        </p:spPr>
      </p:pic>
      <p:pic>
        <p:nvPicPr>
          <p:cNvPr id="15" name="14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1500166" y="4307707"/>
            <a:ext cx="857224" cy="835793"/>
          </a:xfrm>
          <a:prstGeom prst="rect">
            <a:avLst/>
          </a:prstGeom>
        </p:spPr>
      </p:pic>
      <p:pic>
        <p:nvPicPr>
          <p:cNvPr id="16" name="15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2285984" y="3950517"/>
            <a:ext cx="857224" cy="835793"/>
          </a:xfrm>
          <a:prstGeom prst="rect">
            <a:avLst/>
          </a:prstGeom>
        </p:spPr>
      </p:pic>
      <p:pic>
        <p:nvPicPr>
          <p:cNvPr id="17" name="16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3000364" y="3593327"/>
            <a:ext cx="857224" cy="835793"/>
          </a:xfrm>
          <a:prstGeom prst="rect">
            <a:avLst/>
          </a:prstGeom>
        </p:spPr>
      </p:pic>
      <p:pic>
        <p:nvPicPr>
          <p:cNvPr id="18" name="17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3643306" y="3093261"/>
            <a:ext cx="857224" cy="835793"/>
          </a:xfrm>
          <a:prstGeom prst="rect">
            <a:avLst/>
          </a:prstGeom>
        </p:spPr>
      </p:pic>
      <p:pic>
        <p:nvPicPr>
          <p:cNvPr id="19" name="18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4357686" y="2736071"/>
            <a:ext cx="857224" cy="835793"/>
          </a:xfrm>
          <a:prstGeom prst="rect">
            <a:avLst/>
          </a:prstGeom>
        </p:spPr>
      </p:pic>
      <p:pic>
        <p:nvPicPr>
          <p:cNvPr id="20" name="19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5000628" y="2307443"/>
            <a:ext cx="857224" cy="835793"/>
          </a:xfrm>
          <a:prstGeom prst="rect">
            <a:avLst/>
          </a:prstGeom>
        </p:spPr>
      </p:pic>
      <p:pic>
        <p:nvPicPr>
          <p:cNvPr id="21" name="20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5715008" y="1950253"/>
            <a:ext cx="857224" cy="835793"/>
          </a:xfrm>
          <a:prstGeom prst="rect">
            <a:avLst/>
          </a:prstGeom>
        </p:spPr>
      </p:pic>
      <p:pic>
        <p:nvPicPr>
          <p:cNvPr id="22" name="21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6286512" y="1593063"/>
            <a:ext cx="857224" cy="835793"/>
          </a:xfrm>
          <a:prstGeom prst="rect">
            <a:avLst/>
          </a:prstGeom>
        </p:spPr>
      </p:pic>
      <p:pic>
        <p:nvPicPr>
          <p:cNvPr id="23" name="22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7000892" y="1164435"/>
            <a:ext cx="857224" cy="835793"/>
          </a:xfrm>
          <a:prstGeom prst="rect">
            <a:avLst/>
          </a:prstGeom>
        </p:spPr>
      </p:pic>
      <p:pic>
        <p:nvPicPr>
          <p:cNvPr id="24" name="23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7643802" y="685832"/>
            <a:ext cx="857224" cy="835793"/>
          </a:xfrm>
          <a:prstGeom prst="rect">
            <a:avLst/>
          </a:prstGeom>
        </p:spPr>
      </p:pic>
      <p:pic>
        <p:nvPicPr>
          <p:cNvPr id="25" name="24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8286776" y="235741"/>
            <a:ext cx="857224" cy="835793"/>
          </a:xfrm>
          <a:prstGeom prst="rect">
            <a:avLst/>
          </a:prstGeom>
        </p:spPr>
      </p:pic>
      <p:sp>
        <p:nvSpPr>
          <p:cNvPr id="26" name="25 Rectángulo"/>
          <p:cNvSpPr/>
          <p:nvPr/>
        </p:nvSpPr>
        <p:spPr>
          <a:xfrm>
            <a:off x="-214346" y="-214332"/>
            <a:ext cx="9572692" cy="564360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000"/>
                            </p:stCondLst>
                            <p:childTnLst>
                              <p:par>
                                <p:cTn id="14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reamstime_l_1466778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ircle-33987_640H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2000" y="4429138"/>
            <a:ext cx="714362" cy="714362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circle-33987_640H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429638" y="0"/>
            <a:ext cx="714362" cy="714362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circle-33987_640H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786182" y="4429138"/>
            <a:ext cx="714362" cy="714362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circle-33987_640H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0"/>
            <a:ext cx="714362" cy="714362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circle-33987_640H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786710" y="285734"/>
            <a:ext cx="714362" cy="714362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circle-33987_640H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143768" y="571486"/>
            <a:ext cx="714362" cy="714362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circle-33987_640H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572264" y="1000114"/>
            <a:ext cx="714362" cy="714362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circle-33987_640H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072198" y="1500180"/>
            <a:ext cx="714362" cy="714362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circle-33987_640H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572132" y="2000246"/>
            <a:ext cx="714362" cy="714362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circle-33987_640H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143504" y="2500312"/>
            <a:ext cx="714362" cy="714362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circle-33987_640H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786314" y="3071816"/>
            <a:ext cx="714362" cy="714362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circle-33987_640H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643438" y="3714758"/>
            <a:ext cx="714362" cy="714362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circle-33987_640H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00034" y="285734"/>
            <a:ext cx="714362" cy="714362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circle-33987_640H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142976" y="642924"/>
            <a:ext cx="714362" cy="714362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circle-33987_640H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714480" y="1071552"/>
            <a:ext cx="714362" cy="714362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circle-33987_640H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214546" y="1500180"/>
            <a:ext cx="714362" cy="714362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circle-33987_640H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714612" y="1928808"/>
            <a:ext cx="714362" cy="714362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circle-33987_640H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143240" y="2428874"/>
            <a:ext cx="714362" cy="714362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circle-33987_640H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71868" y="3000378"/>
            <a:ext cx="714362" cy="714362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circle-33987_640H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786182" y="3643320"/>
            <a:ext cx="714362" cy="714362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4" name="23 Rectángulo"/>
          <p:cNvSpPr/>
          <p:nvPr/>
        </p:nvSpPr>
        <p:spPr>
          <a:xfrm>
            <a:off x="-214346" y="-214332"/>
            <a:ext cx="9572692" cy="564360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75000"/>
              </a:schemeClr>
            </a:gs>
            <a:gs pos="50000">
              <a:srgbClr val="DDDDFF">
                <a:shade val="67500"/>
                <a:satMod val="115000"/>
              </a:srgbClr>
            </a:gs>
            <a:gs pos="100000">
              <a:srgbClr val="DDDD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a7c2ec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000232" y="1714494"/>
            <a:ext cx="521497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/>
              <a:t>Mientras tanto, en paralelo con nuestro constante viaje en el tiempo, entre añoranzas y rabias, entre ansiedad, preocupación, anhelos y esperanzas, transcurre lo único que realmente tenemos, nuestro presente y en él nuestra vida… </a:t>
            </a:r>
          </a:p>
          <a:p>
            <a:pPr algn="ctr"/>
            <a:endParaRPr lang="es-PE" b="1" dirty="0"/>
          </a:p>
        </p:txBody>
      </p:sp>
      <p:sp>
        <p:nvSpPr>
          <p:cNvPr id="4" name="3 Rectángulo"/>
          <p:cNvSpPr/>
          <p:nvPr/>
        </p:nvSpPr>
        <p:spPr>
          <a:xfrm>
            <a:off x="-214346" y="-214332"/>
            <a:ext cx="9572692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elicida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286394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0_c2984_8fc7a7c5_L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>
            <a:off x="2714612" y="-214314"/>
            <a:ext cx="1800235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0_c2984_8fc7a7c5_L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 flipH="1">
            <a:off x="4500562" y="-214314"/>
            <a:ext cx="1857388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0_c2984_8fc7a7c5_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2714612" y="357172"/>
            <a:ext cx="1800235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0_c2984_8fc7a7c5_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40000"/>
          </a:blip>
          <a:stretch>
            <a:fillRect/>
          </a:stretch>
        </p:blipFill>
        <p:spPr>
          <a:xfrm flipH="1">
            <a:off x="4500562" y="357172"/>
            <a:ext cx="1857388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0_c2984_8fc7a7c5_L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>
            <a:off x="2714612" y="857238"/>
            <a:ext cx="1800235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0_c2984_8fc7a7c5_L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 flipH="1">
            <a:off x="4500562" y="857238"/>
            <a:ext cx="1857388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0_c2984_8fc7a7c5_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2714612" y="1357304"/>
            <a:ext cx="1800235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0_c2984_8fc7a7c5_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40000"/>
          </a:blip>
          <a:stretch>
            <a:fillRect/>
          </a:stretch>
        </p:blipFill>
        <p:spPr>
          <a:xfrm flipH="1">
            <a:off x="4500562" y="1357304"/>
            <a:ext cx="1857388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0_c2984_8fc7a7c5_L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>
            <a:off x="2714612" y="1857370"/>
            <a:ext cx="1800235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0_c2984_8fc7a7c5_L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 flipH="1">
            <a:off x="4500562" y="1857370"/>
            <a:ext cx="1857388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0_c2984_8fc7a7c5_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2714612" y="2357436"/>
            <a:ext cx="1800235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0_c2984_8fc7a7c5_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40000"/>
          </a:blip>
          <a:stretch>
            <a:fillRect/>
          </a:stretch>
        </p:blipFill>
        <p:spPr>
          <a:xfrm flipH="1">
            <a:off x="4500562" y="2357436"/>
            <a:ext cx="1857388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0_c2984_8fc7a7c5_L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>
            <a:off x="2714612" y="2857502"/>
            <a:ext cx="1800235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0_c2984_8fc7a7c5_L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 flipH="1">
            <a:off x="4500562" y="2857502"/>
            <a:ext cx="1857388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0_c2984_8fc7a7c5_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2714612" y="3357568"/>
            <a:ext cx="1800235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0_c2984_8fc7a7c5_L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20000" contrast="40000"/>
          </a:blip>
          <a:stretch>
            <a:fillRect/>
          </a:stretch>
        </p:blipFill>
        <p:spPr>
          <a:xfrm flipH="1">
            <a:off x="4500562" y="3357568"/>
            <a:ext cx="1857388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0_c2984_8fc7a7c5_L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>
            <a:off x="2714612" y="3929072"/>
            <a:ext cx="1800235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0_c2984_8fc7a7c5_L.png"/>
          <p:cNvPicPr>
            <a:picLocks noChangeAspect="1"/>
          </p:cNvPicPr>
          <p:nvPr/>
        </p:nvPicPr>
        <p:blipFill>
          <a:blip r:embed="rId3">
            <a:lum bright="40000" contrast="40000"/>
          </a:blip>
          <a:stretch>
            <a:fillRect/>
          </a:stretch>
        </p:blipFill>
        <p:spPr>
          <a:xfrm flipH="1">
            <a:off x="4500562" y="3929072"/>
            <a:ext cx="1857388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1" name="20 Rectángulo"/>
          <p:cNvSpPr/>
          <p:nvPr/>
        </p:nvSpPr>
        <p:spPr>
          <a:xfrm>
            <a:off x="-214346" y="-214332"/>
            <a:ext cx="9572692" cy="564360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1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6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1291B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ettyImages-624512356_resize_2048x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715272" y="1"/>
            <a:ext cx="1428728" cy="1428728"/>
          </a:xfrm>
          <a:prstGeom prst="rect">
            <a:avLst/>
          </a:prstGeom>
        </p:spPr>
      </p:pic>
      <p:pic>
        <p:nvPicPr>
          <p:cNvPr id="4" name="3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715272" y="3714772"/>
            <a:ext cx="1428728" cy="1428728"/>
          </a:xfrm>
          <a:prstGeom prst="rect">
            <a:avLst/>
          </a:prstGeom>
        </p:spPr>
      </p:pic>
      <p:pic>
        <p:nvPicPr>
          <p:cNvPr id="5" name="4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0" y="0"/>
            <a:ext cx="1428728" cy="1428728"/>
          </a:xfrm>
          <a:prstGeom prst="rect">
            <a:avLst/>
          </a:prstGeom>
        </p:spPr>
      </p:pic>
      <p:pic>
        <p:nvPicPr>
          <p:cNvPr id="6" name="5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0" y="3714772"/>
            <a:ext cx="1428728" cy="1428728"/>
          </a:xfrm>
          <a:prstGeom prst="rect">
            <a:avLst/>
          </a:prstGeom>
        </p:spPr>
      </p:pic>
      <p:pic>
        <p:nvPicPr>
          <p:cNvPr id="7" name="6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214414" y="785800"/>
            <a:ext cx="1428728" cy="1428728"/>
          </a:xfrm>
          <a:prstGeom prst="rect">
            <a:avLst/>
          </a:prstGeom>
        </p:spPr>
      </p:pic>
      <p:pic>
        <p:nvPicPr>
          <p:cNvPr id="8" name="7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142976" y="3000378"/>
            <a:ext cx="1428728" cy="1428728"/>
          </a:xfrm>
          <a:prstGeom prst="rect">
            <a:avLst/>
          </a:prstGeom>
        </p:spPr>
      </p:pic>
      <p:pic>
        <p:nvPicPr>
          <p:cNvPr id="9" name="8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429388" y="642924"/>
            <a:ext cx="1428728" cy="1428728"/>
          </a:xfrm>
          <a:prstGeom prst="rect">
            <a:avLst/>
          </a:prstGeom>
        </p:spPr>
      </p:pic>
      <p:pic>
        <p:nvPicPr>
          <p:cNvPr id="10" name="9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715140" y="2857502"/>
            <a:ext cx="1428728" cy="1428728"/>
          </a:xfrm>
          <a:prstGeom prst="rect">
            <a:avLst/>
          </a:prstGeom>
        </p:spPr>
      </p:pic>
      <p:pic>
        <p:nvPicPr>
          <p:cNvPr id="11" name="10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714612" y="857238"/>
            <a:ext cx="1428728" cy="1428728"/>
          </a:xfrm>
          <a:prstGeom prst="rect">
            <a:avLst/>
          </a:prstGeom>
        </p:spPr>
      </p:pic>
      <p:pic>
        <p:nvPicPr>
          <p:cNvPr id="12" name="11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643174" y="3071816"/>
            <a:ext cx="1428728" cy="1428728"/>
          </a:xfrm>
          <a:prstGeom prst="rect">
            <a:avLst/>
          </a:prstGeom>
        </p:spPr>
      </p:pic>
      <p:pic>
        <p:nvPicPr>
          <p:cNvPr id="13" name="12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072066" y="714362"/>
            <a:ext cx="1428728" cy="1428728"/>
          </a:xfrm>
          <a:prstGeom prst="rect">
            <a:avLst/>
          </a:prstGeom>
        </p:spPr>
      </p:pic>
      <p:pic>
        <p:nvPicPr>
          <p:cNvPr id="14" name="13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000628" y="2928940"/>
            <a:ext cx="1428728" cy="1428728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214346" y="-214332"/>
            <a:ext cx="9572692" cy="564360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20000"/>
                <a:lumOff val="80000"/>
              </a:schemeClr>
            </a:gs>
            <a:gs pos="50000">
              <a:srgbClr val="5C8236">
                <a:shade val="67500"/>
                <a:satMod val="115000"/>
              </a:srgbClr>
            </a:gs>
            <a:gs pos="100000">
              <a:srgbClr val="5C8236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05025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lipart-arco-iris-14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6496322">
            <a:off x="3579604" y="1506008"/>
            <a:ext cx="1626284" cy="1191967"/>
          </a:xfrm>
          <a:prstGeom prst="rect">
            <a:avLst/>
          </a:prstGeom>
        </p:spPr>
      </p:pic>
      <p:pic>
        <p:nvPicPr>
          <p:cNvPr id="5" name="4 Imagen" descr="clipart-arco-iris-14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3877410">
            <a:off x="4326301" y="2293206"/>
            <a:ext cx="1506213" cy="1191967"/>
          </a:xfrm>
          <a:prstGeom prst="rect">
            <a:avLst/>
          </a:prstGeom>
        </p:spPr>
      </p:pic>
      <p:pic>
        <p:nvPicPr>
          <p:cNvPr id="6" name="5 Imagen" descr="clipart-arco-iris-14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8430678">
            <a:off x="3748716" y="2721649"/>
            <a:ext cx="1506213" cy="1191967"/>
          </a:xfrm>
          <a:prstGeom prst="rect">
            <a:avLst/>
          </a:prstGeom>
        </p:spPr>
      </p:pic>
      <p:pic>
        <p:nvPicPr>
          <p:cNvPr id="7" name="6 Imagen" descr="clipart-arco-iris-14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2349684">
            <a:off x="3064686" y="2127648"/>
            <a:ext cx="1506213" cy="1191967"/>
          </a:xfrm>
          <a:prstGeom prst="rect">
            <a:avLst/>
          </a:prstGeom>
        </p:spPr>
      </p:pic>
      <p:pic>
        <p:nvPicPr>
          <p:cNvPr id="8" name="7 Imagen" descr="clipart-arco-iris-14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0800000">
            <a:off x="4214811" y="1714495"/>
            <a:ext cx="1506213" cy="1191967"/>
          </a:xfrm>
          <a:prstGeom prst="rect">
            <a:avLst/>
          </a:prstGeom>
        </p:spPr>
      </p:pic>
      <p:pic>
        <p:nvPicPr>
          <p:cNvPr id="9" name="8 Imagen" descr="clipart-arco-iris-14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6430753">
            <a:off x="4178297" y="2767153"/>
            <a:ext cx="1506213" cy="1191967"/>
          </a:xfrm>
          <a:prstGeom prst="rect">
            <a:avLst/>
          </a:prstGeom>
        </p:spPr>
      </p:pic>
      <p:pic>
        <p:nvPicPr>
          <p:cNvPr id="10" name="9 Imagen" descr="clipart-arco-iris-14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20897951">
            <a:off x="3177019" y="2640659"/>
            <a:ext cx="1506213" cy="1191967"/>
          </a:xfrm>
          <a:prstGeom prst="rect">
            <a:avLst/>
          </a:prstGeom>
        </p:spPr>
      </p:pic>
      <p:pic>
        <p:nvPicPr>
          <p:cNvPr id="11" name="10 Imagen" descr="clipart-arco-iris-14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089703">
            <a:off x="3337328" y="1707959"/>
            <a:ext cx="1506213" cy="1191967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-214346" y="-214332"/>
            <a:ext cx="9572692" cy="564360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75000"/>
              </a:schemeClr>
            </a:gs>
            <a:gs pos="50000">
              <a:srgbClr val="DDDDFF">
                <a:shade val="67500"/>
                <a:satMod val="115000"/>
              </a:srgbClr>
            </a:gs>
            <a:gs pos="100000">
              <a:srgbClr val="DDDD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a7c2ec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285984" y="1428742"/>
            <a:ext cx="464347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/>
              <a:t>No tenemos el pasado, solo sus recuerdos y una mente creativa que los cambia a conveniencia, menos tenemos ese futuro al cual no sabemos si llegaremos… Luego, ¿vale la pena realmente perdernos de lo que verdaderamente es nuestro?</a:t>
            </a:r>
          </a:p>
          <a:p>
            <a:pPr algn="ctr"/>
            <a:endParaRPr lang="es-PE" b="1" dirty="0"/>
          </a:p>
        </p:txBody>
      </p:sp>
      <p:sp>
        <p:nvSpPr>
          <p:cNvPr id="4" name="3 Rectángulo"/>
          <p:cNvSpPr/>
          <p:nvPr/>
        </p:nvSpPr>
        <p:spPr>
          <a:xfrm>
            <a:off x="-214346" y="-214332"/>
            <a:ext cx="9572692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75000"/>
              </a:schemeClr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appy-abstract-fantasy-female-flowers-happy-nature-pretty-woman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929058" y="-228500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3214678" y="-228500"/>
            <a:ext cx="1866912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929058" y="200110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3214678" y="200110"/>
            <a:ext cx="1866912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929058" y="628738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3214678" y="628738"/>
            <a:ext cx="1866912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929058" y="1057366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3214678" y="1057366"/>
            <a:ext cx="1866912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929058" y="1414574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3214678" y="1414574"/>
            <a:ext cx="1866912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929058" y="1843184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3214678" y="1843184"/>
            <a:ext cx="1866912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929058" y="2271812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3214678" y="2271812"/>
            <a:ext cx="1866912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929058" y="2700440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3214678" y="2700440"/>
            <a:ext cx="1866912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929058" y="3000396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3214678" y="3000396"/>
            <a:ext cx="1866912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929058" y="3429006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3214678" y="3429006"/>
            <a:ext cx="1866912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929058" y="3857634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3214678" y="3857634"/>
            <a:ext cx="1866912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929058" y="4286262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 flipH="1">
            <a:off x="3214678" y="4286262"/>
            <a:ext cx="1866912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7" name="26 Rectángulo"/>
          <p:cNvSpPr/>
          <p:nvPr/>
        </p:nvSpPr>
        <p:spPr>
          <a:xfrm>
            <a:off x="-214346" y="-214332"/>
            <a:ext cx="9572692" cy="564360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000"/>
                            </p:stCondLst>
                            <p:childTnLst>
                              <p:par>
                                <p:cTn id="15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1291B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31087600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3571868" y="0"/>
            <a:ext cx="1000100" cy="571486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3143240" y="357172"/>
            <a:ext cx="1000100" cy="571486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2571736" y="785800"/>
            <a:ext cx="1000100" cy="571486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2000232" y="1142990"/>
            <a:ext cx="1000100" cy="571486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1571604" y="1428742"/>
            <a:ext cx="1000100" cy="571486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1071538" y="1785932"/>
            <a:ext cx="1000100" cy="571486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4572000" y="0"/>
            <a:ext cx="1000100" cy="571486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5072066" y="357172"/>
            <a:ext cx="1000100" cy="571486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5643570" y="714362"/>
            <a:ext cx="1000100" cy="571486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6143636" y="1071552"/>
            <a:ext cx="1000100" cy="571486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6643702" y="1357304"/>
            <a:ext cx="1000100" cy="571486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7143768" y="1714494"/>
            <a:ext cx="1000100" cy="571486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714348" y="2143122"/>
            <a:ext cx="1000100" cy="571486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7572396" y="2071684"/>
            <a:ext cx="1000100" cy="571486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4572000" y="4572014"/>
            <a:ext cx="1000100" cy="571486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Rectángulo"/>
          <p:cNvSpPr/>
          <p:nvPr/>
        </p:nvSpPr>
        <p:spPr>
          <a:xfrm>
            <a:off x="4929190" y="4071948"/>
            <a:ext cx="1000100" cy="571486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Rectángulo"/>
          <p:cNvSpPr/>
          <p:nvPr/>
        </p:nvSpPr>
        <p:spPr>
          <a:xfrm>
            <a:off x="5572132" y="3643320"/>
            <a:ext cx="1000100" cy="571486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>
            <a:off x="6357950" y="3286130"/>
            <a:ext cx="1000100" cy="571486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1" name="20 Rectángulo"/>
          <p:cNvSpPr/>
          <p:nvPr/>
        </p:nvSpPr>
        <p:spPr>
          <a:xfrm>
            <a:off x="6929454" y="2928940"/>
            <a:ext cx="1000100" cy="571486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2" name="21 Rectángulo"/>
          <p:cNvSpPr/>
          <p:nvPr/>
        </p:nvSpPr>
        <p:spPr>
          <a:xfrm>
            <a:off x="7572396" y="2643188"/>
            <a:ext cx="1000100" cy="571486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3" name="22 Rectángulo"/>
          <p:cNvSpPr/>
          <p:nvPr/>
        </p:nvSpPr>
        <p:spPr>
          <a:xfrm>
            <a:off x="3571868" y="4572014"/>
            <a:ext cx="1000100" cy="571486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4" name="23 Rectángulo"/>
          <p:cNvSpPr/>
          <p:nvPr/>
        </p:nvSpPr>
        <p:spPr>
          <a:xfrm>
            <a:off x="3071802" y="4143386"/>
            <a:ext cx="1000100" cy="571486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5" name="24 Rectángulo"/>
          <p:cNvSpPr/>
          <p:nvPr/>
        </p:nvSpPr>
        <p:spPr>
          <a:xfrm>
            <a:off x="2500298" y="3714758"/>
            <a:ext cx="1000100" cy="571486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6" name="25 Rectángulo"/>
          <p:cNvSpPr/>
          <p:nvPr/>
        </p:nvSpPr>
        <p:spPr>
          <a:xfrm>
            <a:off x="1857356" y="3357568"/>
            <a:ext cx="1000100" cy="571486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7" name="26 Rectángulo"/>
          <p:cNvSpPr/>
          <p:nvPr/>
        </p:nvSpPr>
        <p:spPr>
          <a:xfrm>
            <a:off x="1285852" y="3071816"/>
            <a:ext cx="1000100" cy="571486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8" name="27 Rectángulo"/>
          <p:cNvSpPr/>
          <p:nvPr/>
        </p:nvSpPr>
        <p:spPr>
          <a:xfrm>
            <a:off x="714348" y="2714626"/>
            <a:ext cx="1000100" cy="571486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9" name="28 Rectángulo"/>
          <p:cNvSpPr/>
          <p:nvPr/>
        </p:nvSpPr>
        <p:spPr>
          <a:xfrm>
            <a:off x="-428692" y="-214332"/>
            <a:ext cx="9572692" cy="564360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5" fill="hold">
                            <p:stCondLst>
                              <p:cond delay="3000"/>
                            </p:stCondLst>
                            <p:childTnLst>
                              <p:par>
                                <p:cTn id="216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6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6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9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9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8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1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4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0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uzur-fotograflar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d4rtnce-4bbce4b7-19bc-4ee4-a161-f02afd73a6d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0"/>
            <a:ext cx="1364526" cy="1214428"/>
          </a:xfrm>
          <a:prstGeom prst="rect">
            <a:avLst/>
          </a:prstGeom>
        </p:spPr>
      </p:pic>
      <p:pic>
        <p:nvPicPr>
          <p:cNvPr id="5" name="4 Imagen" descr="d4rtnce-4bbce4b7-19bc-4ee4-a161-f02afd73a6d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3929072"/>
            <a:ext cx="1364526" cy="1214428"/>
          </a:xfrm>
          <a:prstGeom prst="rect">
            <a:avLst/>
          </a:prstGeom>
        </p:spPr>
      </p:pic>
      <p:pic>
        <p:nvPicPr>
          <p:cNvPr id="6" name="5 Imagen" descr="d4rtnce-4bbce4b7-19bc-4ee4-a161-f02afd73a6d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779474" y="1428742"/>
            <a:ext cx="1364526" cy="1214428"/>
          </a:xfrm>
          <a:prstGeom prst="rect">
            <a:avLst/>
          </a:prstGeom>
        </p:spPr>
      </p:pic>
      <p:pic>
        <p:nvPicPr>
          <p:cNvPr id="7" name="6 Imagen" descr="d4rtnce-4bbce4b7-19bc-4ee4-a161-f02afd73a6d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779474" y="2643188"/>
            <a:ext cx="1364526" cy="1214428"/>
          </a:xfrm>
          <a:prstGeom prst="rect">
            <a:avLst/>
          </a:prstGeom>
        </p:spPr>
      </p:pic>
      <p:pic>
        <p:nvPicPr>
          <p:cNvPr id="8" name="7 Imagen" descr="d4rtnce-4bbce4b7-19bc-4ee4-a161-f02afd73a6d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928662" y="714362"/>
            <a:ext cx="1364526" cy="1214428"/>
          </a:xfrm>
          <a:prstGeom prst="rect">
            <a:avLst/>
          </a:prstGeom>
        </p:spPr>
      </p:pic>
      <p:pic>
        <p:nvPicPr>
          <p:cNvPr id="9" name="8 Imagen" descr="d4rtnce-4bbce4b7-19bc-4ee4-a161-f02afd73a6d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928662" y="3143254"/>
            <a:ext cx="1364526" cy="1214428"/>
          </a:xfrm>
          <a:prstGeom prst="rect">
            <a:avLst/>
          </a:prstGeom>
        </p:spPr>
      </p:pic>
      <p:pic>
        <p:nvPicPr>
          <p:cNvPr id="10" name="9 Imagen" descr="d4rtnce-4bbce4b7-19bc-4ee4-a161-f02afd73a6d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071670" y="1071552"/>
            <a:ext cx="1364526" cy="1214428"/>
          </a:xfrm>
          <a:prstGeom prst="rect">
            <a:avLst/>
          </a:prstGeom>
        </p:spPr>
      </p:pic>
      <p:pic>
        <p:nvPicPr>
          <p:cNvPr id="11" name="10 Imagen" descr="d4rtnce-4bbce4b7-19bc-4ee4-a161-f02afd73a6d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214546" y="2714626"/>
            <a:ext cx="1364526" cy="1214428"/>
          </a:xfrm>
          <a:prstGeom prst="rect">
            <a:avLst/>
          </a:prstGeom>
        </p:spPr>
      </p:pic>
      <p:pic>
        <p:nvPicPr>
          <p:cNvPr id="12" name="11 Imagen" descr="d4rtnce-4bbce4b7-19bc-4ee4-a161-f02afd73a6d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286116" y="1357304"/>
            <a:ext cx="1364526" cy="1214428"/>
          </a:xfrm>
          <a:prstGeom prst="rect">
            <a:avLst/>
          </a:prstGeom>
        </p:spPr>
      </p:pic>
      <p:pic>
        <p:nvPicPr>
          <p:cNvPr id="13" name="12 Imagen" descr="d4rtnce-4bbce4b7-19bc-4ee4-a161-f02afd73a6d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357554" y="2500312"/>
            <a:ext cx="1364526" cy="1214428"/>
          </a:xfrm>
          <a:prstGeom prst="rect">
            <a:avLst/>
          </a:prstGeom>
        </p:spPr>
      </p:pic>
      <p:pic>
        <p:nvPicPr>
          <p:cNvPr id="14" name="13 Imagen" descr="d4rtnce-4bbce4b7-19bc-4ee4-a161-f02afd73a6d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1500180"/>
            <a:ext cx="1364526" cy="1214428"/>
          </a:xfrm>
          <a:prstGeom prst="rect">
            <a:avLst/>
          </a:prstGeom>
        </p:spPr>
      </p:pic>
      <p:pic>
        <p:nvPicPr>
          <p:cNvPr id="15" name="14 Imagen" descr="d4rtnce-4bbce4b7-19bc-4ee4-a161-f02afd73a6d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2428874"/>
            <a:ext cx="1364526" cy="1214428"/>
          </a:xfrm>
          <a:prstGeom prst="rect">
            <a:avLst/>
          </a:prstGeom>
        </p:spPr>
      </p:pic>
      <p:pic>
        <p:nvPicPr>
          <p:cNvPr id="16" name="15 Imagen" descr="d4rtnce-4bbce4b7-19bc-4ee4-a161-f02afd73a6d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643570" y="1571618"/>
            <a:ext cx="1364526" cy="1214428"/>
          </a:xfrm>
          <a:prstGeom prst="rect">
            <a:avLst/>
          </a:prstGeom>
        </p:spPr>
      </p:pic>
      <p:pic>
        <p:nvPicPr>
          <p:cNvPr id="17" name="16 Imagen" descr="d4rtnce-4bbce4b7-19bc-4ee4-a161-f02afd73a6d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572132" y="2500312"/>
            <a:ext cx="1364526" cy="1214428"/>
          </a:xfrm>
          <a:prstGeom prst="rect">
            <a:avLst/>
          </a:prstGeom>
        </p:spPr>
      </p:pic>
      <p:pic>
        <p:nvPicPr>
          <p:cNvPr id="18" name="17 Imagen" descr="d4rtnce-4bbce4b7-19bc-4ee4-a161-f02afd73a6d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715140" y="1500180"/>
            <a:ext cx="1364526" cy="1214428"/>
          </a:xfrm>
          <a:prstGeom prst="rect">
            <a:avLst/>
          </a:prstGeom>
        </p:spPr>
      </p:pic>
      <p:pic>
        <p:nvPicPr>
          <p:cNvPr id="19" name="18 Imagen" descr="d4rtnce-4bbce4b7-19bc-4ee4-a161-f02afd73a6d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715140" y="2643188"/>
            <a:ext cx="1364526" cy="1214428"/>
          </a:xfrm>
          <a:prstGeom prst="rect">
            <a:avLst/>
          </a:prstGeom>
        </p:spPr>
      </p:pic>
      <p:sp>
        <p:nvSpPr>
          <p:cNvPr id="20" name="19 Rectángulo"/>
          <p:cNvSpPr/>
          <p:nvPr/>
        </p:nvSpPr>
        <p:spPr>
          <a:xfrm>
            <a:off x="-214346" y="-214332"/>
            <a:ext cx="9572692" cy="564360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000"/>
                            </p:stCondLst>
                            <p:childTnLst>
                              <p:par>
                                <p:cTn id="104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75000"/>
              </a:schemeClr>
            </a:gs>
            <a:gs pos="50000">
              <a:srgbClr val="DDDDFF">
                <a:shade val="67500"/>
                <a:satMod val="115000"/>
              </a:srgbClr>
            </a:gs>
            <a:gs pos="100000">
              <a:srgbClr val="DDDD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a7c2ec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000232" y="1214428"/>
            <a:ext cx="507209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/>
              <a:t>Sabemos con la facilidad con la cual nuestra mente viaja y nos arrastra, pero hagamos ejercicios a diario que nos traigan al presente y aprovechemos ese nivel de consciencia para favorecer nuestras vidas, para conectarnos con lo que nos gusta, para conectarnos con esa energía de reconocimiento, que nos lleva de forma automática a un estado de gratitud.</a:t>
            </a:r>
          </a:p>
          <a:p>
            <a:pPr algn="ctr"/>
            <a:endParaRPr lang="es-PE" b="1" dirty="0"/>
          </a:p>
        </p:txBody>
      </p:sp>
      <p:sp>
        <p:nvSpPr>
          <p:cNvPr id="4" name="3 Rectángulo"/>
          <p:cNvSpPr/>
          <p:nvPr/>
        </p:nvSpPr>
        <p:spPr>
          <a:xfrm>
            <a:off x="-214346" y="-214332"/>
            <a:ext cx="9572692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3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na_5a5dcafb91b9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spiral-162130_640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501090" y="-142894"/>
            <a:ext cx="785786" cy="7857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spiral-162130_640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4357714"/>
            <a:ext cx="785786" cy="7857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spiral-162130_640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858148" y="500048"/>
            <a:ext cx="785786" cy="7857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spiral-162130_640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215206" y="1000114"/>
            <a:ext cx="785786" cy="7857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spiral-162130_640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572264" y="1500180"/>
            <a:ext cx="785786" cy="7857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spiral-162130_640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929322" y="2000246"/>
            <a:ext cx="785786" cy="7857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spiral-162130_640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214942" y="2357436"/>
            <a:ext cx="785786" cy="7857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spiral-162130_640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00562" y="2786064"/>
            <a:ext cx="785786" cy="7857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spiral-162130_640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786182" y="3071816"/>
            <a:ext cx="785786" cy="7857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spiral-162130_640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071802" y="3429006"/>
            <a:ext cx="785786" cy="7857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spiral-162130_640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428860" y="3714758"/>
            <a:ext cx="785786" cy="7857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spiral-162130_640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643042" y="4000510"/>
            <a:ext cx="785786" cy="7857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spiral-162130_640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57224" y="4214824"/>
            <a:ext cx="785786" cy="7857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7" name="16 Rectángulo"/>
          <p:cNvSpPr/>
          <p:nvPr/>
        </p:nvSpPr>
        <p:spPr>
          <a:xfrm>
            <a:off x="-214346" y="-214332"/>
            <a:ext cx="9572692" cy="564360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000"/>
                            </p:stCondLst>
                            <p:childTnLst>
                              <p:par>
                                <p:cTn id="86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tx2">
                <a:lumMod val="40000"/>
                <a:lumOff val="60000"/>
                <a:shade val="67500"/>
                <a:satMod val="115000"/>
              </a:schemeClr>
            </a:gs>
            <a:gs pos="100000">
              <a:schemeClr val="tx2">
                <a:lumMod val="40000"/>
                <a:lumOff val="60000"/>
                <a:shade val="100000"/>
                <a:satMod val="115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pirit_post_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00562" y="0"/>
            <a:ext cx="1419274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286116" y="0"/>
            <a:ext cx="135732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00562" y="428610"/>
            <a:ext cx="1419274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286116" y="428610"/>
            <a:ext cx="135732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00562" y="857238"/>
            <a:ext cx="1419274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286116" y="857238"/>
            <a:ext cx="135732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00562" y="1285866"/>
            <a:ext cx="1419274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286116" y="1285866"/>
            <a:ext cx="135732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00562" y="1714494"/>
            <a:ext cx="1419274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286116" y="1714494"/>
            <a:ext cx="135732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00562" y="2214560"/>
            <a:ext cx="1419274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286116" y="2214560"/>
            <a:ext cx="135732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00562" y="2643188"/>
            <a:ext cx="1419274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286116" y="2643188"/>
            <a:ext cx="135732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00562" y="3071816"/>
            <a:ext cx="1419274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286116" y="3071816"/>
            <a:ext cx="135732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00562" y="3429006"/>
            <a:ext cx="1419274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286116" y="3429006"/>
            <a:ext cx="135732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00562" y="3857634"/>
            <a:ext cx="1419274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286116" y="3857634"/>
            <a:ext cx="135732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00562" y="4214824"/>
            <a:ext cx="1419274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23951236907521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286116" y="4214824"/>
            <a:ext cx="135732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6" name="25 Rectángulo"/>
          <p:cNvSpPr/>
          <p:nvPr/>
        </p:nvSpPr>
        <p:spPr>
          <a:xfrm>
            <a:off x="-214346" y="-214332"/>
            <a:ext cx="9572692" cy="564360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000"/>
                            </p:stCondLst>
                            <p:childTnLst>
                              <p:par>
                                <p:cTn id="140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8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40000"/>
                <a:lumOff val="60000"/>
              </a:schemeClr>
            </a:gs>
            <a:gs pos="50000">
              <a:schemeClr val="accent3">
                <a:lumMod val="50000"/>
                <a:shade val="67500"/>
                <a:satMod val="115000"/>
              </a:schemeClr>
            </a:gs>
            <a:gs pos="100000">
              <a:schemeClr val="accent3">
                <a:lumMod val="5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portance-Of-Mental-Health-For-A-Happy-Lif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1285852" cy="142876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714348" y="571486"/>
            <a:ext cx="1357322" cy="142876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1643042" y="1214428"/>
            <a:ext cx="1285884" cy="142876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5715008" y="2786064"/>
            <a:ext cx="1500198" cy="142876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6715140" y="3286130"/>
            <a:ext cx="1500198" cy="142876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7643834" y="3714740"/>
            <a:ext cx="1500166" cy="142876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0" y="3714740"/>
            <a:ext cx="1357322" cy="142876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714348" y="3357568"/>
            <a:ext cx="1357322" cy="142876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1643042" y="2786064"/>
            <a:ext cx="1357322" cy="142876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5715008" y="1214428"/>
            <a:ext cx="1500198" cy="142876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6572264" y="714362"/>
            <a:ext cx="1500198" cy="142876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7643834" y="0"/>
            <a:ext cx="1500166" cy="1428760"/>
          </a:xfrm>
          <a:prstGeom prst="rect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-214346" y="-214332"/>
            <a:ext cx="9572692" cy="564360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75000"/>
              </a:schemeClr>
            </a:gs>
            <a:gs pos="50000">
              <a:srgbClr val="DDDDFF">
                <a:shade val="67500"/>
                <a:satMod val="115000"/>
              </a:srgbClr>
            </a:gs>
            <a:gs pos="100000">
              <a:srgbClr val="DDDD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a7c2ec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285985" y="1357304"/>
            <a:ext cx="485778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/>
              <a:t>La respiración consciente, nada más automático que la respiración, de hecho cuando le prestamos atención e inclusive queremos controlarla, podemos sentir una ligera incomodidad por la sensación de que al obedecernos deja de ser tan fluida e imperceptible como estamos acostumbrados</a:t>
            </a:r>
            <a:endParaRPr lang="es-PE" b="1" dirty="0"/>
          </a:p>
        </p:txBody>
      </p:sp>
      <p:sp>
        <p:nvSpPr>
          <p:cNvPr id="4" name="3 Rectángulo"/>
          <p:cNvSpPr/>
          <p:nvPr/>
        </p:nvSpPr>
        <p:spPr>
          <a:xfrm>
            <a:off x="-214346" y="-214332"/>
            <a:ext cx="9572692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3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23A0A"/>
            </a:gs>
            <a:gs pos="64999">
              <a:srgbClr val="F0EBD5"/>
            </a:gs>
            <a:gs pos="100000">
              <a:srgbClr val="D1C39F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Stock_81087857_MEDIUM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kisscc0-drawing-computer-icons-radiant-rosette-5bbd2994983136.665395301539123604623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-142908" y="0"/>
            <a:ext cx="785786" cy="7857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kisscc0-drawing-computer-icons-radiant-rosette-5bbd2994983136.665395301539123604623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28596" y="428610"/>
            <a:ext cx="785786" cy="7857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kisscc0-drawing-computer-icons-radiant-rosette-5bbd2994983136.665395301539123604623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071538" y="785800"/>
            <a:ext cx="785786" cy="7857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kisscc0-drawing-computer-icons-radiant-rosette-5bbd2994983136.665395301539123604623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785918" y="1142990"/>
            <a:ext cx="785786" cy="7857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kisscc0-drawing-computer-icons-radiant-rosette-5bbd2994983136.665395301539123604623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428860" y="1500180"/>
            <a:ext cx="785786" cy="7857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kisscc0-drawing-computer-icons-radiant-rosette-5bbd2994983136.665395301539123604623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143240" y="1928808"/>
            <a:ext cx="785786" cy="7857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kisscc0-drawing-computer-icons-radiant-rosette-5bbd2994983136.665395301539123604623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786182" y="2285998"/>
            <a:ext cx="785786" cy="7857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kisscc0-drawing-computer-icons-radiant-rosette-5bbd2994983136.665395301539123604623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429124" y="2643188"/>
            <a:ext cx="785786" cy="7857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kisscc0-drawing-computer-icons-radiant-rosette-5bbd2994983136.665395301539123604623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072066" y="3000378"/>
            <a:ext cx="785786" cy="7857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kisscc0-drawing-computer-icons-radiant-rosette-5bbd2994983136.665395301539123604623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786446" y="3357568"/>
            <a:ext cx="785786" cy="7857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kisscc0-drawing-computer-icons-radiant-rosette-5bbd2994983136.665395301539123604623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429388" y="3714758"/>
            <a:ext cx="785786" cy="7857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kisscc0-drawing-computer-icons-radiant-rosette-5bbd2994983136.665395301539123604623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000892" y="4000510"/>
            <a:ext cx="785786" cy="7857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kisscc0-drawing-computer-icons-radiant-rosette-5bbd2994983136.665395301539123604623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715272" y="4214824"/>
            <a:ext cx="785786" cy="7857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kisscc0-drawing-computer-icons-radiant-rosette-5bbd2994983136.6653953015391236046234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358214" y="4500576"/>
            <a:ext cx="785786" cy="78578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8" name="17 Rectángulo"/>
          <p:cNvSpPr/>
          <p:nvPr/>
        </p:nvSpPr>
        <p:spPr>
          <a:xfrm>
            <a:off x="-214346" y="-214332"/>
            <a:ext cx="9572692" cy="564360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000"/>
                            </p:stCondLst>
                            <p:childTnLst>
                              <p:par>
                                <p:cTn id="9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7A0000">
                <a:shade val="67500"/>
                <a:satMod val="115000"/>
              </a:srgbClr>
            </a:gs>
            <a:gs pos="100000">
              <a:srgbClr val="7A000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9552632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diamonds-962825_960_72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0166" y="285734"/>
            <a:ext cx="6033500" cy="4429156"/>
          </a:xfrm>
          <a:prstGeom prst="rect">
            <a:avLst/>
          </a:prstGeom>
        </p:spPr>
      </p:pic>
      <p:pic>
        <p:nvPicPr>
          <p:cNvPr id="5" name="4 Imagen" descr="diamonds-962825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357554" y="1643056"/>
            <a:ext cx="2328882" cy="171451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214346" y="-214332"/>
            <a:ext cx="9572692" cy="5643602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4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1E37B2"/>
            </a:gs>
            <a:gs pos="50000">
              <a:srgbClr val="0060A2">
                <a:shade val="67500"/>
                <a:satMod val="115000"/>
              </a:srgbClr>
            </a:gs>
            <a:gs pos="100000">
              <a:srgbClr val="0060A2">
                <a:shade val="100000"/>
                <a:satMod val="115000"/>
              </a:srgbClr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4367050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26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0" y="3879097"/>
            <a:ext cx="857224" cy="835793"/>
          </a:xfrm>
          <a:prstGeom prst="rect">
            <a:avLst/>
          </a:prstGeom>
        </p:spPr>
      </p:pic>
      <p:pic>
        <p:nvPicPr>
          <p:cNvPr id="28" name="27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785818" y="3521907"/>
            <a:ext cx="857224" cy="835793"/>
          </a:xfrm>
          <a:prstGeom prst="rect">
            <a:avLst/>
          </a:prstGeom>
        </p:spPr>
      </p:pic>
      <p:pic>
        <p:nvPicPr>
          <p:cNvPr id="29" name="28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1500198" y="3164717"/>
            <a:ext cx="857224" cy="835793"/>
          </a:xfrm>
          <a:prstGeom prst="rect">
            <a:avLst/>
          </a:prstGeom>
        </p:spPr>
      </p:pic>
      <p:pic>
        <p:nvPicPr>
          <p:cNvPr id="30" name="29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2143140" y="2807527"/>
            <a:ext cx="857224" cy="835793"/>
          </a:xfrm>
          <a:prstGeom prst="rect">
            <a:avLst/>
          </a:prstGeom>
        </p:spPr>
      </p:pic>
      <p:pic>
        <p:nvPicPr>
          <p:cNvPr id="31" name="30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2857520" y="2450337"/>
            <a:ext cx="857224" cy="835793"/>
          </a:xfrm>
          <a:prstGeom prst="rect">
            <a:avLst/>
          </a:prstGeom>
        </p:spPr>
      </p:pic>
      <p:pic>
        <p:nvPicPr>
          <p:cNvPr id="32" name="31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3500462" y="2021709"/>
            <a:ext cx="857224" cy="835793"/>
          </a:xfrm>
          <a:prstGeom prst="rect">
            <a:avLst/>
          </a:prstGeom>
        </p:spPr>
      </p:pic>
      <p:pic>
        <p:nvPicPr>
          <p:cNvPr id="33" name="32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4214842" y="1664519"/>
            <a:ext cx="857224" cy="835793"/>
          </a:xfrm>
          <a:prstGeom prst="rect">
            <a:avLst/>
          </a:prstGeom>
        </p:spPr>
      </p:pic>
      <p:pic>
        <p:nvPicPr>
          <p:cNvPr id="34" name="33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4857784" y="1235891"/>
            <a:ext cx="857224" cy="835793"/>
          </a:xfrm>
          <a:prstGeom prst="rect">
            <a:avLst/>
          </a:prstGeom>
        </p:spPr>
      </p:pic>
      <p:pic>
        <p:nvPicPr>
          <p:cNvPr id="35" name="34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5572164" y="807263"/>
            <a:ext cx="857224" cy="835793"/>
          </a:xfrm>
          <a:prstGeom prst="rect">
            <a:avLst/>
          </a:prstGeom>
        </p:spPr>
      </p:pic>
      <p:pic>
        <p:nvPicPr>
          <p:cNvPr id="36" name="35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6429420" y="378653"/>
            <a:ext cx="857224" cy="835793"/>
          </a:xfrm>
          <a:prstGeom prst="rect">
            <a:avLst/>
          </a:prstGeom>
        </p:spPr>
      </p:pic>
      <p:pic>
        <p:nvPicPr>
          <p:cNvPr id="37" name="36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7143801" y="0"/>
            <a:ext cx="857224" cy="835793"/>
          </a:xfrm>
          <a:prstGeom prst="rect">
            <a:avLst/>
          </a:prstGeom>
        </p:spPr>
      </p:pic>
      <p:pic>
        <p:nvPicPr>
          <p:cNvPr id="38" name="37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1500166" y="4307707"/>
            <a:ext cx="857224" cy="835793"/>
          </a:xfrm>
          <a:prstGeom prst="rect">
            <a:avLst/>
          </a:prstGeom>
        </p:spPr>
      </p:pic>
      <p:pic>
        <p:nvPicPr>
          <p:cNvPr id="39" name="38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2285984" y="3950517"/>
            <a:ext cx="857224" cy="835793"/>
          </a:xfrm>
          <a:prstGeom prst="rect">
            <a:avLst/>
          </a:prstGeom>
        </p:spPr>
      </p:pic>
      <p:pic>
        <p:nvPicPr>
          <p:cNvPr id="40" name="39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3000364" y="3593327"/>
            <a:ext cx="857224" cy="835793"/>
          </a:xfrm>
          <a:prstGeom prst="rect">
            <a:avLst/>
          </a:prstGeom>
        </p:spPr>
      </p:pic>
      <p:pic>
        <p:nvPicPr>
          <p:cNvPr id="41" name="40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3643306" y="3093261"/>
            <a:ext cx="857224" cy="835793"/>
          </a:xfrm>
          <a:prstGeom prst="rect">
            <a:avLst/>
          </a:prstGeom>
        </p:spPr>
      </p:pic>
      <p:pic>
        <p:nvPicPr>
          <p:cNvPr id="42" name="41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4357686" y="2736071"/>
            <a:ext cx="857224" cy="835793"/>
          </a:xfrm>
          <a:prstGeom prst="rect">
            <a:avLst/>
          </a:prstGeom>
        </p:spPr>
      </p:pic>
      <p:pic>
        <p:nvPicPr>
          <p:cNvPr id="43" name="42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5000628" y="2307443"/>
            <a:ext cx="857224" cy="835793"/>
          </a:xfrm>
          <a:prstGeom prst="rect">
            <a:avLst/>
          </a:prstGeom>
        </p:spPr>
      </p:pic>
      <p:pic>
        <p:nvPicPr>
          <p:cNvPr id="44" name="43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5715008" y="1950253"/>
            <a:ext cx="857224" cy="835793"/>
          </a:xfrm>
          <a:prstGeom prst="rect">
            <a:avLst/>
          </a:prstGeom>
        </p:spPr>
      </p:pic>
      <p:pic>
        <p:nvPicPr>
          <p:cNvPr id="45" name="44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6286512" y="1593063"/>
            <a:ext cx="857224" cy="835793"/>
          </a:xfrm>
          <a:prstGeom prst="rect">
            <a:avLst/>
          </a:prstGeom>
        </p:spPr>
      </p:pic>
      <p:pic>
        <p:nvPicPr>
          <p:cNvPr id="46" name="45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7000892" y="1164435"/>
            <a:ext cx="857224" cy="835793"/>
          </a:xfrm>
          <a:prstGeom prst="rect">
            <a:avLst/>
          </a:prstGeom>
        </p:spPr>
      </p:pic>
      <p:pic>
        <p:nvPicPr>
          <p:cNvPr id="47" name="46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7643802" y="685832"/>
            <a:ext cx="857224" cy="835793"/>
          </a:xfrm>
          <a:prstGeom prst="rect">
            <a:avLst/>
          </a:prstGeom>
        </p:spPr>
      </p:pic>
      <p:pic>
        <p:nvPicPr>
          <p:cNvPr id="48" name="47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8286776" y="235741"/>
            <a:ext cx="857224" cy="835793"/>
          </a:xfrm>
          <a:prstGeom prst="rect">
            <a:avLst/>
          </a:prstGeom>
        </p:spPr>
      </p:pic>
      <p:sp>
        <p:nvSpPr>
          <p:cNvPr id="25" name="24 Rectángulo"/>
          <p:cNvSpPr/>
          <p:nvPr/>
        </p:nvSpPr>
        <p:spPr>
          <a:xfrm>
            <a:off x="-214346" y="-214332"/>
            <a:ext cx="9572692" cy="564360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000"/>
                            </p:stCondLst>
                            <p:childTnLst>
                              <p:par>
                                <p:cTn id="14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75000"/>
              </a:schemeClr>
            </a:gs>
            <a:gs pos="50000">
              <a:srgbClr val="DDDDFF">
                <a:shade val="67500"/>
                <a:satMod val="115000"/>
              </a:srgbClr>
            </a:gs>
            <a:gs pos="100000">
              <a:srgbClr val="DDDD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a7c2ec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143109" y="1214428"/>
            <a:ext cx="4857783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600" b="1" dirty="0" smtClean="0"/>
              <a:t>El respirar de manera consciente nos trae al aquí y al ahora, nos trae a vivir ese instante de tiempo que nos pertenece, en el cual estamos leyendo, comiendo, conversando, bailando… hace que nuestra mente deje de pensar en cualquier otra cosa lejana y aterrice en donde estamos y si sacamos más provecho podemos adoptar como práctica el respirar de manera consciente y al hacerlo identificar cualquier cosa que resulte agradable a cualquiera de nuestros sentidos.</a:t>
            </a:r>
          </a:p>
          <a:p>
            <a:pPr algn="ctr"/>
            <a:endParaRPr lang="es-PE" sz="1600" b="1" dirty="0"/>
          </a:p>
        </p:txBody>
      </p:sp>
      <p:sp>
        <p:nvSpPr>
          <p:cNvPr id="4" name="3 Rectángulo"/>
          <p:cNvSpPr/>
          <p:nvPr/>
        </p:nvSpPr>
        <p:spPr>
          <a:xfrm>
            <a:off x="-214346" y="-214332"/>
            <a:ext cx="9572692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4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92D050">
                <a:shade val="67500"/>
                <a:satMod val="115000"/>
              </a:srgbClr>
            </a:gs>
            <a:gs pos="100000">
              <a:srgbClr val="92D05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uidverzorging-natuurlijk-Inside-Beauty-Purmerend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circle-33987_640Hr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2000" y="4429138"/>
            <a:ext cx="714362" cy="714362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circle-33987_640Hr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429638" y="0"/>
            <a:ext cx="714362" cy="714362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circle-33987_640Hr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786182" y="4429138"/>
            <a:ext cx="714362" cy="714362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circle-33987_640Hr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0"/>
            <a:ext cx="714362" cy="714362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circle-33987_640Hr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786710" y="285734"/>
            <a:ext cx="714362" cy="714362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circle-33987_640Hr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143768" y="571486"/>
            <a:ext cx="714362" cy="714362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circle-33987_640Hr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572264" y="1000114"/>
            <a:ext cx="714362" cy="714362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circle-33987_640Hr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072198" y="1500180"/>
            <a:ext cx="714362" cy="714362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circle-33987_640Hr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572132" y="2000246"/>
            <a:ext cx="714362" cy="714362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circle-33987_640Hr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143504" y="2500312"/>
            <a:ext cx="714362" cy="714362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circle-33987_640Hr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786314" y="3071816"/>
            <a:ext cx="714362" cy="714362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circle-33987_640Hr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643438" y="3714758"/>
            <a:ext cx="714362" cy="714362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circle-33987_640Hr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00034" y="285734"/>
            <a:ext cx="714362" cy="714362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circle-33987_640Hr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142976" y="642924"/>
            <a:ext cx="714362" cy="714362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circle-33987_640Hr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714480" y="1071552"/>
            <a:ext cx="714362" cy="714362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circle-33987_640Hr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214546" y="1500180"/>
            <a:ext cx="714362" cy="714362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circle-33987_640Hr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714612" y="1928808"/>
            <a:ext cx="714362" cy="714362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circle-33987_640Hr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143240" y="2428874"/>
            <a:ext cx="714362" cy="714362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circle-33987_640Hr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71868" y="3000378"/>
            <a:ext cx="714362" cy="714362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circle-33987_640Hr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786182" y="3643320"/>
            <a:ext cx="714362" cy="714362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5" name="24 Rectángulo"/>
          <p:cNvSpPr/>
          <p:nvPr/>
        </p:nvSpPr>
        <p:spPr>
          <a:xfrm>
            <a:off x="-214346" y="-214332"/>
            <a:ext cx="9572692" cy="5643602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1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0973266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0_c2984_8fc7a7c5_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2714612" y="-214314"/>
            <a:ext cx="1800235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0_c2984_8fc7a7c5_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flipH="1">
            <a:off x="4500562" y="-214314"/>
            <a:ext cx="1857388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0_c2984_8fc7a7c5_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2714612" y="357172"/>
            <a:ext cx="1800235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0_c2984_8fc7a7c5_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flipH="1">
            <a:off x="4500562" y="357172"/>
            <a:ext cx="1857388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0_c2984_8fc7a7c5_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2714612" y="857238"/>
            <a:ext cx="1800235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0_c2984_8fc7a7c5_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flipH="1">
            <a:off x="4500562" y="857238"/>
            <a:ext cx="1857388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0_c2984_8fc7a7c5_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2714612" y="1357304"/>
            <a:ext cx="1800235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0_c2984_8fc7a7c5_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flipH="1">
            <a:off x="4500562" y="1357304"/>
            <a:ext cx="1857388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0_c2984_8fc7a7c5_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2714612" y="1857370"/>
            <a:ext cx="1800235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0_c2984_8fc7a7c5_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flipH="1">
            <a:off x="4500562" y="1857370"/>
            <a:ext cx="1857388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0_c2984_8fc7a7c5_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2714612" y="2357436"/>
            <a:ext cx="1800235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0_c2984_8fc7a7c5_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flipH="1">
            <a:off x="4500562" y="2357436"/>
            <a:ext cx="1857388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0_c2984_8fc7a7c5_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2714612" y="2857502"/>
            <a:ext cx="1800235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0_c2984_8fc7a7c5_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flipH="1">
            <a:off x="4500562" y="2857502"/>
            <a:ext cx="1857388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0_c2984_8fc7a7c5_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2714612" y="3357568"/>
            <a:ext cx="1800235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0_c2984_8fc7a7c5_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flipH="1">
            <a:off x="4500562" y="3357568"/>
            <a:ext cx="1857388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0_c2984_8fc7a7c5_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2714612" y="3929072"/>
            <a:ext cx="1800235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0_c2984_8fc7a7c5_L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 flipH="1">
            <a:off x="4500562" y="3929072"/>
            <a:ext cx="1857388" cy="100011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1" name="20 Rectángulo"/>
          <p:cNvSpPr/>
          <p:nvPr/>
        </p:nvSpPr>
        <p:spPr>
          <a:xfrm>
            <a:off x="-214346" y="-214332"/>
            <a:ext cx="9572692" cy="564360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16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102614"/>
            </a:gs>
            <a:gs pos="50000">
              <a:srgbClr val="9CB86E"/>
            </a:gs>
            <a:gs pos="100000">
              <a:srgbClr val="156B13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hutterstock_218814244-scale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715272" y="1"/>
            <a:ext cx="1428728" cy="1428728"/>
          </a:xfrm>
          <a:prstGeom prst="rect">
            <a:avLst/>
          </a:prstGeom>
        </p:spPr>
      </p:pic>
      <p:pic>
        <p:nvPicPr>
          <p:cNvPr id="5" name="4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7715272" y="3714772"/>
            <a:ext cx="1428728" cy="1428728"/>
          </a:xfrm>
          <a:prstGeom prst="rect">
            <a:avLst/>
          </a:prstGeom>
        </p:spPr>
      </p:pic>
      <p:pic>
        <p:nvPicPr>
          <p:cNvPr id="6" name="5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0" y="0"/>
            <a:ext cx="1428728" cy="1428728"/>
          </a:xfrm>
          <a:prstGeom prst="rect">
            <a:avLst/>
          </a:prstGeom>
        </p:spPr>
      </p:pic>
      <p:pic>
        <p:nvPicPr>
          <p:cNvPr id="7" name="6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0" y="3714772"/>
            <a:ext cx="1428728" cy="1428728"/>
          </a:xfrm>
          <a:prstGeom prst="rect">
            <a:avLst/>
          </a:prstGeom>
        </p:spPr>
      </p:pic>
      <p:pic>
        <p:nvPicPr>
          <p:cNvPr id="8" name="7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214414" y="785800"/>
            <a:ext cx="1428728" cy="1428728"/>
          </a:xfrm>
          <a:prstGeom prst="rect">
            <a:avLst/>
          </a:prstGeom>
        </p:spPr>
      </p:pic>
      <p:pic>
        <p:nvPicPr>
          <p:cNvPr id="9" name="8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1142976" y="3000378"/>
            <a:ext cx="1428728" cy="1428728"/>
          </a:xfrm>
          <a:prstGeom prst="rect">
            <a:avLst/>
          </a:prstGeom>
        </p:spPr>
      </p:pic>
      <p:pic>
        <p:nvPicPr>
          <p:cNvPr id="10" name="9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429388" y="642924"/>
            <a:ext cx="1428728" cy="1428728"/>
          </a:xfrm>
          <a:prstGeom prst="rect">
            <a:avLst/>
          </a:prstGeom>
        </p:spPr>
      </p:pic>
      <p:pic>
        <p:nvPicPr>
          <p:cNvPr id="11" name="10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6715140" y="2857502"/>
            <a:ext cx="1428728" cy="1428728"/>
          </a:xfrm>
          <a:prstGeom prst="rect">
            <a:avLst/>
          </a:prstGeom>
        </p:spPr>
      </p:pic>
      <p:pic>
        <p:nvPicPr>
          <p:cNvPr id="12" name="11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714612" y="857238"/>
            <a:ext cx="1428728" cy="1428728"/>
          </a:xfrm>
          <a:prstGeom prst="rect">
            <a:avLst/>
          </a:prstGeom>
        </p:spPr>
      </p:pic>
      <p:pic>
        <p:nvPicPr>
          <p:cNvPr id="13" name="12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643174" y="3071816"/>
            <a:ext cx="1428728" cy="1428728"/>
          </a:xfrm>
          <a:prstGeom prst="rect">
            <a:avLst/>
          </a:prstGeom>
        </p:spPr>
      </p:pic>
      <p:pic>
        <p:nvPicPr>
          <p:cNvPr id="14" name="13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072066" y="714362"/>
            <a:ext cx="1428728" cy="1428728"/>
          </a:xfrm>
          <a:prstGeom prst="rect">
            <a:avLst/>
          </a:prstGeom>
        </p:spPr>
      </p:pic>
      <p:pic>
        <p:nvPicPr>
          <p:cNvPr id="15" name="14 Imagen" descr="1984109-e91e63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000628" y="2928940"/>
            <a:ext cx="1428728" cy="1428728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-214346" y="-214332"/>
            <a:ext cx="9572692" cy="564360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75000"/>
              </a:schemeClr>
            </a:gs>
            <a:gs pos="50000">
              <a:srgbClr val="DDDDFF">
                <a:shade val="67500"/>
                <a:satMod val="115000"/>
              </a:srgbClr>
            </a:gs>
            <a:gs pos="100000">
              <a:srgbClr val="DDDD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a7c2ec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357422" y="2000246"/>
            <a:ext cx="46434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/>
              <a:t>Con esta práctica reconocemos cosas que quizás siempre han estado allí y sencillamente no nos habíamos tomado la molestia de apreciar</a:t>
            </a:r>
            <a:endParaRPr lang="es-PE" b="1" dirty="0"/>
          </a:p>
        </p:txBody>
      </p:sp>
      <p:sp>
        <p:nvSpPr>
          <p:cNvPr id="4" name="3 Rectángulo"/>
          <p:cNvSpPr/>
          <p:nvPr/>
        </p:nvSpPr>
        <p:spPr>
          <a:xfrm>
            <a:off x="-214346" y="-214332"/>
            <a:ext cx="9572692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hutterstock_44558306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lipart-arco-iris-14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6496322">
            <a:off x="3579604" y="1506008"/>
            <a:ext cx="1626284" cy="1191967"/>
          </a:xfrm>
          <a:prstGeom prst="rect">
            <a:avLst/>
          </a:prstGeom>
        </p:spPr>
      </p:pic>
      <p:pic>
        <p:nvPicPr>
          <p:cNvPr id="4" name="3 Imagen" descr="clipart-arco-iris-14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3877410">
            <a:off x="4326301" y="2293206"/>
            <a:ext cx="1506213" cy="1191967"/>
          </a:xfrm>
          <a:prstGeom prst="rect">
            <a:avLst/>
          </a:prstGeom>
        </p:spPr>
      </p:pic>
      <p:pic>
        <p:nvPicPr>
          <p:cNvPr id="5" name="4 Imagen" descr="clipart-arco-iris-14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8430678">
            <a:off x="3748716" y="2721649"/>
            <a:ext cx="1506213" cy="1191967"/>
          </a:xfrm>
          <a:prstGeom prst="rect">
            <a:avLst/>
          </a:prstGeom>
        </p:spPr>
      </p:pic>
      <p:pic>
        <p:nvPicPr>
          <p:cNvPr id="6" name="5 Imagen" descr="clipart-arco-iris-14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349684">
            <a:off x="3064686" y="2127648"/>
            <a:ext cx="1506213" cy="1191967"/>
          </a:xfrm>
          <a:prstGeom prst="rect">
            <a:avLst/>
          </a:prstGeom>
        </p:spPr>
      </p:pic>
      <p:pic>
        <p:nvPicPr>
          <p:cNvPr id="7" name="6 Imagen" descr="clipart-arco-iris-14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4214811" y="1714495"/>
            <a:ext cx="1506213" cy="1191967"/>
          </a:xfrm>
          <a:prstGeom prst="rect">
            <a:avLst/>
          </a:prstGeom>
        </p:spPr>
      </p:pic>
      <p:pic>
        <p:nvPicPr>
          <p:cNvPr id="8" name="7 Imagen" descr="clipart-arco-iris-14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430753">
            <a:off x="4178297" y="2767153"/>
            <a:ext cx="1506213" cy="1191967"/>
          </a:xfrm>
          <a:prstGeom prst="rect">
            <a:avLst/>
          </a:prstGeom>
        </p:spPr>
      </p:pic>
      <p:pic>
        <p:nvPicPr>
          <p:cNvPr id="9" name="8 Imagen" descr="clipart-arco-iris-14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0897951">
            <a:off x="3177019" y="2640659"/>
            <a:ext cx="1506213" cy="1191967"/>
          </a:xfrm>
          <a:prstGeom prst="rect">
            <a:avLst/>
          </a:prstGeom>
        </p:spPr>
      </p:pic>
      <p:pic>
        <p:nvPicPr>
          <p:cNvPr id="10" name="9 Imagen" descr="clipart-arco-iris-14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089703">
            <a:off x="3337328" y="1707959"/>
            <a:ext cx="1506213" cy="1191967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214346" y="-214332"/>
            <a:ext cx="9572692" cy="564360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50000"/>
              </a:schemeClr>
            </a:gs>
            <a:gs pos="50000">
              <a:schemeClr val="accent1">
                <a:lumMod val="40000"/>
                <a:lumOff val="60000"/>
                <a:shade val="67500"/>
                <a:satMod val="115000"/>
              </a:schemeClr>
            </a:gs>
            <a:gs pos="100000">
              <a:schemeClr val="accent1">
                <a:lumMod val="40000"/>
                <a:lumOff val="6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5655511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929058" y="-228500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3214678" y="-228500"/>
            <a:ext cx="1866912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929058" y="200110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3214678" y="200110"/>
            <a:ext cx="1866912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929058" y="628738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3214678" y="628738"/>
            <a:ext cx="1866912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929058" y="1057366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3214678" y="1057366"/>
            <a:ext cx="1866912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929058" y="1414574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3214678" y="1414574"/>
            <a:ext cx="1866912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929058" y="1843184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3214678" y="1843184"/>
            <a:ext cx="1866912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929058" y="2271812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3214678" y="2271812"/>
            <a:ext cx="1866912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929058" y="2700440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3214678" y="2700440"/>
            <a:ext cx="1866912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929058" y="3000396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3214678" y="3000396"/>
            <a:ext cx="1866912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929058" y="3429006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3214678" y="3429006"/>
            <a:ext cx="1866912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929058" y="3857634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3214678" y="3857634"/>
            <a:ext cx="1866912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929058" y="4286262"/>
            <a:ext cx="1905266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5f35b905ce51ae8f9d983228fe5b3154_download-abstract-clipart-hq-png-image-freepngimg_1015-336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3214678" y="4286262"/>
            <a:ext cx="1866912" cy="62873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8" name="27 Rectángulo"/>
          <p:cNvSpPr/>
          <p:nvPr/>
        </p:nvSpPr>
        <p:spPr>
          <a:xfrm>
            <a:off x="-214346" y="-214332"/>
            <a:ext cx="9572692" cy="564360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000"/>
                            </p:stCondLst>
                            <p:childTnLst>
                              <p:par>
                                <p:cTn id="152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0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40000"/>
                <a:lumOff val="60000"/>
              </a:schemeClr>
            </a:gs>
            <a:gs pos="50000">
              <a:srgbClr val="008A3E">
                <a:shade val="67500"/>
                <a:satMod val="115000"/>
              </a:srgbClr>
            </a:gs>
            <a:gs pos="100000">
              <a:srgbClr val="008A3E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7000010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3571868" y="0"/>
            <a:ext cx="1000100" cy="571486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3143240" y="357172"/>
            <a:ext cx="1000100" cy="571486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2571736" y="785800"/>
            <a:ext cx="1000100" cy="571486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2000232" y="1142990"/>
            <a:ext cx="1000100" cy="571486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1571604" y="1428742"/>
            <a:ext cx="1000100" cy="571486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1071538" y="1785932"/>
            <a:ext cx="1000100" cy="571486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4572000" y="0"/>
            <a:ext cx="1000100" cy="571486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5072066" y="357172"/>
            <a:ext cx="1000100" cy="571486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5643570" y="714362"/>
            <a:ext cx="1000100" cy="571486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6143636" y="1071552"/>
            <a:ext cx="1000100" cy="571486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6643702" y="1357304"/>
            <a:ext cx="1000100" cy="571486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7143768" y="1714494"/>
            <a:ext cx="1000100" cy="571486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714348" y="2143122"/>
            <a:ext cx="1000100" cy="571486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7572396" y="2071684"/>
            <a:ext cx="1000100" cy="571486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Rectángulo"/>
          <p:cNvSpPr/>
          <p:nvPr/>
        </p:nvSpPr>
        <p:spPr>
          <a:xfrm>
            <a:off x="4572000" y="4572014"/>
            <a:ext cx="1000100" cy="571486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Rectángulo"/>
          <p:cNvSpPr/>
          <p:nvPr/>
        </p:nvSpPr>
        <p:spPr>
          <a:xfrm>
            <a:off x="4929190" y="4071948"/>
            <a:ext cx="1000100" cy="571486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>
            <a:off x="5572132" y="3643320"/>
            <a:ext cx="1000100" cy="571486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1" name="20 Rectángulo"/>
          <p:cNvSpPr/>
          <p:nvPr/>
        </p:nvSpPr>
        <p:spPr>
          <a:xfrm>
            <a:off x="6357950" y="3286130"/>
            <a:ext cx="1000100" cy="571486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2" name="21 Rectángulo"/>
          <p:cNvSpPr/>
          <p:nvPr/>
        </p:nvSpPr>
        <p:spPr>
          <a:xfrm>
            <a:off x="6929454" y="2928940"/>
            <a:ext cx="1000100" cy="571486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3" name="22 Rectángulo"/>
          <p:cNvSpPr/>
          <p:nvPr/>
        </p:nvSpPr>
        <p:spPr>
          <a:xfrm>
            <a:off x="7572396" y="2643188"/>
            <a:ext cx="1000100" cy="571486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4" name="23 Rectángulo"/>
          <p:cNvSpPr/>
          <p:nvPr/>
        </p:nvSpPr>
        <p:spPr>
          <a:xfrm>
            <a:off x="3571868" y="4572014"/>
            <a:ext cx="1000100" cy="571486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5" name="24 Rectángulo"/>
          <p:cNvSpPr/>
          <p:nvPr/>
        </p:nvSpPr>
        <p:spPr>
          <a:xfrm>
            <a:off x="3071802" y="4143386"/>
            <a:ext cx="1000100" cy="571486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6" name="25 Rectángulo"/>
          <p:cNvSpPr/>
          <p:nvPr/>
        </p:nvSpPr>
        <p:spPr>
          <a:xfrm>
            <a:off x="2500298" y="3714758"/>
            <a:ext cx="1000100" cy="571486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7" name="26 Rectángulo"/>
          <p:cNvSpPr/>
          <p:nvPr/>
        </p:nvSpPr>
        <p:spPr>
          <a:xfrm>
            <a:off x="1857356" y="3357568"/>
            <a:ext cx="1000100" cy="571486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8" name="27 Rectángulo"/>
          <p:cNvSpPr/>
          <p:nvPr/>
        </p:nvSpPr>
        <p:spPr>
          <a:xfrm>
            <a:off x="1285852" y="3071816"/>
            <a:ext cx="1000100" cy="571486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9" name="28 Rectángulo"/>
          <p:cNvSpPr/>
          <p:nvPr/>
        </p:nvSpPr>
        <p:spPr>
          <a:xfrm>
            <a:off x="714348" y="2714626"/>
            <a:ext cx="1000100" cy="571486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30" name="29 Rectángulo"/>
          <p:cNvSpPr/>
          <p:nvPr/>
        </p:nvSpPr>
        <p:spPr>
          <a:xfrm>
            <a:off x="-214346" y="-285770"/>
            <a:ext cx="9572692" cy="564360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5" fill="hold">
                            <p:stCondLst>
                              <p:cond delay="3000"/>
                            </p:stCondLst>
                            <p:childTnLst>
                              <p:par>
                                <p:cTn id="216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6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6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9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9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0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75000"/>
              </a:schemeClr>
            </a:gs>
            <a:gs pos="50000">
              <a:srgbClr val="DDDDFF">
                <a:shade val="67500"/>
                <a:satMod val="115000"/>
              </a:srgbClr>
            </a:gs>
            <a:gs pos="100000">
              <a:srgbClr val="DDDD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a7c2ec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143108" y="1643056"/>
            <a:ext cx="5000661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/>
              <a:t>Con esta </a:t>
            </a:r>
            <a:r>
              <a:rPr lang="es-PE" b="1" dirty="0" smtClean="0"/>
              <a:t>misma práctica podemos escuchar </a:t>
            </a:r>
            <a:r>
              <a:rPr lang="es-PE" b="1" dirty="0" smtClean="0"/>
              <a:t>esa risa de ese pequeño que cada día se vuelve más grande y cuya voz  y expresiones nunca serán como en este momento. </a:t>
            </a:r>
          </a:p>
          <a:p>
            <a:pPr algn="ctr"/>
            <a:r>
              <a:rPr lang="es-PE" b="1" dirty="0" smtClean="0"/>
              <a:t>Adicionalmente podemos saborear ese café y darle mayor sentido a la rutina…</a:t>
            </a:r>
            <a:endParaRPr lang="es-PE" b="1" dirty="0"/>
          </a:p>
        </p:txBody>
      </p:sp>
      <p:sp>
        <p:nvSpPr>
          <p:cNvPr id="4" name="3 Rectángulo"/>
          <p:cNvSpPr/>
          <p:nvPr/>
        </p:nvSpPr>
        <p:spPr>
          <a:xfrm>
            <a:off x="-214346" y="-214332"/>
            <a:ext cx="9572692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21F14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8523007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d4rtnce-4bbce4b7-19bc-4ee4-a161-f02afd73a6d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0"/>
            <a:ext cx="1364526" cy="1214428"/>
          </a:xfrm>
          <a:prstGeom prst="rect">
            <a:avLst/>
          </a:prstGeom>
        </p:spPr>
      </p:pic>
      <p:pic>
        <p:nvPicPr>
          <p:cNvPr id="5" name="4 Imagen" descr="d4rtnce-4bbce4b7-19bc-4ee4-a161-f02afd73a6d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3929072"/>
            <a:ext cx="1364526" cy="1214428"/>
          </a:xfrm>
          <a:prstGeom prst="rect">
            <a:avLst/>
          </a:prstGeom>
        </p:spPr>
      </p:pic>
      <p:pic>
        <p:nvPicPr>
          <p:cNvPr id="6" name="5 Imagen" descr="d4rtnce-4bbce4b7-19bc-4ee4-a161-f02afd73a6d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7779474" y="1428742"/>
            <a:ext cx="1364526" cy="1214428"/>
          </a:xfrm>
          <a:prstGeom prst="rect">
            <a:avLst/>
          </a:prstGeom>
        </p:spPr>
      </p:pic>
      <p:pic>
        <p:nvPicPr>
          <p:cNvPr id="7" name="6 Imagen" descr="d4rtnce-4bbce4b7-19bc-4ee4-a161-f02afd73a6d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7779474" y="2643188"/>
            <a:ext cx="1364526" cy="1214428"/>
          </a:xfrm>
          <a:prstGeom prst="rect">
            <a:avLst/>
          </a:prstGeom>
        </p:spPr>
      </p:pic>
      <p:pic>
        <p:nvPicPr>
          <p:cNvPr id="8" name="7 Imagen" descr="d4rtnce-4bbce4b7-19bc-4ee4-a161-f02afd73a6d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928662" y="714362"/>
            <a:ext cx="1364526" cy="1214428"/>
          </a:xfrm>
          <a:prstGeom prst="rect">
            <a:avLst/>
          </a:prstGeom>
        </p:spPr>
      </p:pic>
      <p:pic>
        <p:nvPicPr>
          <p:cNvPr id="9" name="8 Imagen" descr="d4rtnce-4bbce4b7-19bc-4ee4-a161-f02afd73a6d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928662" y="3143254"/>
            <a:ext cx="1364526" cy="1214428"/>
          </a:xfrm>
          <a:prstGeom prst="rect">
            <a:avLst/>
          </a:prstGeom>
        </p:spPr>
      </p:pic>
      <p:pic>
        <p:nvPicPr>
          <p:cNvPr id="10" name="9 Imagen" descr="d4rtnce-4bbce4b7-19bc-4ee4-a161-f02afd73a6d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071670" y="1071552"/>
            <a:ext cx="1364526" cy="1214428"/>
          </a:xfrm>
          <a:prstGeom prst="rect">
            <a:avLst/>
          </a:prstGeom>
        </p:spPr>
      </p:pic>
      <p:pic>
        <p:nvPicPr>
          <p:cNvPr id="11" name="10 Imagen" descr="d4rtnce-4bbce4b7-19bc-4ee4-a161-f02afd73a6d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214546" y="2714626"/>
            <a:ext cx="1364526" cy="1214428"/>
          </a:xfrm>
          <a:prstGeom prst="rect">
            <a:avLst/>
          </a:prstGeom>
        </p:spPr>
      </p:pic>
      <p:pic>
        <p:nvPicPr>
          <p:cNvPr id="12" name="11 Imagen" descr="d4rtnce-4bbce4b7-19bc-4ee4-a161-f02afd73a6d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3286116" y="1357304"/>
            <a:ext cx="1364526" cy="1214428"/>
          </a:xfrm>
          <a:prstGeom prst="rect">
            <a:avLst/>
          </a:prstGeom>
        </p:spPr>
      </p:pic>
      <p:pic>
        <p:nvPicPr>
          <p:cNvPr id="13" name="12 Imagen" descr="d4rtnce-4bbce4b7-19bc-4ee4-a161-f02afd73a6d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3357554" y="2500312"/>
            <a:ext cx="1364526" cy="1214428"/>
          </a:xfrm>
          <a:prstGeom prst="rect">
            <a:avLst/>
          </a:prstGeom>
        </p:spPr>
      </p:pic>
      <p:pic>
        <p:nvPicPr>
          <p:cNvPr id="14" name="13 Imagen" descr="d4rtnce-4bbce4b7-19bc-4ee4-a161-f02afd73a6d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1500180"/>
            <a:ext cx="1364526" cy="1214428"/>
          </a:xfrm>
          <a:prstGeom prst="rect">
            <a:avLst/>
          </a:prstGeom>
        </p:spPr>
      </p:pic>
      <p:pic>
        <p:nvPicPr>
          <p:cNvPr id="15" name="14 Imagen" descr="d4rtnce-4bbce4b7-19bc-4ee4-a161-f02afd73a6d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2428874"/>
            <a:ext cx="1364526" cy="1214428"/>
          </a:xfrm>
          <a:prstGeom prst="rect">
            <a:avLst/>
          </a:prstGeom>
        </p:spPr>
      </p:pic>
      <p:pic>
        <p:nvPicPr>
          <p:cNvPr id="16" name="15 Imagen" descr="d4rtnce-4bbce4b7-19bc-4ee4-a161-f02afd73a6d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5643570" y="1571618"/>
            <a:ext cx="1364526" cy="1214428"/>
          </a:xfrm>
          <a:prstGeom prst="rect">
            <a:avLst/>
          </a:prstGeom>
        </p:spPr>
      </p:pic>
      <p:pic>
        <p:nvPicPr>
          <p:cNvPr id="17" name="16 Imagen" descr="d4rtnce-4bbce4b7-19bc-4ee4-a161-f02afd73a6d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5572132" y="2500312"/>
            <a:ext cx="1364526" cy="1214428"/>
          </a:xfrm>
          <a:prstGeom prst="rect">
            <a:avLst/>
          </a:prstGeom>
        </p:spPr>
      </p:pic>
      <p:pic>
        <p:nvPicPr>
          <p:cNvPr id="18" name="17 Imagen" descr="d4rtnce-4bbce4b7-19bc-4ee4-a161-f02afd73a6d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715140" y="1500180"/>
            <a:ext cx="1364526" cy="1214428"/>
          </a:xfrm>
          <a:prstGeom prst="rect">
            <a:avLst/>
          </a:prstGeom>
        </p:spPr>
      </p:pic>
      <p:pic>
        <p:nvPicPr>
          <p:cNvPr id="19" name="18 Imagen" descr="d4rtnce-4bbce4b7-19bc-4ee4-a161-f02afd73a6d7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715140" y="2643188"/>
            <a:ext cx="1364526" cy="1214428"/>
          </a:xfrm>
          <a:prstGeom prst="rect">
            <a:avLst/>
          </a:prstGeom>
        </p:spPr>
      </p:pic>
      <p:sp>
        <p:nvSpPr>
          <p:cNvPr id="20" name="19 Rectángulo"/>
          <p:cNvSpPr/>
          <p:nvPr/>
        </p:nvSpPr>
        <p:spPr>
          <a:xfrm>
            <a:off x="-214346" y="-214332"/>
            <a:ext cx="9572692" cy="564360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000"/>
                            </p:stCondLst>
                            <p:childTnLst>
                              <p:par>
                                <p:cTn id="104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5000">
              <a:srgbClr val="110B07"/>
            </a:gs>
            <a:gs pos="64999">
              <a:srgbClr val="F0EBD5"/>
            </a:gs>
            <a:gs pos="100000">
              <a:srgbClr val="D1C39F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8523007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spiral-162130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8501090" y="-142894"/>
            <a:ext cx="785786" cy="7857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spiral-162130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0" y="4357714"/>
            <a:ext cx="785786" cy="7857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spiral-162130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7858148" y="500048"/>
            <a:ext cx="785786" cy="7857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spiral-162130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7215206" y="1000114"/>
            <a:ext cx="785786" cy="7857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spiral-162130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6572264" y="1500180"/>
            <a:ext cx="785786" cy="7857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spiral-162130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5929322" y="2000246"/>
            <a:ext cx="785786" cy="7857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spiral-162130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5214942" y="2357436"/>
            <a:ext cx="785786" cy="7857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spiral-162130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4500562" y="2786064"/>
            <a:ext cx="785786" cy="7857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spiral-162130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3786182" y="3071816"/>
            <a:ext cx="785786" cy="7857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spiral-162130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3429006"/>
            <a:ext cx="785786" cy="7857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spiral-162130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2428860" y="3714758"/>
            <a:ext cx="785786" cy="7857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spiral-162130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>
            <a:off x="1643042" y="4000510"/>
            <a:ext cx="785786" cy="7857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spiral-162130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857224" y="4214824"/>
            <a:ext cx="785786" cy="7857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7" name="16 Rectángulo"/>
          <p:cNvSpPr/>
          <p:nvPr/>
        </p:nvSpPr>
        <p:spPr>
          <a:xfrm>
            <a:off x="-214346" y="-214332"/>
            <a:ext cx="9572692" cy="564360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000"/>
                            </p:stCondLst>
                            <p:childTnLst>
                              <p:par>
                                <p:cTn id="86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A1B20"/>
            </a:gs>
            <a:gs pos="50000">
              <a:schemeClr val="accent5">
                <a:lumMod val="60000"/>
                <a:lumOff val="40000"/>
                <a:shade val="67500"/>
                <a:satMod val="115000"/>
              </a:schemeClr>
            </a:gs>
            <a:gs pos="100000">
              <a:schemeClr val="accent5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165446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2000" y="-428628"/>
            <a:ext cx="1419274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3357554" y="-428628"/>
            <a:ext cx="135732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2000" y="-18"/>
            <a:ext cx="1419274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3357554" y="-18"/>
            <a:ext cx="135732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2000" y="428610"/>
            <a:ext cx="1419274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3357554" y="428610"/>
            <a:ext cx="135732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2000" y="857238"/>
            <a:ext cx="1419274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3357554" y="857238"/>
            <a:ext cx="135732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2000" y="1285866"/>
            <a:ext cx="1419274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3357554" y="1285866"/>
            <a:ext cx="135732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2000" y="1785932"/>
            <a:ext cx="1419274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3357554" y="1785932"/>
            <a:ext cx="135732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2000" y="2214560"/>
            <a:ext cx="1419274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3357554" y="2214560"/>
            <a:ext cx="135732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2000" y="2643188"/>
            <a:ext cx="1419274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3357554" y="2643188"/>
            <a:ext cx="135732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2000" y="3000378"/>
            <a:ext cx="1419274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3357554" y="3000378"/>
            <a:ext cx="135732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2000" y="3429006"/>
            <a:ext cx="1419274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3357554" y="3429006"/>
            <a:ext cx="135732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2000" y="3786196"/>
            <a:ext cx="1419274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239512369075211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3357554" y="3786196"/>
            <a:ext cx="1357322" cy="107155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6" name="25 Rectángulo"/>
          <p:cNvSpPr/>
          <p:nvPr/>
        </p:nvSpPr>
        <p:spPr>
          <a:xfrm>
            <a:off x="-214346" y="-428646"/>
            <a:ext cx="9572692" cy="585791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000"/>
                            </p:stCondLst>
                            <p:childTnLst>
                              <p:par>
                                <p:cTn id="140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75000"/>
              </a:schemeClr>
            </a:gs>
            <a:gs pos="50000">
              <a:srgbClr val="DDDDFF">
                <a:shade val="67500"/>
                <a:satMod val="115000"/>
              </a:srgbClr>
            </a:gs>
            <a:gs pos="100000">
              <a:srgbClr val="DDDD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a7c2ec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2357423" y="1714494"/>
            <a:ext cx="471490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b="1" dirty="0" smtClean="0"/>
              <a:t>Con esta práctica podemos mirar ese paisaje que está allí para llamar nuestra atención, para recordarnos que la vida es maravillosa y que es justamente ahora. No dejes que ese paisaje muera sin haber cumplido su meta.</a:t>
            </a:r>
          </a:p>
          <a:p>
            <a:pPr algn="ctr"/>
            <a:endParaRPr lang="es-PE" b="1" dirty="0"/>
          </a:p>
        </p:txBody>
      </p:sp>
      <p:sp>
        <p:nvSpPr>
          <p:cNvPr id="4" name="3 Rectángulo"/>
          <p:cNvSpPr/>
          <p:nvPr/>
        </p:nvSpPr>
        <p:spPr>
          <a:xfrm>
            <a:off x="-214346" y="-214332"/>
            <a:ext cx="9572692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50000"/>
              </a:schemeClr>
            </a:gs>
            <a:gs pos="50000">
              <a:schemeClr val="accent5">
                <a:lumMod val="60000"/>
                <a:lumOff val="40000"/>
                <a:shade val="67500"/>
                <a:satMod val="115000"/>
              </a:schemeClr>
            </a:gs>
            <a:gs pos="100000">
              <a:schemeClr val="accent5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1187981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1285852" cy="1428760"/>
          </a:xfrm>
          <a:prstGeom prst="rect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714348" y="571486"/>
            <a:ext cx="1357322" cy="1428760"/>
          </a:xfrm>
          <a:prstGeom prst="rect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1643042" y="1214428"/>
            <a:ext cx="1285884" cy="1428760"/>
          </a:xfrm>
          <a:prstGeom prst="rect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5715008" y="2786064"/>
            <a:ext cx="1500198" cy="1428760"/>
          </a:xfrm>
          <a:prstGeom prst="rect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6715140" y="3286130"/>
            <a:ext cx="1500198" cy="1428760"/>
          </a:xfrm>
          <a:prstGeom prst="rect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7643834" y="3714740"/>
            <a:ext cx="1500166" cy="1428760"/>
          </a:xfrm>
          <a:prstGeom prst="rect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0" y="3714740"/>
            <a:ext cx="1357322" cy="1428760"/>
          </a:xfrm>
          <a:prstGeom prst="rect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714348" y="3357568"/>
            <a:ext cx="1357322" cy="1428760"/>
          </a:xfrm>
          <a:prstGeom prst="rect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1643042" y="2786064"/>
            <a:ext cx="1357322" cy="1428760"/>
          </a:xfrm>
          <a:prstGeom prst="rect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5715008" y="1214428"/>
            <a:ext cx="1500198" cy="1428760"/>
          </a:xfrm>
          <a:prstGeom prst="rect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6572264" y="714362"/>
            <a:ext cx="1500198" cy="1428760"/>
          </a:xfrm>
          <a:prstGeom prst="rect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7643834" y="0"/>
            <a:ext cx="1500166" cy="1428760"/>
          </a:xfrm>
          <a:prstGeom prst="rect">
            <a:avLst/>
          </a:prstGeom>
          <a:blipFill>
            <a:blip r:embed="rId3">
              <a:duotone>
                <a:prstClr val="black"/>
                <a:schemeClr val="accent5">
                  <a:tint val="45000"/>
                  <a:satMod val="400000"/>
                </a:schemeClr>
              </a:duotone>
              <a:lum contras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-214346" y="-214332"/>
            <a:ext cx="9572692" cy="564360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6699"/>
            </a:gs>
            <a:gs pos="50000">
              <a:srgbClr val="FFD5EA">
                <a:shade val="67500"/>
                <a:satMod val="115000"/>
              </a:srgbClr>
            </a:gs>
            <a:gs pos="100000">
              <a:srgbClr val="FFD5EA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1375920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0" y="3879097"/>
            <a:ext cx="857224" cy="835793"/>
          </a:xfrm>
          <a:prstGeom prst="rect">
            <a:avLst/>
          </a:prstGeom>
        </p:spPr>
      </p:pic>
      <p:pic>
        <p:nvPicPr>
          <p:cNvPr id="6" name="5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785818" y="3521907"/>
            <a:ext cx="857224" cy="835793"/>
          </a:xfrm>
          <a:prstGeom prst="rect">
            <a:avLst/>
          </a:prstGeom>
        </p:spPr>
      </p:pic>
      <p:pic>
        <p:nvPicPr>
          <p:cNvPr id="7" name="6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1500198" y="3164717"/>
            <a:ext cx="857224" cy="835793"/>
          </a:xfrm>
          <a:prstGeom prst="rect">
            <a:avLst/>
          </a:prstGeom>
        </p:spPr>
      </p:pic>
      <p:pic>
        <p:nvPicPr>
          <p:cNvPr id="8" name="7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2143140" y="2807527"/>
            <a:ext cx="857224" cy="835793"/>
          </a:xfrm>
          <a:prstGeom prst="rect">
            <a:avLst/>
          </a:prstGeom>
        </p:spPr>
      </p:pic>
      <p:pic>
        <p:nvPicPr>
          <p:cNvPr id="9" name="8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2857520" y="2450337"/>
            <a:ext cx="857224" cy="835793"/>
          </a:xfrm>
          <a:prstGeom prst="rect">
            <a:avLst/>
          </a:prstGeom>
        </p:spPr>
      </p:pic>
      <p:pic>
        <p:nvPicPr>
          <p:cNvPr id="10" name="9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3500462" y="2021709"/>
            <a:ext cx="857224" cy="835793"/>
          </a:xfrm>
          <a:prstGeom prst="rect">
            <a:avLst/>
          </a:prstGeom>
        </p:spPr>
      </p:pic>
      <p:pic>
        <p:nvPicPr>
          <p:cNvPr id="11" name="10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4214842" y="1664519"/>
            <a:ext cx="857224" cy="835793"/>
          </a:xfrm>
          <a:prstGeom prst="rect">
            <a:avLst/>
          </a:prstGeom>
        </p:spPr>
      </p:pic>
      <p:pic>
        <p:nvPicPr>
          <p:cNvPr id="12" name="11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4857784" y="1235891"/>
            <a:ext cx="857224" cy="835793"/>
          </a:xfrm>
          <a:prstGeom prst="rect">
            <a:avLst/>
          </a:prstGeom>
        </p:spPr>
      </p:pic>
      <p:pic>
        <p:nvPicPr>
          <p:cNvPr id="13" name="12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5572164" y="807263"/>
            <a:ext cx="857224" cy="835793"/>
          </a:xfrm>
          <a:prstGeom prst="rect">
            <a:avLst/>
          </a:prstGeom>
        </p:spPr>
      </p:pic>
      <p:pic>
        <p:nvPicPr>
          <p:cNvPr id="14" name="13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6429420" y="378653"/>
            <a:ext cx="857224" cy="835793"/>
          </a:xfrm>
          <a:prstGeom prst="rect">
            <a:avLst/>
          </a:prstGeom>
        </p:spPr>
      </p:pic>
      <p:pic>
        <p:nvPicPr>
          <p:cNvPr id="15" name="14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7143801" y="0"/>
            <a:ext cx="857224" cy="835793"/>
          </a:xfrm>
          <a:prstGeom prst="rect">
            <a:avLst/>
          </a:prstGeom>
        </p:spPr>
      </p:pic>
      <p:pic>
        <p:nvPicPr>
          <p:cNvPr id="16" name="15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1500166" y="4307707"/>
            <a:ext cx="857224" cy="835793"/>
          </a:xfrm>
          <a:prstGeom prst="rect">
            <a:avLst/>
          </a:prstGeom>
        </p:spPr>
      </p:pic>
      <p:pic>
        <p:nvPicPr>
          <p:cNvPr id="17" name="16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2285984" y="3950517"/>
            <a:ext cx="857224" cy="835793"/>
          </a:xfrm>
          <a:prstGeom prst="rect">
            <a:avLst/>
          </a:prstGeom>
        </p:spPr>
      </p:pic>
      <p:pic>
        <p:nvPicPr>
          <p:cNvPr id="18" name="17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3000364" y="3593327"/>
            <a:ext cx="857224" cy="835793"/>
          </a:xfrm>
          <a:prstGeom prst="rect">
            <a:avLst/>
          </a:prstGeom>
        </p:spPr>
      </p:pic>
      <p:pic>
        <p:nvPicPr>
          <p:cNvPr id="19" name="18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3643306" y="3093261"/>
            <a:ext cx="857224" cy="835793"/>
          </a:xfrm>
          <a:prstGeom prst="rect">
            <a:avLst/>
          </a:prstGeom>
        </p:spPr>
      </p:pic>
      <p:pic>
        <p:nvPicPr>
          <p:cNvPr id="20" name="19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4357686" y="2736071"/>
            <a:ext cx="857224" cy="835793"/>
          </a:xfrm>
          <a:prstGeom prst="rect">
            <a:avLst/>
          </a:prstGeom>
        </p:spPr>
      </p:pic>
      <p:pic>
        <p:nvPicPr>
          <p:cNvPr id="21" name="20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5000628" y="2307443"/>
            <a:ext cx="857224" cy="835793"/>
          </a:xfrm>
          <a:prstGeom prst="rect">
            <a:avLst/>
          </a:prstGeom>
        </p:spPr>
      </p:pic>
      <p:pic>
        <p:nvPicPr>
          <p:cNvPr id="22" name="21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5715008" y="1950253"/>
            <a:ext cx="857224" cy="835793"/>
          </a:xfrm>
          <a:prstGeom prst="rect">
            <a:avLst/>
          </a:prstGeom>
        </p:spPr>
      </p:pic>
      <p:pic>
        <p:nvPicPr>
          <p:cNvPr id="23" name="22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6286512" y="1593063"/>
            <a:ext cx="857224" cy="835793"/>
          </a:xfrm>
          <a:prstGeom prst="rect">
            <a:avLst/>
          </a:prstGeom>
        </p:spPr>
      </p:pic>
      <p:pic>
        <p:nvPicPr>
          <p:cNvPr id="24" name="23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7000892" y="1164435"/>
            <a:ext cx="857224" cy="835793"/>
          </a:xfrm>
          <a:prstGeom prst="rect">
            <a:avLst/>
          </a:prstGeom>
        </p:spPr>
      </p:pic>
      <p:pic>
        <p:nvPicPr>
          <p:cNvPr id="25" name="24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7643802" y="685832"/>
            <a:ext cx="857224" cy="835793"/>
          </a:xfrm>
          <a:prstGeom prst="rect">
            <a:avLst/>
          </a:prstGeom>
        </p:spPr>
      </p:pic>
      <p:pic>
        <p:nvPicPr>
          <p:cNvPr id="26" name="25 Imagen" descr="sound-1837423_960_72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8286776" y="235741"/>
            <a:ext cx="857224" cy="835793"/>
          </a:xfrm>
          <a:prstGeom prst="rect">
            <a:avLst/>
          </a:prstGeom>
        </p:spPr>
      </p:pic>
      <p:sp>
        <p:nvSpPr>
          <p:cNvPr id="27" name="26 Rectángulo"/>
          <p:cNvSpPr/>
          <p:nvPr/>
        </p:nvSpPr>
        <p:spPr>
          <a:xfrm>
            <a:off x="-214346" y="-214332"/>
            <a:ext cx="9572692" cy="564360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000"/>
                            </p:stCondLst>
                            <p:childTnLst>
                              <p:par>
                                <p:cTn id="14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1E37B2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2565180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circle-33987_640Hr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4572000" y="4429138"/>
            <a:ext cx="714362" cy="714362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circle-33987_640Hr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8429638" y="0"/>
            <a:ext cx="714362" cy="714362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circle-33987_640Hr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3786182" y="4429138"/>
            <a:ext cx="714362" cy="714362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circle-33987_640Hr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0" y="0"/>
            <a:ext cx="714362" cy="714362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circle-33987_640Hr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7786710" y="285734"/>
            <a:ext cx="714362" cy="714362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circle-33987_640Hr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7143768" y="571486"/>
            <a:ext cx="714362" cy="714362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circle-33987_640Hr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6572264" y="1000114"/>
            <a:ext cx="714362" cy="714362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circle-33987_640Hr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6072198" y="1500180"/>
            <a:ext cx="714362" cy="714362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circle-33987_640Hr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5572132" y="2000246"/>
            <a:ext cx="714362" cy="714362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circle-33987_640Hr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5143504" y="2500312"/>
            <a:ext cx="714362" cy="714362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circle-33987_640Hr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4786314" y="3071816"/>
            <a:ext cx="714362" cy="714362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circle-33987_640Hr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4643438" y="3714758"/>
            <a:ext cx="714362" cy="714362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circle-33987_640Hr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500034" y="285734"/>
            <a:ext cx="714362" cy="714362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circle-33987_640Hr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1142976" y="642924"/>
            <a:ext cx="714362" cy="714362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circle-33987_640Hr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1714480" y="1071552"/>
            <a:ext cx="714362" cy="714362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circle-33987_640Hr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2214546" y="1500180"/>
            <a:ext cx="714362" cy="714362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circle-33987_640Hr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20000"/>
          </a:blip>
          <a:stretch>
            <a:fillRect/>
          </a:stretch>
        </p:blipFill>
        <p:spPr>
          <a:xfrm>
            <a:off x="2714612" y="1928808"/>
            <a:ext cx="714362" cy="714362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circle-33987_640Hr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143240" y="2428874"/>
            <a:ext cx="714362" cy="714362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circle-33987_640Hr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571868" y="3000378"/>
            <a:ext cx="714362" cy="714362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circle-33987_640Hr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3786182" y="3643320"/>
            <a:ext cx="714362" cy="714362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5" name="24 Rectángulo"/>
          <p:cNvSpPr/>
          <p:nvPr/>
        </p:nvSpPr>
        <p:spPr>
          <a:xfrm>
            <a:off x="-214346" y="-214332"/>
            <a:ext cx="9572692" cy="564360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75000"/>
              </a:schemeClr>
            </a:gs>
            <a:gs pos="50000">
              <a:srgbClr val="DDDDFF">
                <a:shade val="67500"/>
                <a:satMod val="115000"/>
              </a:srgbClr>
            </a:gs>
            <a:gs pos="100000">
              <a:srgbClr val="DDDD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a7c2ec7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000364" y="2285998"/>
            <a:ext cx="337784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PE" b="1" dirty="0" smtClean="0"/>
              <a:t>¡¡ Vive </a:t>
            </a:r>
            <a:r>
              <a:rPr lang="es-PE" b="1" dirty="0" smtClean="0"/>
              <a:t>y date cuenta de </a:t>
            </a:r>
            <a:r>
              <a:rPr lang="es-PE" b="1" dirty="0" smtClean="0"/>
              <a:t>que</a:t>
            </a:r>
          </a:p>
          <a:p>
            <a:pPr algn="ctr"/>
            <a:r>
              <a:rPr lang="es-PE" b="1" dirty="0" smtClean="0"/>
              <a:t> </a:t>
            </a:r>
            <a:r>
              <a:rPr lang="es-PE" b="1" dirty="0" smtClean="0"/>
              <a:t>lo estás </a:t>
            </a:r>
            <a:r>
              <a:rPr lang="es-PE" b="1" dirty="0" smtClean="0"/>
              <a:t>haciendo!!</a:t>
            </a:r>
            <a:endParaRPr lang="es-PE" dirty="0"/>
          </a:p>
        </p:txBody>
      </p:sp>
      <p:sp>
        <p:nvSpPr>
          <p:cNvPr id="4" name="3 CuadroTexto"/>
          <p:cNvSpPr txBox="1"/>
          <p:nvPr/>
        </p:nvSpPr>
        <p:spPr>
          <a:xfrm>
            <a:off x="1928794" y="3714758"/>
            <a:ext cx="1095172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100" b="1" dirty="0" smtClean="0">
                <a:latin typeface="Agency FB" pitchFamily="34" charset="0"/>
              </a:rPr>
              <a:t>Texto : Sara Espejo</a:t>
            </a:r>
          </a:p>
          <a:p>
            <a:endParaRPr lang="es-PE" sz="1100" b="1" dirty="0">
              <a:latin typeface="Agency FB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214346" y="-214332"/>
            <a:ext cx="9572692" cy="564360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FF0000">
                <a:shade val="67500"/>
                <a:satMod val="115000"/>
              </a:srgbClr>
            </a:gs>
            <a:gs pos="100000">
              <a:srgbClr val="FF000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1375392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6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714744" y="428610"/>
            <a:ext cx="1714512" cy="1408334"/>
          </a:xfrm>
          <a:prstGeom prst="rect">
            <a:avLst/>
          </a:prstGeom>
        </p:spPr>
      </p:pic>
      <p:pic>
        <p:nvPicPr>
          <p:cNvPr id="8" name="7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5286380" y="1785932"/>
            <a:ext cx="1714512" cy="1408334"/>
          </a:xfrm>
          <a:prstGeom prst="rect">
            <a:avLst/>
          </a:prstGeom>
        </p:spPr>
      </p:pic>
      <p:pic>
        <p:nvPicPr>
          <p:cNvPr id="9" name="8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8231938">
            <a:off x="3893483" y="3181023"/>
            <a:ext cx="1714512" cy="1408334"/>
          </a:xfrm>
          <a:prstGeom prst="rect">
            <a:avLst/>
          </a:prstGeom>
        </p:spPr>
      </p:pic>
      <p:pic>
        <p:nvPicPr>
          <p:cNvPr id="10" name="9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6200000">
            <a:off x="2214548" y="1928808"/>
            <a:ext cx="1775737" cy="1489986"/>
          </a:xfrm>
          <a:prstGeom prst="rect">
            <a:avLst/>
          </a:prstGeom>
        </p:spPr>
      </p:pic>
      <p:pic>
        <p:nvPicPr>
          <p:cNvPr id="11" name="10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735170">
            <a:off x="4773353" y="808815"/>
            <a:ext cx="1714512" cy="1408334"/>
          </a:xfrm>
          <a:prstGeom prst="rect">
            <a:avLst/>
          </a:prstGeom>
        </p:spPr>
      </p:pic>
      <p:pic>
        <p:nvPicPr>
          <p:cNvPr id="12" name="11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3939125">
            <a:off x="4781146" y="2724591"/>
            <a:ext cx="1714512" cy="1408334"/>
          </a:xfrm>
          <a:prstGeom prst="rect">
            <a:avLst/>
          </a:prstGeom>
        </p:spPr>
      </p:pic>
      <p:pic>
        <p:nvPicPr>
          <p:cNvPr id="13" name="12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8231938">
            <a:off x="2815574" y="2840010"/>
            <a:ext cx="1762129" cy="1408334"/>
          </a:xfrm>
          <a:prstGeom prst="rect">
            <a:avLst/>
          </a:prstGeom>
        </p:spPr>
      </p:pic>
      <p:pic>
        <p:nvPicPr>
          <p:cNvPr id="14" name="13 Imagen" descr="gen_image_produit.php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8109357">
            <a:off x="2570727" y="973729"/>
            <a:ext cx="1775737" cy="1489986"/>
          </a:xfrm>
          <a:prstGeom prst="rect">
            <a:avLst/>
          </a:prstGeom>
        </p:spPr>
      </p:pic>
      <p:pic>
        <p:nvPicPr>
          <p:cNvPr id="15" name="14 Imagen" descr="cooltext374667749248332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888309">
            <a:off x="1428728" y="3357568"/>
            <a:ext cx="1688889" cy="1003175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-214346" y="-214332"/>
            <a:ext cx="9572692" cy="5643602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8000"/>
                            </p:stCondLst>
                            <p:childTnLst>
                              <p:par>
                                <p:cTn id="14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río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459</Words>
  <Application>Microsoft Office PowerPoint</Application>
  <PresentationFormat>Presentación en pantalla (16:9)</PresentationFormat>
  <Paragraphs>18</Paragraphs>
  <Slides>44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44</vt:i4>
      </vt:variant>
    </vt:vector>
  </HeadingPairs>
  <TitlesOfParts>
    <vt:vector size="4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348</cp:revision>
  <dcterms:created xsi:type="dcterms:W3CDTF">2021-01-21T22:37:05Z</dcterms:created>
  <dcterms:modified xsi:type="dcterms:W3CDTF">2021-01-23T00:02:16Z</dcterms:modified>
</cp:coreProperties>
</file>