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Default Extension="fntdata" ContentType="application/x-fontdata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  <p:sldMasterId id="2147483660" r:id="rId2"/>
  </p:sldMasterIdLst>
  <p:sldIdLst>
    <p:sldId id="264" r:id="rId3"/>
    <p:sldId id="291" r:id="rId4"/>
    <p:sldId id="266" r:id="rId5"/>
    <p:sldId id="267" r:id="rId6"/>
    <p:sldId id="268" r:id="rId7"/>
    <p:sldId id="269" r:id="rId8"/>
    <p:sldId id="270" r:id="rId9"/>
    <p:sldId id="271" r:id="rId10"/>
    <p:sldId id="272" r:id="rId11"/>
    <p:sldId id="273" r:id="rId12"/>
    <p:sldId id="274" r:id="rId13"/>
    <p:sldId id="275" r:id="rId14"/>
    <p:sldId id="295" r:id="rId15"/>
    <p:sldId id="276" r:id="rId16"/>
    <p:sldId id="277" r:id="rId17"/>
    <p:sldId id="278" r:id="rId18"/>
    <p:sldId id="279" r:id="rId19"/>
    <p:sldId id="280" r:id="rId20"/>
    <p:sldId id="281" r:id="rId21"/>
    <p:sldId id="299" r:id="rId22"/>
    <p:sldId id="282" r:id="rId23"/>
    <p:sldId id="283" r:id="rId24"/>
    <p:sldId id="300" r:id="rId25"/>
    <p:sldId id="284" r:id="rId26"/>
    <p:sldId id="285" r:id="rId27"/>
    <p:sldId id="297" r:id="rId28"/>
    <p:sldId id="286" r:id="rId29"/>
    <p:sldId id="298" r:id="rId30"/>
    <p:sldId id="287" r:id="rId31"/>
    <p:sldId id="288" r:id="rId32"/>
    <p:sldId id="289" r:id="rId33"/>
    <p:sldId id="292" r:id="rId34"/>
    <p:sldId id="293" r:id="rId35"/>
    <p:sldId id="290" r:id="rId36"/>
    <p:sldId id="301" r:id="rId37"/>
  </p:sldIdLst>
  <p:sldSz cx="9144000" cy="5143500" type="screen16x9"/>
  <p:notesSz cx="6858000" cy="9144000"/>
  <p:embeddedFontLst>
    <p:embeddedFont>
      <p:font typeface="Santa'sSleighFull 'Deluxe'" pitchFamily="2" charset="0"/>
      <p:regular r:id="rId38"/>
    </p:embeddedFont>
    <p:embeddedFont>
      <p:font typeface="Harrington" pitchFamily="82" charset="0"/>
      <p:regular r:id="rId39"/>
    </p:embeddedFont>
    <p:embeddedFont>
      <p:font typeface="Calibri" pitchFamily="34" charset="0"/>
      <p:regular r:id="rId40"/>
      <p:bold r:id="rId41"/>
      <p:italic r:id="rId42"/>
      <p:boldItalic r:id="rId43"/>
    </p:embeddedFont>
    <p:embeddedFont>
      <p:font typeface="Matura MT Script Capitals" pitchFamily="66" charset="0"/>
      <p:regular r:id="rId44"/>
    </p:embeddedFont>
    <p:embeddedFont>
      <p:font typeface="Kristen ITC" pitchFamily="66" charset="0"/>
      <p:regular r:id="rId45"/>
    </p:embeddedFont>
  </p:embeddedFontLst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4mWi017Hap+Uk8b7LdUrLg==" hashData="ueRqO98jarcFa8IvrgJw9ELnvsQ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srgbClr val="FF0000"/>
    </p:penClr>
  </p:showPr>
  <p:clrMru>
    <a:srgbClr val="004F8A"/>
    <a:srgbClr val="003300"/>
    <a:srgbClr val="009900"/>
    <a:srgbClr val="66FF33"/>
    <a:srgbClr val="33CC33"/>
    <a:srgbClr val="B9D08C"/>
    <a:srgbClr val="ABC674"/>
    <a:srgbClr val="3D7FCF"/>
    <a:srgbClr val="BE7DFF"/>
    <a:srgbClr val="6600C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3" d="100"/>
          <a:sy n="73" d="100"/>
        </p:scale>
        <p:origin x="-96" y="-1194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font" Target="fonts/font2.fntdata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font" Target="fonts/font5.fntdata"/><Relationship Id="rId47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font" Target="fonts/font1.fntdata"/><Relationship Id="rId46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font" Target="fonts/font4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font" Target="fonts/font3.fntdata"/><Relationship Id="rId45" Type="http://schemas.openxmlformats.org/officeDocument/2006/relationships/font" Target="fonts/font8.fntdata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font" Target="fonts/font7.fntdata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font" Target="fonts/font6.fntdata"/><Relationship Id="rId48" Type="http://schemas.openxmlformats.org/officeDocument/2006/relationships/theme" Target="theme/theme1.xml"/><Relationship Id="rId8" Type="http://schemas.openxmlformats.org/officeDocument/2006/relationships/slide" Target="slides/slide6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2CB1B3-9996-4893-8D4B-D5B42926CDF0}" type="datetimeFigureOut">
              <a:rPr lang="es-ES" smtClean="0"/>
              <a:pPr/>
              <a:t>02/03/2020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798E5F-C5C5-407E-BC0D-D08AA61C113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2CB1B3-9996-4893-8D4B-D5B42926CDF0}" type="datetimeFigureOut">
              <a:rPr lang="es-ES" smtClean="0"/>
              <a:pPr/>
              <a:t>02/03/2020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798E5F-C5C5-407E-BC0D-D08AA61C113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2CB1B3-9996-4893-8D4B-D5B42926CDF0}" type="datetimeFigureOut">
              <a:rPr lang="es-ES" smtClean="0"/>
              <a:pPr/>
              <a:t>02/03/2020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798E5F-C5C5-407E-BC0D-D08AA61C113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2CB1B3-9996-4893-8D4B-D5B42926CDF0}" type="datetimeFigureOut">
              <a:rPr lang="es-ES" smtClean="0"/>
              <a:pPr/>
              <a:t>02/03/2020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798E5F-C5C5-407E-BC0D-D08AA61C113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2CB1B3-9996-4893-8D4B-D5B42926CDF0}" type="datetimeFigureOut">
              <a:rPr lang="es-ES" smtClean="0"/>
              <a:pPr/>
              <a:t>02/03/2020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798E5F-C5C5-407E-BC0D-D08AA61C113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2CB1B3-9996-4893-8D4B-D5B42926CDF0}" type="datetimeFigureOut">
              <a:rPr lang="es-ES" smtClean="0"/>
              <a:pPr/>
              <a:t>02/03/2020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798E5F-C5C5-407E-BC0D-D08AA61C113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2CB1B3-9996-4893-8D4B-D5B42926CDF0}" type="datetimeFigureOut">
              <a:rPr lang="es-ES" smtClean="0"/>
              <a:pPr/>
              <a:t>02/03/2020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798E5F-C5C5-407E-BC0D-D08AA61C113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2CB1B3-9996-4893-8D4B-D5B42926CDF0}" type="datetimeFigureOut">
              <a:rPr lang="es-ES" smtClean="0"/>
              <a:pPr/>
              <a:t>02/03/2020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798E5F-C5C5-407E-BC0D-D08AA61C113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2CB1B3-9996-4893-8D4B-D5B42926CDF0}" type="datetimeFigureOut">
              <a:rPr lang="es-ES" smtClean="0"/>
              <a:pPr/>
              <a:t>02/03/2020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798E5F-C5C5-407E-BC0D-D08AA61C113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2CB1B3-9996-4893-8D4B-D5B42926CDF0}" type="datetimeFigureOut">
              <a:rPr lang="es-ES" smtClean="0"/>
              <a:pPr/>
              <a:t>02/03/2020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798E5F-C5C5-407E-BC0D-D08AA61C113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2CB1B3-9996-4893-8D4B-D5B42926CDF0}" type="datetimeFigureOut">
              <a:rPr lang="es-ES" smtClean="0"/>
              <a:pPr/>
              <a:t>02/03/2020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798E5F-C5C5-407E-BC0D-D08AA61C113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dirty="0" smtClean="0"/>
              <a:t>Haga clic para modificar el estilo de título del patrón</a:t>
            </a:r>
            <a:endParaRPr lang="es-ES" dirty="0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dirty="0" smtClean="0"/>
              <a:t>Haga clic para modificar el estilo de texto del patrón</a:t>
            </a:r>
          </a:p>
          <a:p>
            <a:pPr lvl="1"/>
            <a:r>
              <a:rPr lang="es-ES" dirty="0" smtClean="0"/>
              <a:t>Segundo nivel</a:t>
            </a:r>
          </a:p>
          <a:p>
            <a:pPr lvl="2"/>
            <a:r>
              <a:rPr lang="es-ES" dirty="0" smtClean="0"/>
              <a:t>Tercer nivel</a:t>
            </a:r>
          </a:p>
          <a:p>
            <a:pPr lvl="3"/>
            <a:r>
              <a:rPr lang="es-ES" dirty="0" smtClean="0"/>
              <a:t>Cuarto nivel</a:t>
            </a:r>
          </a:p>
          <a:p>
            <a:pPr lvl="4"/>
            <a:r>
              <a:rPr lang="es-ES" dirty="0" smtClean="0"/>
              <a:t>Quinto nivel</a:t>
            </a:r>
            <a:endParaRPr lang="es-ES" dirty="0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Matura MT Script Capitals" pitchFamily="66" charset="0"/>
              </a:defRPr>
            </a:lvl1pPr>
          </a:lstStyle>
          <a:p>
            <a:fld id="{AB2CB1B3-9996-4893-8D4B-D5B42926CDF0}" type="datetimeFigureOut">
              <a:rPr lang="es-ES" smtClean="0"/>
              <a:pPr/>
              <a:t>02/03/2020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Matura MT Script Capitals" pitchFamily="66" charset="0"/>
              </a:defRPr>
            </a:lvl1pPr>
          </a:lstStyle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Matura MT Script Capitals" pitchFamily="66" charset="0"/>
              </a:defRPr>
            </a:lvl1pPr>
          </a:lstStyle>
          <a:p>
            <a:fld id="{8D798E5F-C5C5-407E-BC0D-D08AA61C1135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Matura MT Script Capitals" pitchFamily="66" charset="0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Matura MT Script Capitals" pitchFamily="66" charset="0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Matura MT Script Capitals" pitchFamily="66" charset="0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Matura MT Script Capitals" pitchFamily="66" charset="0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Matura MT Script Capitals" pitchFamily="66" charset="0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Matura MT Script Capitals" pitchFamily="66" charset="0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.jpeg"/><Relationship Id="rId4" Type="http://schemas.openxmlformats.org/officeDocument/2006/relationships/image" Target="../media/image33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jpe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jpe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jpe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gif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jpeg"/></Relationships>
</file>

<file path=ppt/slides/_rels/slide35.xml.rels><?xml version="1.0" encoding="UTF-8" standalone="yes"?>
<Relationships xmlns="http://schemas.openxmlformats.org/package/2006/relationships"><Relationship Id="rId8" Type="http://schemas.openxmlformats.org/officeDocument/2006/relationships/image" Target="../media/image59.png"/><Relationship Id="rId13" Type="http://schemas.openxmlformats.org/officeDocument/2006/relationships/image" Target="../media/image62.png"/><Relationship Id="rId18" Type="http://schemas.openxmlformats.org/officeDocument/2006/relationships/image" Target="../media/image65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64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58.png"/><Relationship Id="rId11" Type="http://schemas.openxmlformats.org/officeDocument/2006/relationships/image" Target="../media/image61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63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57.png"/><Relationship Id="rId9" Type="http://schemas.openxmlformats.org/officeDocument/2006/relationships/image" Target="../media/image60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B9D08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E:\PPS  EXCLUSIVOS\- Vive la vida\Imágenes\1 - flores-fantasia_13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7938"/>
            <a:ext cx="9144000" cy="5126037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2987824" y="699542"/>
            <a:ext cx="3744416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8800" dirty="0" smtClean="0">
                <a:solidFill>
                  <a:srgbClr val="6600CC"/>
                </a:solidFill>
                <a:latin typeface="Santa'sSleighFull 'Deluxe'" pitchFamily="2" charset="0"/>
              </a:rPr>
              <a:t>VIVE LA </a:t>
            </a:r>
          </a:p>
          <a:p>
            <a:pPr algn="ctr"/>
            <a:r>
              <a:rPr lang="es-ES" sz="8800" dirty="0" smtClean="0">
                <a:solidFill>
                  <a:srgbClr val="6600CC"/>
                </a:solidFill>
                <a:latin typeface="Santa'sSleighFull 'Deluxe'" pitchFamily="2" charset="0"/>
              </a:rPr>
              <a:t>VIDA</a:t>
            </a:r>
            <a:endParaRPr lang="es-ES" sz="8800" dirty="0">
              <a:solidFill>
                <a:srgbClr val="6600CC"/>
              </a:solidFill>
              <a:latin typeface="Santa'sSleighFull 'Deluxe'" pitchFamily="2" charset="0"/>
            </a:endParaRPr>
          </a:p>
        </p:txBody>
      </p:sp>
      <p:sp>
        <p:nvSpPr>
          <p:cNvPr id="12" name="11 Extracto"/>
          <p:cNvSpPr/>
          <p:nvPr/>
        </p:nvSpPr>
        <p:spPr>
          <a:xfrm rot="16200000">
            <a:off x="2000251" y="-2000250"/>
            <a:ext cx="5143500" cy="9144002"/>
          </a:xfrm>
          <a:prstGeom prst="flowChartExtract">
            <a:avLst/>
          </a:prstGeom>
          <a:solidFill>
            <a:srgbClr val="6600CC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>
              <a:latin typeface="Harrington" pitchFamily="82" charset="0"/>
            </a:endParaRPr>
          </a:p>
        </p:txBody>
      </p:sp>
      <p:sp>
        <p:nvSpPr>
          <p:cNvPr id="13" name="12 Combinar"/>
          <p:cNvSpPr/>
          <p:nvPr/>
        </p:nvSpPr>
        <p:spPr>
          <a:xfrm rot="16200000">
            <a:off x="2000251" y="-2000251"/>
            <a:ext cx="5143500" cy="9144001"/>
          </a:xfrm>
          <a:prstGeom prst="flowChartMerge">
            <a:avLst/>
          </a:prstGeom>
          <a:solidFill>
            <a:srgbClr val="6600CC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>
              <a:latin typeface="Harrington" pitchFamily="82" charset="0"/>
            </a:endParaRPr>
          </a:p>
        </p:txBody>
      </p:sp>
      <p:sp>
        <p:nvSpPr>
          <p:cNvPr id="14" name="13 Extracto"/>
          <p:cNvSpPr/>
          <p:nvPr/>
        </p:nvSpPr>
        <p:spPr>
          <a:xfrm>
            <a:off x="0" y="2035969"/>
            <a:ext cx="4572000" cy="3107531"/>
          </a:xfrm>
          <a:prstGeom prst="flowChartExtract">
            <a:avLst/>
          </a:prstGeom>
          <a:solidFill>
            <a:srgbClr val="3D7FCF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>
              <a:latin typeface="Harrington" pitchFamily="82" charset="0"/>
            </a:endParaRPr>
          </a:p>
        </p:txBody>
      </p:sp>
      <p:sp>
        <p:nvSpPr>
          <p:cNvPr id="15" name="14 Combinar"/>
          <p:cNvSpPr/>
          <p:nvPr/>
        </p:nvSpPr>
        <p:spPr>
          <a:xfrm>
            <a:off x="4572000" y="-2"/>
            <a:ext cx="4572000" cy="3107531"/>
          </a:xfrm>
          <a:prstGeom prst="flowChartMerge">
            <a:avLst/>
          </a:prstGeom>
          <a:solidFill>
            <a:srgbClr val="3D7FCF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>
              <a:latin typeface="Harrington" pitchFamily="82" charset="0"/>
            </a:endParaRPr>
          </a:p>
        </p:txBody>
      </p:sp>
      <p:sp>
        <p:nvSpPr>
          <p:cNvPr id="16" name="15 Combinar"/>
          <p:cNvSpPr/>
          <p:nvPr/>
        </p:nvSpPr>
        <p:spPr>
          <a:xfrm>
            <a:off x="0" y="-2"/>
            <a:ext cx="4572000" cy="3107531"/>
          </a:xfrm>
          <a:prstGeom prst="flowChartMerge">
            <a:avLst/>
          </a:prstGeom>
          <a:solidFill>
            <a:srgbClr val="3D7FCF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>
              <a:latin typeface="Harrington" pitchFamily="82" charset="0"/>
            </a:endParaRPr>
          </a:p>
        </p:txBody>
      </p:sp>
      <p:sp>
        <p:nvSpPr>
          <p:cNvPr id="17" name="16 Extracto"/>
          <p:cNvSpPr/>
          <p:nvPr/>
        </p:nvSpPr>
        <p:spPr>
          <a:xfrm>
            <a:off x="4572000" y="2035971"/>
            <a:ext cx="4572000" cy="3107531"/>
          </a:xfrm>
          <a:prstGeom prst="flowChartExtract">
            <a:avLst/>
          </a:prstGeom>
          <a:solidFill>
            <a:srgbClr val="3D7FCF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>
              <a:latin typeface="Harrington" pitchFamily="82" charset="0"/>
            </a:endParaRPr>
          </a:p>
        </p:txBody>
      </p:sp>
      <p:sp>
        <p:nvSpPr>
          <p:cNvPr id="20" name="19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BE7DFF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3D7FCF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1000">
    <p:sndAc>
      <p:stSnd>
        <p:snd r:embed="rId2" name="Ich liebe das leben -  Andrea Berg - editado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0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3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0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3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6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9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1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4)">
                                      <p:cBhvr>
                                        <p:cTn id="62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21" presetClass="exit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wheel(4)">
                                      <p:cBhvr>
                                        <p:cTn id="65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21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69" dur="5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5" presetClass="entr" presetSubtype="0" fill="hold" grpId="0" nodeType="withEffect">
                                  <p:stCondLst>
                                    <p:cond delay="4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20" grpId="0" animBg="1"/>
      <p:bldP spid="21" grpId="0" animBg="1"/>
      <p:bldP spid="22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86B1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3076" name="Picture 4" descr="E:\PPS  EXCLUSIVOS\- Vive la vida\Imágenes\2 - Switzerland_Parks_Clock_Geneva_Design_Shrubs_Lawn_568209_1280x85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10425" cy="5143500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1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2" dur="5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B568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E:\PPS  EXCLUSIVOS\- Vive la vida\Imágenes\Switzerland_Scenery_Mountains_Lake_Coast_Autumn_535670_1280x85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1547664" y="267494"/>
            <a:ext cx="576064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200" dirty="0" smtClean="0">
                <a:ln>
                  <a:solidFill>
                    <a:srgbClr val="0B6297"/>
                  </a:solidFill>
                </a:ln>
                <a:solidFill>
                  <a:schemeClr val="bg1"/>
                </a:solidFill>
                <a:latin typeface="Matura MT Script Capitals" pitchFamily="66" charset="0"/>
              </a:rPr>
              <a:t>Hace mucho tiempo decidiste voluntariamente venir a vivir a este planeta con una finalidad</a:t>
            </a:r>
            <a:endParaRPr lang="es-ES" sz="3200" dirty="0">
              <a:ln>
                <a:solidFill>
                  <a:srgbClr val="0B6297"/>
                </a:solidFill>
              </a:ln>
              <a:solidFill>
                <a:schemeClr val="bg1"/>
              </a:solidFill>
              <a:latin typeface="Matura MT Script Capitals" pitchFamily="66" charset="0"/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1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E:\PPS  EXCLUSIVOS\- Vive la vida\Imágenes\333276-svetik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2700" y="-14288"/>
            <a:ext cx="9156700" cy="515778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4644008" y="411510"/>
            <a:ext cx="396044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200" dirty="0" smtClean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chemeClr val="bg1"/>
                </a:solidFill>
                <a:latin typeface="Matura MT Script Capitals" pitchFamily="66" charset="0"/>
              </a:rPr>
              <a:t>Vivir muchas vidas, muchas experiencias</a:t>
            </a:r>
            <a:endParaRPr lang="es-ES" sz="3200" dirty="0">
              <a:ln>
                <a:solidFill>
                  <a:schemeClr val="tx2">
                    <a:lumMod val="75000"/>
                  </a:schemeClr>
                </a:solidFill>
              </a:ln>
              <a:solidFill>
                <a:schemeClr val="bg1"/>
              </a:solidFill>
              <a:latin typeface="Matura MT Script Capitals" pitchFamily="66" charset="0"/>
            </a:endParaRPr>
          </a:p>
        </p:txBody>
      </p:sp>
      <p:pic>
        <p:nvPicPr>
          <p:cNvPr id="4100" name="Picture 4" descr="E:\PPS  EXCLUSIVOS\- Vive la vida\Imágenes\Mountains_Grasslands_48752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0"/>
            <a:ext cx="9156700" cy="5151438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4139952" y="3075806"/>
            <a:ext cx="417646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200" dirty="0" smtClean="0">
                <a:ln>
                  <a:solidFill>
                    <a:schemeClr val="tx2">
                      <a:lumMod val="50000"/>
                    </a:schemeClr>
                  </a:solidFill>
                </a:ln>
                <a:solidFill>
                  <a:schemeClr val="bg1"/>
                </a:solidFill>
                <a:latin typeface="Matura MT Script Capitals" pitchFamily="66" charset="0"/>
              </a:rPr>
              <a:t>Sabias que sería duro,  muy duro, </a:t>
            </a:r>
            <a:endParaRPr lang="es-ES" sz="3200" dirty="0">
              <a:ln>
                <a:solidFill>
                  <a:schemeClr val="tx2">
                    <a:lumMod val="50000"/>
                  </a:schemeClr>
                </a:solidFill>
              </a:ln>
              <a:solidFill>
                <a:schemeClr val="bg1"/>
              </a:solidFill>
              <a:latin typeface="Matura MT Script Capitals" pitchFamily="66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7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" dur="5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" presetClass="entr" presetSubtype="5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" dur="50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11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3" name="Picture 3" descr="E:\PPS  EXCLUSIVOS\- Vive la vida\Imágenes\Switzerland_Houses_46527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1835696" y="411510"/>
            <a:ext cx="4968551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200" dirty="0" smtClean="0">
                <a:ln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bg1"/>
                </a:solidFill>
                <a:latin typeface="Matura MT Script Capitals" pitchFamily="66" charset="0"/>
              </a:rPr>
              <a:t>Aún así te comprometiste a hacerlo por amor</a:t>
            </a:r>
            <a:endParaRPr lang="es-ES" sz="3200" dirty="0">
              <a:ln>
                <a:solidFill>
                  <a:schemeClr val="accent4">
                    <a:lumMod val="50000"/>
                  </a:schemeClr>
                </a:solidFill>
              </a:ln>
              <a:solidFill>
                <a:schemeClr val="bg1"/>
              </a:solidFill>
              <a:latin typeface="Matura MT Script Capitals" pitchFamily="66" charset="0"/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8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E:\PPS  EXCLUSIVOS\- Vive la vida\Imágenes\Mountains_Lake_Switzerland_Grindjisee_Trees_577264_1280x85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2483768" y="339502"/>
            <a:ext cx="475252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200" dirty="0" smtClean="0">
                <a:ln>
                  <a:solidFill>
                    <a:schemeClr val="tx2">
                      <a:lumMod val="50000"/>
                    </a:schemeClr>
                  </a:solidFill>
                </a:ln>
                <a:solidFill>
                  <a:schemeClr val="bg1"/>
                </a:solidFill>
                <a:latin typeface="Matura MT Script Capitals" pitchFamily="66" charset="0"/>
              </a:rPr>
              <a:t>Ahora muchas veces lamentas el estar aquí</a:t>
            </a:r>
            <a:endParaRPr lang="es-ES" sz="3200" dirty="0">
              <a:ln>
                <a:solidFill>
                  <a:schemeClr val="tx2">
                    <a:lumMod val="50000"/>
                  </a:schemeClr>
                </a:solidFill>
              </a:ln>
              <a:solidFill>
                <a:schemeClr val="bg1"/>
              </a:solidFill>
              <a:latin typeface="Matura MT Script Capitals" pitchFamily="66" charset="0"/>
            </a:endParaRPr>
          </a:p>
        </p:txBody>
      </p:sp>
      <p:pic>
        <p:nvPicPr>
          <p:cNvPr id="6148" name="Picture 4" descr="E:\PPS  EXCLUSIVOS\- Vive la vida\Imágenes\Switzerland_Houses_Mountains_Dandelions_Urnerboden_552011_1280x81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395536" y="915566"/>
            <a:ext cx="388843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200" dirty="0" smtClean="0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chemeClr val="bg1"/>
                </a:solidFill>
                <a:latin typeface="Matura MT Script Capitals" pitchFamily="66" charset="0"/>
              </a:rPr>
              <a:t>Porque no recuerdas tu fuerza,</a:t>
            </a:r>
          </a:p>
          <a:p>
            <a:pPr algn="ctr"/>
            <a:r>
              <a:rPr lang="es-ES" sz="3200" dirty="0" smtClean="0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chemeClr val="bg1"/>
                </a:solidFill>
                <a:latin typeface="Matura MT Script Capitals" pitchFamily="66" charset="0"/>
              </a:rPr>
              <a:t> tu divinidad</a:t>
            </a:r>
            <a:endParaRPr lang="es-ES" sz="3200" dirty="0">
              <a:ln>
                <a:solidFill>
                  <a:schemeClr val="tx1">
                    <a:lumMod val="95000"/>
                    <a:lumOff val="5000"/>
                  </a:schemeClr>
                </a:solidFill>
              </a:ln>
              <a:solidFill>
                <a:schemeClr val="bg1"/>
              </a:solidFill>
              <a:latin typeface="Matura MT Script Capitals" pitchFamily="66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7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9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45D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E:\PPS  EXCLUSIVOS\- Vive la vida\Imágenes\Switzerland_Winter_Lake_Houses_Evening_Kander_538272_1280x85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755576" y="357503"/>
            <a:ext cx="460851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200" dirty="0" smtClean="0">
                <a:ln>
                  <a:solidFill>
                    <a:schemeClr val="accent1">
                      <a:lumMod val="50000"/>
                    </a:schemeClr>
                  </a:solidFill>
                </a:ln>
                <a:solidFill>
                  <a:schemeClr val="bg1"/>
                </a:solidFill>
                <a:latin typeface="Matura MT Script Capitals" pitchFamily="66" charset="0"/>
              </a:rPr>
              <a:t>Es el miedo que no te permite darte cuenta</a:t>
            </a:r>
            <a:endParaRPr lang="es-ES" sz="3200" dirty="0">
              <a:ln>
                <a:solidFill>
                  <a:schemeClr val="accent1">
                    <a:lumMod val="50000"/>
                  </a:schemeClr>
                </a:solidFill>
              </a:ln>
              <a:solidFill>
                <a:schemeClr val="bg1"/>
              </a:solidFill>
              <a:latin typeface="Matura MT Script Capitals" pitchFamily="66" charset="0"/>
            </a:endParaRPr>
          </a:p>
        </p:txBody>
      </p:sp>
      <p:pic>
        <p:nvPicPr>
          <p:cNvPr id="7171" name="Picture 3" descr="E:\PPS  EXCLUSIVOS\- Vive la vida\Imágenes\Switzerland_Scenery_Lake_46134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6350"/>
            <a:ext cx="9150350" cy="514985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3419872" y="339502"/>
            <a:ext cx="5256584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200" dirty="0" smtClean="0">
                <a:ln>
                  <a:solidFill>
                    <a:srgbClr val="0B6297"/>
                  </a:solidFill>
                </a:ln>
                <a:solidFill>
                  <a:schemeClr val="bg1"/>
                </a:solidFill>
                <a:latin typeface="Matura MT Script Capitals" pitchFamily="66" charset="0"/>
              </a:rPr>
              <a:t>Recuperarás tu poder cuando dejes de tener miedo y  de creer que te están manipulando.</a:t>
            </a:r>
            <a:endParaRPr lang="es-ES" sz="3200" dirty="0">
              <a:ln>
                <a:solidFill>
                  <a:srgbClr val="0B6297"/>
                </a:solidFill>
              </a:ln>
              <a:solidFill>
                <a:schemeClr val="bg1"/>
              </a:solidFill>
              <a:latin typeface="Matura MT Script Capitals" pitchFamily="66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47" presetClass="entr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8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8194" name="Picture 2" descr="E:\PPS  EXCLUSIVOS\- Vive la vida\Imágenes\Mountains_Crocuses_Switzerland_Snow_Alps_566292_1280x71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683568" y="339502"/>
            <a:ext cx="489654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200" dirty="0" smtClean="0">
                <a:ln>
                  <a:solidFill>
                    <a:schemeClr val="accent1">
                      <a:lumMod val="50000"/>
                    </a:schemeClr>
                  </a:solidFill>
                </a:ln>
                <a:solidFill>
                  <a:schemeClr val="bg1"/>
                </a:solidFill>
                <a:latin typeface="Matura MT Script Capitals" pitchFamily="66" charset="0"/>
              </a:rPr>
              <a:t>Durante mucho tiempo has estado experimentando</a:t>
            </a:r>
            <a:endParaRPr lang="es-ES" sz="3200" dirty="0">
              <a:ln>
                <a:solidFill>
                  <a:schemeClr val="accent1">
                    <a:lumMod val="50000"/>
                  </a:schemeClr>
                </a:solidFill>
              </a:ln>
              <a:solidFill>
                <a:schemeClr val="bg1"/>
              </a:solidFill>
              <a:latin typeface="Matura MT Script Capitals" pitchFamily="66" charset="0"/>
            </a:endParaRPr>
          </a:p>
        </p:txBody>
      </p:sp>
      <p:pic>
        <p:nvPicPr>
          <p:cNvPr id="8195" name="Picture 3" descr="E:\PPS  EXCLUSIVOS\- Vive la vida\Imágenes\Switzerland_Fields_Houses_Zug_Hill_Trees_552059_1280x80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4985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3851920" y="555526"/>
            <a:ext cx="4353391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200" dirty="0" smtClean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chemeClr val="bg1"/>
                </a:solidFill>
                <a:latin typeface="Matura MT Script Capitals" pitchFamily="66" charset="0"/>
              </a:rPr>
              <a:t>Proyectado fuera de ti, de tú realidad.</a:t>
            </a:r>
            <a:endParaRPr lang="es-ES" sz="3200" dirty="0">
              <a:ln>
                <a:solidFill>
                  <a:schemeClr val="tx2">
                    <a:lumMod val="75000"/>
                  </a:schemeClr>
                </a:solidFill>
              </a:ln>
              <a:solidFill>
                <a:schemeClr val="bg1"/>
              </a:solidFill>
              <a:latin typeface="Matura MT Script Capitals" pitchFamily="66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7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9" dur="5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0"/>
                                        <p:tgtEl>
                                          <p:spTgt spid="8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9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3" grpId="0"/>
      <p:bldP spid="7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9" name="Picture 3" descr="E:\PPS  EXCLUSIVOS\- Vive la vida\Imágenes\castillo-de-oberhofen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3707904" y="411510"/>
            <a:ext cx="518457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200" dirty="0" smtClean="0">
                <a:ln>
                  <a:solidFill>
                    <a:schemeClr val="tx2">
                      <a:lumMod val="50000"/>
                    </a:schemeClr>
                  </a:solidFill>
                </a:ln>
                <a:solidFill>
                  <a:schemeClr val="bg1"/>
                </a:solidFill>
                <a:latin typeface="Matura MT Script Capitals" pitchFamily="66" charset="0"/>
              </a:rPr>
              <a:t>Cada uno tiene una misión que llevar a cabo</a:t>
            </a:r>
            <a:endParaRPr lang="es-ES" sz="3200" dirty="0">
              <a:ln>
                <a:solidFill>
                  <a:schemeClr val="tx2">
                    <a:lumMod val="50000"/>
                  </a:schemeClr>
                </a:solidFill>
              </a:ln>
              <a:solidFill>
                <a:schemeClr val="bg1"/>
              </a:solidFill>
              <a:latin typeface="Matura MT Script Capitals" pitchFamily="66" charset="0"/>
            </a:endParaRPr>
          </a:p>
        </p:txBody>
      </p:sp>
      <p:pic>
        <p:nvPicPr>
          <p:cNvPr id="9220" name="Picture 4" descr="E:\PPS  EXCLUSIVOS\- Vive la vida\Imágenes\Lake_Mountains_Switzerland_Grasslands_Engstlen_571864_1280x85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0"/>
            <a:ext cx="9156700" cy="51435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3419872" y="2499742"/>
            <a:ext cx="468052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200" dirty="0" smtClean="0">
                <a:ln>
                  <a:solidFill>
                    <a:schemeClr val="tx2">
                      <a:lumMod val="50000"/>
                    </a:schemeClr>
                  </a:solidFill>
                </a:ln>
                <a:solidFill>
                  <a:schemeClr val="bg1"/>
                </a:solidFill>
                <a:latin typeface="Matura MT Script Capitals" pitchFamily="66" charset="0"/>
              </a:rPr>
              <a:t>Tal vez has perdido algo o a alguien</a:t>
            </a:r>
            <a:endParaRPr lang="es-ES" sz="3200" dirty="0">
              <a:ln>
                <a:solidFill>
                  <a:schemeClr val="tx2">
                    <a:lumMod val="50000"/>
                  </a:schemeClr>
                </a:solidFill>
              </a:ln>
              <a:solidFill>
                <a:schemeClr val="bg1"/>
              </a:solidFill>
              <a:latin typeface="Matura MT Script Capitals" pitchFamily="66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92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31" presetClass="entr" presetSubtype="0" fill="hold" nodeType="withEffect">
                                  <p:stCondLst>
                                    <p:cond delay="6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0"/>
                                        <p:tgtEl>
                                          <p:spTgt spid="92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9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6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60000"/>
                <a:lumOff val="40000"/>
              </a:schemeClr>
            </a:gs>
            <a:gs pos="50000">
              <a:srgbClr val="A08830"/>
            </a:gs>
            <a:gs pos="100000">
              <a:schemeClr val="bg2">
                <a:lumMod val="25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E:\PPS  EXCLUSIVOS\- Vive la vida\Imágenes\Mountains_Switzerland_Aletsch_Glacier_Alps_579024_1280x85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6350"/>
            <a:ext cx="9150350" cy="515778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2195736" y="483518"/>
            <a:ext cx="5400601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200" dirty="0" smtClean="0">
                <a:ln>
                  <a:solidFill>
                    <a:schemeClr val="tx2">
                      <a:lumMod val="50000"/>
                    </a:schemeClr>
                  </a:solidFill>
                </a:ln>
                <a:solidFill>
                  <a:schemeClr val="bg1"/>
                </a:solidFill>
                <a:latin typeface="Matura MT Script Capitals" pitchFamily="66" charset="0"/>
              </a:rPr>
              <a:t>Tal vez estás en un proceso de enfermedad</a:t>
            </a:r>
            <a:endParaRPr lang="es-ES" sz="3200" dirty="0">
              <a:ln>
                <a:solidFill>
                  <a:schemeClr val="tx2">
                    <a:lumMod val="50000"/>
                  </a:schemeClr>
                </a:solidFill>
              </a:ln>
              <a:solidFill>
                <a:schemeClr val="bg1"/>
              </a:solidFill>
              <a:latin typeface="Matura MT Script Capitals" pitchFamily="66" charset="0"/>
            </a:endParaRPr>
          </a:p>
        </p:txBody>
      </p:sp>
      <p:pic>
        <p:nvPicPr>
          <p:cNvPr id="10243" name="Picture 3" descr="E:\PPS  EXCLUSIVOS\- Vive la vida\Imágenes\Mountains_Switzerland_Clouds_Alps_572220_1280x85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6350"/>
            <a:ext cx="9144000" cy="514985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2051720" y="1131590"/>
            <a:ext cx="3456383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200" dirty="0" smtClean="0">
                <a:ln>
                  <a:solidFill>
                    <a:schemeClr val="tx2">
                      <a:lumMod val="50000"/>
                    </a:schemeClr>
                  </a:solidFill>
                </a:ln>
                <a:solidFill>
                  <a:schemeClr val="bg1"/>
                </a:solidFill>
                <a:latin typeface="Matura MT Script Capitals" pitchFamily="66" charset="0"/>
              </a:rPr>
              <a:t>Tal vez recibiste un duro golpe</a:t>
            </a:r>
            <a:endParaRPr lang="es-ES" sz="3200" dirty="0">
              <a:ln>
                <a:solidFill>
                  <a:schemeClr val="tx2">
                    <a:lumMod val="50000"/>
                  </a:schemeClr>
                </a:solidFill>
              </a:ln>
              <a:solidFill>
                <a:schemeClr val="bg1"/>
              </a:solidFill>
              <a:latin typeface="Matura MT Script Capitals" pitchFamily="66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5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70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70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3" presetClass="entr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102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102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0"/>
                                        <p:tgtEl>
                                          <p:spTgt spid="102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9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D392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8" name="Picture 4" descr="E:\PPS  EXCLUSIVOS\- Vive la vida\Imágenes\Switzerland_Rivers_Waterfalls_Venoge_Cave_Moss_541760_1280x85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2700" y="0"/>
            <a:ext cx="9156700" cy="515778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3491880" y="267494"/>
            <a:ext cx="511256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200" dirty="0" smtClean="0">
                <a:ln>
                  <a:solidFill>
                    <a:schemeClr val="tx2">
                      <a:lumMod val="50000"/>
                    </a:schemeClr>
                  </a:solidFill>
                </a:ln>
                <a:solidFill>
                  <a:schemeClr val="bg1"/>
                </a:solidFill>
                <a:latin typeface="Matura MT Script Capitals" pitchFamily="66" charset="0"/>
              </a:rPr>
              <a:t>Sea cual sea tu experiencia en este momento</a:t>
            </a:r>
            <a:endParaRPr lang="es-ES" sz="3200" dirty="0">
              <a:ln>
                <a:solidFill>
                  <a:schemeClr val="tx2">
                    <a:lumMod val="50000"/>
                  </a:schemeClr>
                </a:solidFill>
              </a:ln>
              <a:solidFill>
                <a:schemeClr val="bg1"/>
              </a:solidFill>
              <a:latin typeface="Matura MT Script Capitals" pitchFamily="66" charset="0"/>
            </a:endParaRPr>
          </a:p>
        </p:txBody>
      </p:sp>
      <p:pic>
        <p:nvPicPr>
          <p:cNvPr id="11267" name="Picture 3" descr="E:\PPS  EXCLUSIVOS\- Vive la vida\Imágenes\Scenery_Lake_Switzerland_48609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467545" y="555526"/>
            <a:ext cx="4248471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200" dirty="0" smtClean="0">
                <a:ln>
                  <a:solidFill>
                    <a:schemeClr val="tx2">
                      <a:lumMod val="50000"/>
                    </a:schemeClr>
                  </a:solidFill>
                </a:ln>
                <a:solidFill>
                  <a:schemeClr val="bg1"/>
                </a:solidFill>
                <a:latin typeface="Matura MT Script Capitals" pitchFamily="66" charset="0"/>
              </a:rPr>
              <a:t>Siéntete que ya estas realizando ese trabajo</a:t>
            </a:r>
            <a:endParaRPr lang="es-ES" sz="3200" dirty="0">
              <a:ln>
                <a:solidFill>
                  <a:schemeClr val="tx2">
                    <a:lumMod val="50000"/>
                  </a:schemeClr>
                </a:solidFill>
              </a:ln>
              <a:solidFill>
                <a:schemeClr val="bg1"/>
              </a:solidFill>
              <a:latin typeface="Matura MT Script Capitals" pitchFamily="66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8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" dur="5000"/>
                                        <p:tgtEl>
                                          <p:spTgt spid="112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" presetClass="entr" presetSubtype="5" fill="hold" nodeType="withEffect">
                                  <p:stCondLst>
                                    <p:cond delay="8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" dur="5000"/>
                                        <p:tgtEl>
                                          <p:spTgt spid="112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10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4C3E7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E:\PPS  EXCLUSIVOS\- Vive la vida\Imágenes\357312-admin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1475656" y="555526"/>
            <a:ext cx="5040560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200" b="1" dirty="0" smtClean="0">
                <a:ln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bg1"/>
                </a:solidFill>
                <a:latin typeface="Matura MT Script Capitals" pitchFamily="66" charset="0"/>
              </a:rPr>
              <a:t>El secreto de una buena experiencia está en el </a:t>
            </a:r>
          </a:p>
          <a:p>
            <a:pPr algn="ctr"/>
            <a:r>
              <a:rPr lang="es-ES" sz="3200" b="1" dirty="0" smtClean="0">
                <a:ln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bg1"/>
                </a:solidFill>
                <a:latin typeface="Matura MT Script Capitals" pitchFamily="66" charset="0"/>
              </a:rPr>
              <a:t>“como te lo tomas tu”, </a:t>
            </a:r>
          </a:p>
          <a:p>
            <a:pPr algn="ctr"/>
            <a:r>
              <a:rPr lang="es-ES" sz="3200" b="1" dirty="0" smtClean="0">
                <a:ln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bg1"/>
                </a:solidFill>
                <a:latin typeface="Matura MT Script Capitals" pitchFamily="66" charset="0"/>
              </a:rPr>
              <a:t>como lo vives.</a:t>
            </a:r>
            <a:endParaRPr lang="es-ES" sz="3200" b="1" dirty="0">
              <a:ln>
                <a:solidFill>
                  <a:schemeClr val="accent4">
                    <a:lumMod val="50000"/>
                  </a:schemeClr>
                </a:solidFill>
              </a:ln>
              <a:solidFill>
                <a:schemeClr val="bg1"/>
              </a:solidFill>
              <a:latin typeface="Matura MT Script Capitals" pitchFamily="66" charset="0"/>
            </a:endParaRPr>
          </a:p>
        </p:txBody>
      </p:sp>
      <p:pic>
        <p:nvPicPr>
          <p:cNvPr id="12291" name="Picture 3" descr="E:\PPS  EXCLUSIVOS\- Vive la vida\Imágenes\Sunrises_and_sunsets_Mountains_Switzerland_564606_1280x85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0"/>
            <a:ext cx="9156700" cy="51435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1475656" y="843558"/>
            <a:ext cx="5924209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4400" b="1" dirty="0" smtClean="0">
                <a:ln>
                  <a:solidFill>
                    <a:schemeClr val="accent4">
                      <a:lumMod val="60000"/>
                      <a:lumOff val="40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anta'sSleighFull 'Deluxe'" pitchFamily="2" charset="0"/>
              </a:rPr>
              <a:t>AMATE  Y  VIVE  LA  VIDA</a:t>
            </a:r>
            <a:endParaRPr lang="es-ES" sz="4400" b="1" dirty="0">
              <a:ln>
                <a:solidFill>
                  <a:schemeClr val="accent4">
                    <a:lumMod val="60000"/>
                    <a:lumOff val="40000"/>
                  </a:schemeClr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anta'sSleighFull 'Deluxe'" pitchFamily="2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7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12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0" fill="hold" nodeType="withEffect">
                                  <p:stCondLst>
                                    <p:cond delay="9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122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122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0"/>
                                        <p:tgtEl>
                                          <p:spTgt spid="122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grpId="0" nodeType="withEffect">
                                  <p:stCondLst>
                                    <p:cond delay="13000"/>
                                  </p:stCondLst>
                                  <p:iterate type="wd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73C4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9" name="Picture 3" descr="E:\PPS  EXCLUSIVOS\- Vive la vida\Imágenes\Switzerland_Castles_Evening_Hunegg_Castle_524674_1280x85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0"/>
            <a:ext cx="9156700" cy="5151438"/>
          </a:xfrm>
          <a:prstGeom prst="rect">
            <a:avLst/>
          </a:prstGeom>
          <a:noFill/>
        </p:spPr>
      </p:pic>
      <p:grpSp>
        <p:nvGrpSpPr>
          <p:cNvPr id="4" name="12 Grupo"/>
          <p:cNvGrpSpPr/>
          <p:nvPr/>
        </p:nvGrpSpPr>
        <p:grpSpPr>
          <a:xfrm>
            <a:off x="0" y="0"/>
            <a:ext cx="9144000" cy="5143500"/>
            <a:chOff x="611560" y="836712"/>
            <a:chExt cx="3600400" cy="5032176"/>
          </a:xfrm>
          <a:solidFill>
            <a:srgbClr val="606882"/>
          </a:solidFill>
        </p:grpSpPr>
        <p:sp>
          <p:nvSpPr>
            <p:cNvPr id="5" name="4 Triángulo isósceles"/>
            <p:cNvSpPr/>
            <p:nvPr/>
          </p:nvSpPr>
          <p:spPr>
            <a:xfrm flipV="1">
              <a:off x="611560" y="836712"/>
              <a:ext cx="3600400" cy="2592288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" name="5 Triángulo isósceles"/>
            <p:cNvSpPr/>
            <p:nvPr/>
          </p:nvSpPr>
          <p:spPr>
            <a:xfrm>
              <a:off x="611560" y="3429000"/>
              <a:ext cx="3600400" cy="2439888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</p:grpSp>
      <p:sp>
        <p:nvSpPr>
          <p:cNvPr id="7" name="6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2" dur="5000"/>
                                        <p:tgtEl>
                                          <p:spTgt spid="296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5" dur="5000"/>
                                        <p:tgtEl>
                                          <p:spTgt spid="296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7D9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E:\PPS  EXCLUSIVOS\- Vive la vida\Imágenes\Switzerland_Fortress_Fog_48476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395537" y="483518"/>
            <a:ext cx="381642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200" dirty="0" smtClean="0">
                <a:ln>
                  <a:solidFill>
                    <a:schemeClr val="tx2">
                      <a:lumMod val="50000"/>
                    </a:schemeClr>
                  </a:solidFill>
                </a:ln>
                <a:solidFill>
                  <a:schemeClr val="bg1"/>
                </a:solidFill>
                <a:latin typeface="Matura MT Script Capitals" pitchFamily="66" charset="0"/>
              </a:rPr>
              <a:t>Siéntete orgulloso/a de ser como eres</a:t>
            </a:r>
            <a:endParaRPr lang="es-ES" sz="3200" dirty="0">
              <a:ln>
                <a:solidFill>
                  <a:schemeClr val="tx2">
                    <a:lumMod val="50000"/>
                  </a:schemeClr>
                </a:solidFill>
              </a:ln>
              <a:solidFill>
                <a:schemeClr val="bg1"/>
              </a:solidFill>
              <a:latin typeface="Matura MT Script Capitals" pitchFamily="66" charset="0"/>
            </a:endParaRPr>
          </a:p>
        </p:txBody>
      </p:sp>
      <p:pic>
        <p:nvPicPr>
          <p:cNvPr id="13315" name="Picture 3" descr="E:\PPS  EXCLUSIVOS\- Vive la vida\Imágenes\Switzerland_Houses_Temples_Mountains_Rivers_Sils_531934_1280x79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0"/>
            <a:ext cx="9156700" cy="51435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467544" y="2571750"/>
            <a:ext cx="460851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200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Matura MT Script Capitals" pitchFamily="66" charset="0"/>
              </a:rPr>
              <a:t>Siéntete afortunado/a de poder estar aquí y ahora.</a:t>
            </a:r>
            <a:endParaRPr lang="es-ES" sz="3200" dirty="0">
              <a:ln>
                <a:solidFill>
                  <a:schemeClr val="tx1"/>
                </a:solidFill>
              </a:ln>
              <a:solidFill>
                <a:schemeClr val="bg1"/>
              </a:solidFill>
              <a:latin typeface="Matura MT Script Capitals" pitchFamily="66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7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133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47" presetClass="entr" presetSubtype="0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133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133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133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8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6A3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E:\PPS  EXCLUSIVOS\- Vive la vida\Imágenes\Switzerland_Houses_49450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1979712" y="771550"/>
            <a:ext cx="496855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200" dirty="0" smtClean="0">
                <a:ln>
                  <a:solidFill>
                    <a:srgbClr val="361B00"/>
                  </a:solidFill>
                </a:ln>
                <a:solidFill>
                  <a:schemeClr val="bg1"/>
                </a:solidFill>
                <a:latin typeface="Matura MT Script Capitals" pitchFamily="66" charset="0"/>
              </a:rPr>
              <a:t>Las experiencias vividas son muy importantes</a:t>
            </a:r>
            <a:endParaRPr lang="es-ES" sz="3200" dirty="0">
              <a:ln>
                <a:solidFill>
                  <a:srgbClr val="361B00"/>
                </a:solidFill>
              </a:ln>
              <a:solidFill>
                <a:schemeClr val="bg1"/>
              </a:solidFill>
              <a:latin typeface="Matura MT Script Capitals" pitchFamily="66" charset="0"/>
            </a:endParaRPr>
          </a:p>
        </p:txBody>
      </p:sp>
      <p:sp>
        <p:nvSpPr>
          <p:cNvPr id="7" name="6 Triángulo rectángulo"/>
          <p:cNvSpPr/>
          <p:nvPr/>
        </p:nvSpPr>
        <p:spPr>
          <a:xfrm flipH="1" flipV="1">
            <a:off x="0" y="0"/>
            <a:ext cx="9144000" cy="5143500"/>
          </a:xfrm>
          <a:prstGeom prst="rtTriangle">
            <a:avLst/>
          </a:prstGeom>
          <a:solidFill>
            <a:srgbClr val="CC99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6" name="5 Triángulo rectángulo"/>
          <p:cNvSpPr/>
          <p:nvPr/>
        </p:nvSpPr>
        <p:spPr>
          <a:xfrm>
            <a:off x="0" y="0"/>
            <a:ext cx="9144000" cy="5143500"/>
          </a:xfrm>
          <a:prstGeom prst="rtTriangle">
            <a:avLst/>
          </a:prstGeom>
          <a:solidFill>
            <a:srgbClr val="6633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pic>
        <p:nvPicPr>
          <p:cNvPr id="14339" name="Picture 3" descr="E:\PPS  EXCLUSIVOS\- Vive la vida\Imágenes\Switzerland_Lake_Coast_Stones_Thun_Stairs_543146_1280x85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0"/>
            <a:ext cx="9156700" cy="51435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3923928" y="2427734"/>
            <a:ext cx="432048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200" dirty="0" smtClean="0">
                <a:ln>
                  <a:solidFill>
                    <a:schemeClr val="tx2">
                      <a:lumMod val="50000"/>
                    </a:schemeClr>
                  </a:solidFill>
                </a:ln>
                <a:solidFill>
                  <a:schemeClr val="bg1"/>
                </a:solidFill>
                <a:latin typeface="Matura MT Script Capitals" pitchFamily="66" charset="0"/>
              </a:rPr>
              <a:t>Se beneficiarán </a:t>
            </a:r>
          </a:p>
          <a:p>
            <a:pPr algn="ctr"/>
            <a:r>
              <a:rPr lang="es-ES" sz="3200" dirty="0" smtClean="0">
                <a:ln>
                  <a:solidFill>
                    <a:schemeClr val="tx2">
                      <a:lumMod val="50000"/>
                    </a:schemeClr>
                  </a:solidFill>
                </a:ln>
                <a:solidFill>
                  <a:schemeClr val="bg1"/>
                </a:solidFill>
                <a:latin typeface="Matura MT Script Capitals" pitchFamily="66" charset="0"/>
              </a:rPr>
              <a:t>muchas generaciones</a:t>
            </a:r>
            <a:endParaRPr lang="es-ES" sz="3200" dirty="0">
              <a:ln>
                <a:solidFill>
                  <a:schemeClr val="tx2">
                    <a:lumMod val="50000"/>
                  </a:schemeClr>
                </a:solidFill>
              </a:ln>
              <a:solidFill>
                <a:schemeClr val="bg1"/>
              </a:solidFill>
              <a:latin typeface="Matura MT Script Capitals" pitchFamily="66" charset="0"/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0"/>
                                        <p:tgtEl>
                                          <p:spTgt spid="143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9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7" grpId="0" animBg="1"/>
      <p:bldP spid="6" grpId="0" animBg="1"/>
      <p:bldP spid="3" grpId="0"/>
      <p:bldP spid="8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976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5364" name="Picture 4" descr="E:\PPS  EXCLUSIVOS\- Vive la vida\Imágenes\Switzerland_Winter_Lake_Forests_Kander_Valley_Snow_517356_1280x85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2700" y="0"/>
            <a:ext cx="9156700" cy="515778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2987824" y="699542"/>
            <a:ext cx="4824535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200" dirty="0" smtClean="0">
                <a:ln>
                  <a:solidFill>
                    <a:schemeClr val="tx2">
                      <a:lumMod val="50000"/>
                    </a:schemeClr>
                  </a:solidFill>
                </a:ln>
                <a:solidFill>
                  <a:schemeClr val="bg1"/>
                </a:solidFill>
                <a:latin typeface="Matura MT Script Capitals" pitchFamily="66" charset="0"/>
              </a:rPr>
              <a:t>Los seres de la galaxia te miran y admiran</a:t>
            </a:r>
            <a:endParaRPr lang="es-ES" sz="3200" dirty="0">
              <a:ln>
                <a:solidFill>
                  <a:schemeClr val="tx2">
                    <a:lumMod val="50000"/>
                  </a:schemeClr>
                </a:solidFill>
              </a:ln>
              <a:solidFill>
                <a:schemeClr val="bg1"/>
              </a:solidFill>
              <a:latin typeface="Matura MT Script Capitals" pitchFamily="66" charset="0"/>
            </a:endParaRPr>
          </a:p>
        </p:txBody>
      </p:sp>
      <p:pic>
        <p:nvPicPr>
          <p:cNvPr id="15363" name="Picture 3" descr="E:\PPS  EXCLUSIVOS\- Vive la vida\Imágenes\Switzerland_Forests_Waterfalls_Kilchberg_Crag_540209_1280x82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0"/>
            <a:ext cx="9156700" cy="51435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467544" y="1707654"/>
            <a:ext cx="587179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200" dirty="0" smtClean="0">
                <a:ln>
                  <a:solidFill>
                    <a:srgbClr val="003300"/>
                  </a:solidFill>
                </a:ln>
                <a:solidFill>
                  <a:schemeClr val="bg1"/>
                </a:solidFill>
                <a:latin typeface="Matura MT Script Capitals" pitchFamily="66" charset="0"/>
              </a:rPr>
              <a:t>Fuiste creado/a con la intención de hacer algo grande</a:t>
            </a:r>
            <a:endParaRPr lang="es-ES" sz="3200" dirty="0">
              <a:ln>
                <a:solidFill>
                  <a:srgbClr val="003300"/>
                </a:solidFill>
              </a:ln>
              <a:solidFill>
                <a:schemeClr val="bg1"/>
              </a:solidFill>
              <a:latin typeface="Matura MT Script Capitals" pitchFamily="66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2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9" dur="5000"/>
                                        <p:tgtEl>
                                          <p:spTgt spid="153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8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7" presetClass="exit" presetSubtype="8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153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153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153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153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7" presetClass="exit" presetSubtype="2" fill="hold" grpId="1" nodeType="withEffect">
                                  <p:stCondLst>
                                    <p:cond delay="9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7" presetClass="entr" presetSubtype="10" fill="hold" nodeType="withEffect">
                                  <p:stCondLst>
                                    <p:cond delay="11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2500" fill="hold"/>
                                        <p:tgtEl>
                                          <p:spTgt spid="153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500" fill="hold"/>
                                        <p:tgtEl>
                                          <p:spTgt spid="153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13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3" grpId="0"/>
      <p:bldP spid="7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8" name="Picture 4" descr="E:\PPS  EXCLUSIVOS\- Vive la vida\Imágenes\Switzerland_Scenery_Mountains_Forests_Sky_Kanton_531668_1280x85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1043608" y="699542"/>
            <a:ext cx="358393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3200" dirty="0" smtClean="0">
                <a:ln>
                  <a:solidFill>
                    <a:schemeClr val="bg2">
                      <a:lumMod val="10000"/>
                    </a:schemeClr>
                  </a:solidFill>
                </a:ln>
                <a:solidFill>
                  <a:schemeClr val="bg1"/>
                </a:solidFill>
                <a:latin typeface="Matura MT Script Capitals" pitchFamily="66" charset="0"/>
              </a:rPr>
              <a:t>Lo hemos logrado.</a:t>
            </a:r>
            <a:endParaRPr lang="es-ES" sz="3200" dirty="0">
              <a:ln>
                <a:solidFill>
                  <a:schemeClr val="bg2">
                    <a:lumMod val="10000"/>
                  </a:schemeClr>
                </a:solidFill>
              </a:ln>
              <a:solidFill>
                <a:schemeClr val="bg1"/>
              </a:solidFill>
              <a:latin typeface="Matura MT Script Capitals" pitchFamily="66" charset="0"/>
            </a:endParaRPr>
          </a:p>
        </p:txBody>
      </p:sp>
      <p:pic>
        <p:nvPicPr>
          <p:cNvPr id="16387" name="Picture 3" descr="E:\PPS  EXCLUSIVOS\- Vive la vida\Imágenes\Bridges_Trains_47225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6350"/>
            <a:ext cx="9150350" cy="514985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4860032" y="771550"/>
            <a:ext cx="345641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200" dirty="0" smtClean="0">
                <a:ln>
                  <a:solidFill>
                    <a:srgbClr val="003300"/>
                  </a:solidFill>
                </a:ln>
                <a:solidFill>
                  <a:schemeClr val="bg1"/>
                </a:solidFill>
                <a:latin typeface="Matura MT Script Capitals" pitchFamily="66" charset="0"/>
              </a:rPr>
              <a:t>Gracias a todo/as por ello.</a:t>
            </a:r>
            <a:endParaRPr lang="es-ES" sz="3200" dirty="0">
              <a:ln>
                <a:solidFill>
                  <a:srgbClr val="003300"/>
                </a:solidFill>
              </a:ln>
              <a:solidFill>
                <a:schemeClr val="bg1"/>
              </a:solidFill>
              <a:latin typeface="Matura MT Script Capitals" pitchFamily="66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163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63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3" presetClass="entr" presetSubtype="0" fill="hold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163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163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0"/>
                                        <p:tgtEl>
                                          <p:spTgt spid="163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75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E:\PPS  EXCLUSIVOS\- Vive la vida\Imágenes\Mountains_Stones_Switzerland_Susten_Pass_Stream_566974_1280x85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14288"/>
            <a:ext cx="9156700" cy="515778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1475656" y="483518"/>
            <a:ext cx="633670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200" dirty="0" smtClean="0">
                <a:ln>
                  <a:solidFill>
                    <a:schemeClr val="tx2">
                      <a:lumMod val="50000"/>
                    </a:schemeClr>
                  </a:solidFill>
                </a:ln>
                <a:solidFill>
                  <a:schemeClr val="bg1"/>
                </a:solidFill>
                <a:latin typeface="Matura MT Script Capitals" pitchFamily="66" charset="0"/>
              </a:rPr>
              <a:t>Pero aún queda mucho por hacer, mucho por vivir</a:t>
            </a:r>
            <a:endParaRPr lang="es-ES" sz="3200" dirty="0">
              <a:ln>
                <a:solidFill>
                  <a:schemeClr val="tx2">
                    <a:lumMod val="50000"/>
                  </a:schemeClr>
                </a:solidFill>
              </a:ln>
              <a:solidFill>
                <a:schemeClr val="bg1"/>
              </a:solidFill>
              <a:latin typeface="Matura MT Script Capitals" pitchFamily="66" charset="0"/>
            </a:endParaRPr>
          </a:p>
        </p:txBody>
      </p:sp>
      <p:pic>
        <p:nvPicPr>
          <p:cNvPr id="17412" name="Picture 4" descr="E:\PPS  EXCLUSIVOS\- Vive la vida\Imágenes\Trains_Switzerland_Railroads_Brusio_spiral_viaduct_563226_1280x790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50350" cy="5151438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395536" y="843558"/>
            <a:ext cx="504056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200" dirty="0" smtClean="0">
                <a:ln>
                  <a:solidFill>
                    <a:srgbClr val="361B00"/>
                  </a:solidFill>
                </a:ln>
                <a:solidFill>
                  <a:schemeClr val="bg1"/>
                </a:solidFill>
                <a:latin typeface="Matura MT Script Capitals" pitchFamily="66" charset="0"/>
              </a:rPr>
              <a:t>Pero debes vivirlo </a:t>
            </a:r>
          </a:p>
          <a:p>
            <a:pPr algn="ctr"/>
            <a:r>
              <a:rPr lang="es-ES" sz="3200" dirty="0" smtClean="0">
                <a:ln>
                  <a:solidFill>
                    <a:srgbClr val="361B00"/>
                  </a:solidFill>
                </a:ln>
                <a:solidFill>
                  <a:schemeClr val="bg1"/>
                </a:solidFill>
                <a:latin typeface="Matura MT Script Capitals" pitchFamily="66" charset="0"/>
              </a:rPr>
              <a:t>desde el amor y sin miedo.</a:t>
            </a:r>
            <a:endParaRPr lang="es-ES" sz="3200" dirty="0">
              <a:ln>
                <a:solidFill>
                  <a:srgbClr val="361B00"/>
                </a:solidFill>
              </a:ln>
              <a:solidFill>
                <a:schemeClr val="bg1"/>
              </a:solidFill>
              <a:latin typeface="Matura MT Script Capitals" pitchFamily="66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174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0" presetClass="entr" presetSubtype="0" fill="hold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4000" decel="100000"/>
                                        <p:tgtEl>
                                          <p:spTgt spid="174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4000" decel="100000" fill="hold"/>
                                        <p:tgtEl>
                                          <p:spTgt spid="174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4000" decel="100000" fill="hold"/>
                                        <p:tgtEl>
                                          <p:spTgt spid="174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000" decel="100000" fill="hold"/>
                                        <p:tgtEl>
                                          <p:spTgt spid="174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174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174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9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32D4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E:\PPS  EXCLUSIVOS\- Vive la vida\Imágenes\430002-svetik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6350"/>
            <a:ext cx="9150350" cy="515778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1619672" y="843558"/>
            <a:ext cx="576064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4000" b="1" dirty="0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anta'sSleighFull 'Deluxe'" pitchFamily="2" charset="0"/>
              </a:rPr>
              <a:t>AMATE  Y  VIVE  LA  VIDA</a:t>
            </a:r>
            <a:endParaRPr lang="es-ES" sz="40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anta'sSleighFull 'Deluxe'" pitchFamily="2" charset="0"/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1C437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23538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1"/>
            <a:ext cx="9144000" cy="5143500"/>
          </a:xfrm>
          <a:prstGeom prst="rect">
            <a:avLst/>
          </a:prstGeom>
          <a:solidFill>
            <a:srgbClr val="3174C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93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8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4" presetClass="exit" presetSubtype="3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4" presetClass="exit" presetSubtype="32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4" presetClass="entr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8" dur="5000"/>
                                        <p:tgtEl>
                                          <p:spTgt spid="184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3" presetClass="entr" presetSubtype="528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  <p:bldP spid="5" grpId="0" animBg="1"/>
      <p:bldP spid="6" grpId="0" animBg="1"/>
      <p:bldP spid="7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4A6A8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2" descr="E:\PPS  EXCLUSIVOS\- Vive la vida\Imágenes\Switzerland_Mountains_44011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0" y="0"/>
            <a:ext cx="4572000" cy="5143500"/>
          </a:xfrm>
          <a:prstGeom prst="rect">
            <a:avLst/>
          </a:prstGeom>
          <a:solidFill>
            <a:srgbClr val="467AB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4572000" y="0"/>
            <a:ext cx="4572000" cy="5143500"/>
          </a:xfrm>
          <a:prstGeom prst="rect">
            <a:avLst/>
          </a:prstGeom>
          <a:solidFill>
            <a:srgbClr val="467AB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4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vertical)">
                                      <p:cBhvr>
                                        <p:cTn id="14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4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vertical)">
                                      <p:cBhvr>
                                        <p:cTn id="2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337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337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1" dur="5000"/>
                                        <p:tgtEl>
                                          <p:spTgt spid="337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5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64B9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E:\PPS  EXCLUSIVOS\- Vive la vida\Imágenes\Scenery_Mountains_51145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0"/>
            <a:ext cx="9156700" cy="515143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2195736" y="483518"/>
            <a:ext cx="4896544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200" dirty="0" smtClean="0">
                <a:ln>
                  <a:solidFill>
                    <a:schemeClr val="tx2">
                      <a:lumMod val="50000"/>
                    </a:schemeClr>
                  </a:solidFill>
                </a:ln>
                <a:solidFill>
                  <a:schemeClr val="bg1"/>
                </a:solidFill>
                <a:latin typeface="Matura MT Script Capitals" pitchFamily="66" charset="0"/>
              </a:rPr>
              <a:t>Lo vivido en este  mundo va a servir para cambiar el curso del universo para siempre.</a:t>
            </a:r>
            <a:endParaRPr lang="es-ES" sz="3200" dirty="0">
              <a:ln>
                <a:solidFill>
                  <a:schemeClr val="tx2">
                    <a:lumMod val="50000"/>
                  </a:schemeClr>
                </a:solidFill>
              </a:ln>
              <a:solidFill>
                <a:schemeClr val="bg1"/>
              </a:solidFill>
              <a:latin typeface="Matura MT Script Capitals" pitchFamily="66" charset="0"/>
            </a:endParaRPr>
          </a:p>
        </p:txBody>
      </p:sp>
      <p:pic>
        <p:nvPicPr>
          <p:cNvPr id="19459" name="Picture 3" descr="E:\PPS  EXCLUSIVOS\- Vive la vida\Imágenes\Switzerland_Roads_Houses_Lucerne_Canton_of_Schwyz_566424_1365x102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0"/>
            <a:ext cx="9156700" cy="51435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3203848" y="3723878"/>
            <a:ext cx="5184575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200" dirty="0" smtClean="0">
                <a:ln>
                  <a:solidFill>
                    <a:schemeClr val="bg1"/>
                  </a:solidFill>
                </a:ln>
                <a:solidFill>
                  <a:srgbClr val="003300"/>
                </a:solidFill>
                <a:latin typeface="Matura MT Script Capitals" pitchFamily="66" charset="0"/>
              </a:rPr>
              <a:t>Llegó la hora de que tomes tu responsabilidad</a:t>
            </a:r>
            <a:endParaRPr lang="es-ES" sz="3200" dirty="0">
              <a:ln>
                <a:solidFill>
                  <a:schemeClr val="bg1"/>
                </a:solidFill>
              </a:ln>
              <a:solidFill>
                <a:srgbClr val="003300"/>
              </a:solidFill>
              <a:latin typeface="Matura MT Script Capitals" pitchFamily="66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194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94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194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7" presetClass="exit" presetSubtype="2" fill="hold" nodeType="withEffect">
                                  <p:stCondLst>
                                    <p:cond delay="9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194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194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194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194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7" presetClass="entr" presetSubtype="8" fill="hold" nodeType="withEffect">
                                  <p:stCondLst>
                                    <p:cond delay="9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194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194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194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194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11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bg1">
                <a:lumMod val="65000"/>
              </a:schemeClr>
            </a:gs>
            <a:gs pos="50000">
              <a:srgbClr val="51572F"/>
            </a:gs>
            <a:gs pos="100000">
              <a:srgbClr val="354232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3" name="Picture 3" descr="E:\PPS  EXCLUSIVOS\- Vive la vida\Imágenes\324733-svetik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6350"/>
            <a:ext cx="9150350" cy="515778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3347864" y="1131590"/>
            <a:ext cx="2212465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5400" b="1" dirty="0" smtClean="0">
                <a:ln>
                  <a:solidFill>
                    <a:srgbClr val="6633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anta'sSleighFull 'Deluxe'" pitchFamily="2" charset="0"/>
              </a:rPr>
              <a:t>AMATE</a:t>
            </a:r>
            <a:endParaRPr lang="es-ES" sz="5400" b="1" dirty="0">
              <a:ln>
                <a:solidFill>
                  <a:srgbClr val="663300"/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anta'sSleighFull 'Deluxe'" pitchFamily="2" charset="0"/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4572000" y="0"/>
            <a:ext cx="4572000" cy="5143500"/>
          </a:xfrm>
          <a:prstGeom prst="rect">
            <a:avLst/>
          </a:prstGeom>
          <a:solidFill>
            <a:srgbClr val="928C7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4572000" cy="5143500"/>
          </a:xfrm>
          <a:prstGeom prst="rect">
            <a:avLst/>
          </a:prstGeom>
          <a:solidFill>
            <a:srgbClr val="928C7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grpSp>
        <p:nvGrpSpPr>
          <p:cNvPr id="6" name="13 Grupo"/>
          <p:cNvGrpSpPr/>
          <p:nvPr/>
        </p:nvGrpSpPr>
        <p:grpSpPr>
          <a:xfrm flipV="1">
            <a:off x="4572000" y="0"/>
            <a:ext cx="4572000" cy="5143500"/>
            <a:chOff x="4932040" y="836712"/>
            <a:chExt cx="3816424" cy="5018546"/>
          </a:xfrm>
          <a:solidFill>
            <a:srgbClr val="8FAFD5"/>
          </a:solidFill>
        </p:grpSpPr>
        <p:sp>
          <p:nvSpPr>
            <p:cNvPr id="7" name="6 Triángulo isósceles"/>
            <p:cNvSpPr/>
            <p:nvPr/>
          </p:nvSpPr>
          <p:spPr>
            <a:xfrm>
              <a:off x="4932040" y="3429000"/>
              <a:ext cx="3816424" cy="2426258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8" name="7 Triángulo isósceles"/>
            <p:cNvSpPr/>
            <p:nvPr/>
          </p:nvSpPr>
          <p:spPr>
            <a:xfrm flipV="1">
              <a:off x="4932040" y="836712"/>
              <a:ext cx="3816424" cy="2592288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</p:grpSp>
      <p:grpSp>
        <p:nvGrpSpPr>
          <p:cNvPr id="9" name="12 Grupo"/>
          <p:cNvGrpSpPr/>
          <p:nvPr/>
        </p:nvGrpSpPr>
        <p:grpSpPr>
          <a:xfrm>
            <a:off x="0" y="0"/>
            <a:ext cx="4499992" cy="5143500"/>
            <a:chOff x="611560" y="836712"/>
            <a:chExt cx="3600400" cy="5032176"/>
          </a:xfrm>
          <a:solidFill>
            <a:srgbClr val="8FAFD5"/>
          </a:solidFill>
        </p:grpSpPr>
        <p:sp>
          <p:nvSpPr>
            <p:cNvPr id="10" name="9 Triángulo isósceles"/>
            <p:cNvSpPr/>
            <p:nvPr/>
          </p:nvSpPr>
          <p:spPr>
            <a:xfrm flipV="1">
              <a:off x="611560" y="836712"/>
              <a:ext cx="3600400" cy="2592288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1" name="10 Triángulo isósceles"/>
            <p:cNvSpPr/>
            <p:nvPr/>
          </p:nvSpPr>
          <p:spPr>
            <a:xfrm>
              <a:off x="611560" y="3429000"/>
              <a:ext cx="3600400" cy="2439888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</p:grpSp>
      <p:sp>
        <p:nvSpPr>
          <p:cNvPr id="12" name="11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8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5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8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0"/>
                            </p:stCondLst>
                            <p:childTnLst>
                              <p:par>
                                <p:cTn id="20" presetID="8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4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3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204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204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0"/>
                                        <p:tgtEl>
                                          <p:spTgt spid="204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3" presetClass="entr" presetSubtype="528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  <p:bldP spid="4" grpId="1" animBg="1"/>
      <p:bldP spid="5" grpId="0" animBg="1"/>
      <p:bldP spid="5" grpId="1" animBg="1"/>
      <p:bldP spid="12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47615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34818" name="Picture 2" descr="E:\PPS  EXCLUSIVOS\- Vive la vida\Imágenes\Switzerland_Parks_44351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56700" cy="5157788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4" presetClass="entr" presetSubtype="16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" presetClass="entr" presetSubtype="16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9" dur="5000"/>
                                        <p:tgtEl>
                                          <p:spTgt spid="348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3" presetClass="entr" presetSubtype="16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348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348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3" grpId="0" animBg="1"/>
      <p:bldP spid="3" grpId="1" animBg="1"/>
      <p:bldP spid="5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E9B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E:\PPS  EXCLUSIVOS\- Vive la vida\Imágenes\Winter_Switzerland_Castles_Neuchatel_Castle_Snow_518483_1280x77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3275856" y="483518"/>
            <a:ext cx="453650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200" dirty="0" smtClean="0">
                <a:ln>
                  <a:solidFill>
                    <a:srgbClr val="3A0074"/>
                  </a:solidFill>
                </a:ln>
                <a:solidFill>
                  <a:schemeClr val="bg1"/>
                </a:solidFill>
                <a:latin typeface="Matura MT Script Capitals" pitchFamily="66" charset="0"/>
              </a:rPr>
              <a:t>Ama a la gente que hay a tu alrededor</a:t>
            </a:r>
            <a:endParaRPr lang="es-ES" sz="3200" dirty="0">
              <a:ln>
                <a:solidFill>
                  <a:srgbClr val="3A0074"/>
                </a:solidFill>
              </a:ln>
              <a:solidFill>
                <a:schemeClr val="bg1"/>
              </a:solidFill>
              <a:latin typeface="Matura MT Script Capitals" pitchFamily="66" charset="0"/>
            </a:endParaRPr>
          </a:p>
        </p:txBody>
      </p:sp>
      <p:pic>
        <p:nvPicPr>
          <p:cNvPr id="21507" name="Picture 3" descr="E:\PPS  EXCLUSIVOS\- Vive la vida\Imágenes\Switzerland_Winter_Lake_Evening_Kander_Valley_Snow_541162_1280x85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0"/>
            <a:ext cx="9156700" cy="51435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1691680" y="3507854"/>
            <a:ext cx="4973301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200" dirty="0" smtClean="0">
                <a:ln>
                  <a:solidFill>
                    <a:schemeClr val="tx2">
                      <a:lumMod val="50000"/>
                    </a:schemeClr>
                  </a:solidFill>
                </a:ln>
                <a:solidFill>
                  <a:schemeClr val="bg1"/>
                </a:solidFill>
                <a:latin typeface="Matura MT Script Capitals" pitchFamily="66" charset="0"/>
              </a:rPr>
              <a:t>Comparte y experimenta desde el amor</a:t>
            </a:r>
            <a:endParaRPr lang="es-ES" sz="3200" dirty="0">
              <a:ln>
                <a:solidFill>
                  <a:schemeClr val="tx2">
                    <a:lumMod val="50000"/>
                  </a:schemeClr>
                </a:solidFill>
              </a:ln>
              <a:solidFill>
                <a:schemeClr val="bg1"/>
              </a:solidFill>
              <a:latin typeface="Matura MT Script Capitals" pitchFamily="66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9" dur="5000"/>
                                        <p:tgtEl>
                                          <p:spTgt spid="215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5" presetClass="entr" presetSubtype="5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5" dur="5000"/>
                                        <p:tgtEl>
                                          <p:spTgt spid="215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10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2531" name="Picture 3" descr="E:\PPS  EXCLUSIVOS\- Vive la vida\Imágenes\B-GINEBRA-SUIZA-1024x68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1691680" y="1059582"/>
            <a:ext cx="5803192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4400" b="1" dirty="0" smtClean="0">
                <a:ln>
                  <a:solidFill>
                    <a:srgbClr val="004F8A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anta'sSleighFull 'Deluxe'" pitchFamily="2" charset="0"/>
              </a:rPr>
              <a:t>AMATE  Y  VIVE  LA  VIDA</a:t>
            </a:r>
            <a:endParaRPr lang="es-ES" sz="4400" b="1" dirty="0">
              <a:ln>
                <a:solidFill>
                  <a:srgbClr val="004F8A"/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anta'sSleighFull 'Deluxe'" pitchFamily="2" charset="0"/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53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225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225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225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3" presetClass="entr" presetSubtype="528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 descr="E:\PPS  EXCLUSIVOS\- Vive la vida\Imágenes\Mountains_Winter_Switzerland_Houses_Snow_Alps_576552_1280x85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7" name="6 Triángulo rectángulo"/>
          <p:cNvSpPr/>
          <p:nvPr/>
        </p:nvSpPr>
        <p:spPr>
          <a:xfrm flipV="1">
            <a:off x="0" y="0"/>
            <a:ext cx="9144000" cy="5143500"/>
          </a:xfrm>
          <a:prstGeom prst="rtTriangle">
            <a:avLst/>
          </a:prstGeom>
          <a:solidFill>
            <a:schemeClr val="bg2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8" name="7 Triángulo rectángulo"/>
          <p:cNvSpPr/>
          <p:nvPr/>
        </p:nvSpPr>
        <p:spPr>
          <a:xfrm flipH="1">
            <a:off x="0" y="0"/>
            <a:ext cx="9144000" cy="5143500"/>
          </a:xfrm>
          <a:prstGeom prst="rtTriangle">
            <a:avLst/>
          </a:prstGeom>
          <a:solidFill>
            <a:schemeClr val="bg2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5" name="4 Triángulo rectángulo"/>
          <p:cNvSpPr/>
          <p:nvPr/>
        </p:nvSpPr>
        <p:spPr>
          <a:xfrm flipV="1">
            <a:off x="0" y="0"/>
            <a:ext cx="9144000" cy="5143500"/>
          </a:xfrm>
          <a:prstGeom prst="rtTriangle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6" name="5 Triángulo rectángulo"/>
          <p:cNvSpPr/>
          <p:nvPr/>
        </p:nvSpPr>
        <p:spPr>
          <a:xfrm flipH="1">
            <a:off x="0" y="0"/>
            <a:ext cx="9144000" cy="5143500"/>
          </a:xfrm>
          <a:prstGeom prst="rtTriangle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3" name="2 Triángulo rectángulo"/>
          <p:cNvSpPr/>
          <p:nvPr/>
        </p:nvSpPr>
        <p:spPr>
          <a:xfrm flipV="1">
            <a:off x="0" y="0"/>
            <a:ext cx="9144000" cy="5143500"/>
          </a:xfrm>
          <a:prstGeom prst="rtTriangle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4" name="3 Triángulo rectángulo"/>
          <p:cNvSpPr/>
          <p:nvPr/>
        </p:nvSpPr>
        <p:spPr>
          <a:xfrm flipH="1">
            <a:off x="0" y="0"/>
            <a:ext cx="9144000" cy="5143500"/>
          </a:xfrm>
          <a:prstGeom prst="rtTriangle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7" presetClass="exit" presetSubtype="8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xit" presetSubtype="2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7" presetClass="exit" presetSubtype="8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7" presetClass="exit" presetSubtype="2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23" presetClass="entr" presetSubtype="28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0" fill="hold"/>
                                        <p:tgtEl>
                                          <p:spTgt spid="307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0" fill="hold"/>
                                        <p:tgtEl>
                                          <p:spTgt spid="307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5" grpId="0" animBg="1"/>
      <p:bldP spid="6" grpId="0" animBg="1"/>
      <p:bldP spid="3" grpId="0" animBg="1"/>
      <p:bldP spid="4" grpId="0" animBg="1"/>
      <p:bldP spid="9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bg1">
                <a:lumMod val="65000"/>
              </a:schemeClr>
            </a:gs>
            <a:gs pos="50000">
              <a:schemeClr val="bg2">
                <a:lumMod val="10000"/>
              </a:schemeClr>
            </a:gs>
            <a:gs pos="100000">
              <a:schemeClr val="accent6">
                <a:lumMod val="75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6" name="Picture 4" descr="E:\PPS  EXCLUSIVOS\- Vive la vida\Imágenes\Switzerland_Winter_Houses_Mountains_Evening_Goms_540915_1280x85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1588"/>
            <a:ext cx="9153524" cy="5138737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1115616" y="555526"/>
            <a:ext cx="609699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3200" dirty="0" smtClean="0">
                <a:ln>
                  <a:solidFill>
                    <a:schemeClr val="tx1">
                      <a:lumMod val="85000"/>
                      <a:lumOff val="15000"/>
                    </a:schemeClr>
                  </a:solidFill>
                </a:ln>
                <a:solidFill>
                  <a:schemeClr val="bg1"/>
                </a:solidFill>
                <a:latin typeface="Matura MT Script Capitals" pitchFamily="66" charset="0"/>
              </a:rPr>
              <a:t>Eres un ser único y muy especial.</a:t>
            </a:r>
            <a:endParaRPr lang="es-ES" sz="3200" dirty="0">
              <a:ln>
                <a:solidFill>
                  <a:schemeClr val="tx1">
                    <a:lumMod val="85000"/>
                    <a:lumOff val="15000"/>
                  </a:schemeClr>
                </a:solidFill>
              </a:ln>
              <a:solidFill>
                <a:schemeClr val="bg1"/>
              </a:solidFill>
              <a:latin typeface="Matura MT Script Capitals" pitchFamily="66" charset="0"/>
            </a:endParaRPr>
          </a:p>
        </p:txBody>
      </p:sp>
      <p:pic>
        <p:nvPicPr>
          <p:cNvPr id="23557" name="Picture 5" descr="E:\PPS  EXCLUSIVOS\- Vive la vida\Imágenes\Switzerland_Zurich_Houses_Rivers_Bridges_Evening_548523_1280x75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0"/>
            <a:ext cx="9156700" cy="51435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2987824" y="1059582"/>
            <a:ext cx="2568332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4400" b="1" dirty="0" smtClean="0">
                <a:ln>
                  <a:solidFill>
                    <a:srgbClr val="0070C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anta'sSleighFull 'Deluxe'" pitchFamily="2" charset="0"/>
              </a:rPr>
              <a:t>QUIÉRETE</a:t>
            </a:r>
            <a:endParaRPr lang="es-ES" sz="4400" b="1" dirty="0">
              <a:ln>
                <a:solidFill>
                  <a:srgbClr val="0070C0"/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anta'sSleighFull 'Deluxe'" pitchFamily="2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7000"/>
                                        <p:tgtEl>
                                          <p:spTgt spid="235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55" presetClass="entr" presetSubtype="0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235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235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235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3" presetClass="entr" presetSubtype="16" fill="hold" grpId="0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 descr="E:\PPS  EXCLUSIVOS\- Vive la vida\Imágenes\Switzerland_Lake_Houses_50187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0" y="3759882"/>
            <a:ext cx="9144000" cy="1383618"/>
          </a:xfrm>
          <a:prstGeom prst="rect">
            <a:avLst/>
          </a:prstGeom>
          <a:solidFill>
            <a:srgbClr val="6297D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0" y="2571750"/>
            <a:ext cx="9144000" cy="1188132"/>
          </a:xfrm>
          <a:prstGeom prst="rect">
            <a:avLst/>
          </a:prstGeom>
          <a:solidFill>
            <a:srgbClr val="6297D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0" y="1383618"/>
            <a:ext cx="9144000" cy="1188132"/>
          </a:xfrm>
          <a:prstGeom prst="rect">
            <a:avLst/>
          </a:prstGeom>
          <a:solidFill>
            <a:srgbClr val="6297D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1383618"/>
          </a:xfrm>
          <a:prstGeom prst="rect">
            <a:avLst/>
          </a:prstGeom>
          <a:solidFill>
            <a:srgbClr val="6297D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5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7" dur="5000"/>
                                        <p:tgtEl>
                                          <p:spTgt spid="317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9" dur="5000" fill="hold"/>
                                        <p:tgtEl>
                                          <p:spTgt spid="3174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7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1">
                <a:lumMod val="50000"/>
                <a:lumOff val="50000"/>
              </a:schemeClr>
            </a:gs>
            <a:gs pos="50000">
              <a:srgbClr val="336600"/>
            </a:gs>
            <a:gs pos="100000">
              <a:srgbClr val="33CC33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E:\PPS  EXCLUSIVOS\- Vive la vida\Imágenes\Switzerland_Scenery_45674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2555776" y="483518"/>
            <a:ext cx="547260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200" dirty="0" smtClean="0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chemeClr val="bg1"/>
                </a:solidFill>
                <a:latin typeface="Matura MT Script Capitals" pitchFamily="66" charset="0"/>
              </a:rPr>
              <a:t>La experiencia está llegando ya a su fin.</a:t>
            </a:r>
            <a:endParaRPr lang="es-ES" sz="3200" dirty="0">
              <a:ln>
                <a:solidFill>
                  <a:schemeClr val="tx1">
                    <a:lumMod val="95000"/>
                    <a:lumOff val="5000"/>
                  </a:schemeClr>
                </a:solidFill>
              </a:ln>
              <a:solidFill>
                <a:schemeClr val="bg1"/>
              </a:solidFill>
              <a:latin typeface="Matura MT Script Capitals" pitchFamily="66" charset="0"/>
            </a:endParaRPr>
          </a:p>
        </p:txBody>
      </p:sp>
      <p:pic>
        <p:nvPicPr>
          <p:cNvPr id="24580" name="Picture 4" descr="E:\PPS  EXCLUSIVOS\- Vive la vida\Imágenes\Zurich_Switzerland_Houses_Rivers_Evening_Bridges_518653_1280x85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0"/>
            <a:ext cx="9150350" cy="5151438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827585" y="699542"/>
            <a:ext cx="266429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200" dirty="0" smtClean="0">
                <a:ln>
                  <a:solidFill>
                    <a:schemeClr val="tx2">
                      <a:lumMod val="50000"/>
                    </a:schemeClr>
                  </a:solidFill>
                </a:ln>
                <a:solidFill>
                  <a:schemeClr val="bg1"/>
                </a:solidFill>
                <a:latin typeface="Matura MT Script Capitals" pitchFamily="66" charset="0"/>
              </a:rPr>
              <a:t>Relájate y vive la vida.</a:t>
            </a:r>
            <a:endParaRPr lang="es-ES" sz="3200" dirty="0">
              <a:ln>
                <a:solidFill>
                  <a:schemeClr val="tx2">
                    <a:lumMod val="50000"/>
                  </a:schemeClr>
                </a:solidFill>
              </a:ln>
              <a:solidFill>
                <a:schemeClr val="bg1"/>
              </a:solidFill>
              <a:latin typeface="Matura MT Script Capitals" pitchFamily="66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2457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245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245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47" presetClass="entr" presetSubtype="0" fill="hold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2458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245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245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8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A385D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E:\PPS  EXCLUSIVOS\- Vive la vida\Imágenes\Switzerland_Roads_Pond_45740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827584" y="483518"/>
            <a:ext cx="473982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3200" dirty="0" smtClean="0">
                <a:ln>
                  <a:solidFill>
                    <a:srgbClr val="3A0074"/>
                  </a:solidFill>
                </a:ln>
                <a:solidFill>
                  <a:schemeClr val="bg1"/>
                </a:solidFill>
                <a:latin typeface="Matura MT Script Capitals" pitchFamily="66" charset="0"/>
              </a:rPr>
              <a:t>Ha llegado el momento ….</a:t>
            </a:r>
            <a:endParaRPr lang="es-ES" sz="3200" dirty="0">
              <a:ln>
                <a:solidFill>
                  <a:srgbClr val="3A0074"/>
                </a:solidFill>
              </a:ln>
              <a:solidFill>
                <a:schemeClr val="bg1"/>
              </a:solidFill>
              <a:latin typeface="Matura MT Script Capitals" pitchFamily="66" charset="0"/>
            </a:endParaRPr>
          </a:p>
        </p:txBody>
      </p:sp>
      <p:pic>
        <p:nvPicPr>
          <p:cNvPr id="25603" name="Picture 3" descr="E:\PPS  EXCLUSIVOS\- Vive la vida\Imágenes\Switzerland_Mountains_Lake_Stones_Houses_Montreux_565739_1280x85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0"/>
            <a:ext cx="9156700" cy="51435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3059832" y="627534"/>
            <a:ext cx="496855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200" dirty="0" smtClean="0">
                <a:ln>
                  <a:solidFill>
                    <a:schemeClr val="tx2">
                      <a:lumMod val="50000"/>
                    </a:schemeClr>
                  </a:solidFill>
                </a:ln>
                <a:solidFill>
                  <a:schemeClr val="bg1"/>
                </a:solidFill>
                <a:latin typeface="Matura MT Script Capitals" pitchFamily="66" charset="0"/>
              </a:rPr>
              <a:t>… de regresar a tu interior.</a:t>
            </a:r>
            <a:endParaRPr lang="es-ES" sz="3200" dirty="0">
              <a:ln>
                <a:solidFill>
                  <a:schemeClr val="tx2">
                    <a:lumMod val="50000"/>
                  </a:schemeClr>
                </a:solidFill>
              </a:ln>
              <a:solidFill>
                <a:schemeClr val="bg1"/>
              </a:solidFill>
              <a:latin typeface="Matura MT Script Capitals" pitchFamily="66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256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256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256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0" presetClass="entr" presetSubtype="0" decel="100000" fill="hold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2560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2560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0"/>
                                        <p:tgtEl>
                                          <p:spTgt spid="256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75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 descr="E:\PPS  EXCLUSIVOS\- Vive la vida\Imágenes\Switzerland_Rivers_48738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2411760" y="483518"/>
            <a:ext cx="403244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200" dirty="0" smtClean="0">
                <a:ln>
                  <a:solidFill>
                    <a:schemeClr val="tx2">
                      <a:lumMod val="50000"/>
                    </a:schemeClr>
                  </a:solidFill>
                </a:ln>
                <a:solidFill>
                  <a:schemeClr val="bg1"/>
                </a:solidFill>
                <a:latin typeface="Matura MT Script Capitals" pitchFamily="66" charset="0"/>
              </a:rPr>
              <a:t>Dentro de ti está todo lo que necesitas</a:t>
            </a:r>
            <a:endParaRPr lang="es-ES" sz="3200" dirty="0">
              <a:ln>
                <a:solidFill>
                  <a:schemeClr val="tx2">
                    <a:lumMod val="50000"/>
                  </a:schemeClr>
                </a:solidFill>
              </a:ln>
              <a:solidFill>
                <a:schemeClr val="bg1"/>
              </a:solidFill>
              <a:latin typeface="Matura MT Script Capitals" pitchFamily="66" charset="0"/>
            </a:endParaRPr>
          </a:p>
        </p:txBody>
      </p:sp>
      <p:pic>
        <p:nvPicPr>
          <p:cNvPr id="26627" name="Picture 3" descr="E:\PPS  EXCLUSIVOS\- Vive la vida\Imágenes\Switzerland_Lake_Mountains_Zermatt_Alps_Spruce_561267_1280x76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2700" y="0"/>
            <a:ext cx="9156700" cy="51435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1403648" y="2139702"/>
            <a:ext cx="6226384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4400" b="1" dirty="0" smtClean="0">
                <a:ln>
                  <a:solidFill>
                    <a:srgbClr val="0070C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anta'sSleighFull 'Deluxe'" pitchFamily="2" charset="0"/>
              </a:rPr>
              <a:t>AMATE  Y  VIVE  LA  VIDA …</a:t>
            </a: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8" dur="5000" fill="hold"/>
                                        <p:tgtEl>
                                          <p:spTgt spid="2662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9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7000"/>
                                        <p:tgtEl>
                                          <p:spTgt spid="266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3" presetClass="entr" presetSubtype="16" fill="hold" grpId="0" nodeType="withEffect">
                                  <p:stCondLst>
                                    <p:cond delay="13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B95C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7650" name="Picture 2" descr="E:\PPS  EXCLUSIVOS\- Vive la vida\Imágenes\Switzerland_Mountains_Lake_Forests_Scenery_562055_1280x71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2915816" y="483518"/>
            <a:ext cx="316835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4000" dirty="0" smtClean="0">
                <a:ln>
                  <a:solidFill>
                    <a:schemeClr val="tx2">
                      <a:lumMod val="50000"/>
                    </a:schemeClr>
                  </a:solidFill>
                </a:ln>
                <a:solidFill>
                  <a:schemeClr val="bg1"/>
                </a:solidFill>
                <a:latin typeface="Matura MT Script Capitals" pitchFamily="66" charset="0"/>
              </a:rPr>
              <a:t>… Sin miedo</a:t>
            </a:r>
            <a:endParaRPr lang="es-ES" sz="4000" dirty="0">
              <a:ln>
                <a:solidFill>
                  <a:schemeClr val="tx2">
                    <a:lumMod val="50000"/>
                  </a:schemeClr>
                </a:solidFill>
              </a:ln>
              <a:solidFill>
                <a:schemeClr val="bg1"/>
              </a:solidFill>
              <a:latin typeface="Matura MT Script Capitals" pitchFamily="66" charset="0"/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8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9" dur="7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" dur="7000"/>
                                        <p:tgtEl>
                                          <p:spTgt spid="276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2" grpId="0"/>
      <p:bldP spid="5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392E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8674" name="Picture 2" descr="E:\PPS  EXCLUSIVOS\- Vive la vida\Imágenes\357176-svetik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56700" cy="51435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6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5" presetID="17" presetClass="entr" presetSubtype="8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6" presetClass="emph" presetSubtype="0" autoRev="1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Scale>
                                      <p:cBhvr>
                                        <p:cTn id="22" dur="3000" fill="hold"/>
                                        <p:tgtEl>
                                          <p:spTgt spid="3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23" presetID="17" presetClass="entr" presetSubtype="8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286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286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286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286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6" presetClass="emph" presetSubtype="0" autoRev="1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animScale>
                                      <p:cBhvr>
                                        <p:cTn id="30" dur="3000" fill="hold"/>
                                        <p:tgtEl>
                                          <p:spTgt spid="2867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3" grpId="0" animBg="1"/>
      <p:bldP spid="3" grpId="1" animBg="1"/>
      <p:bldP spid="5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A5C3D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 descr="E:\PPS  EXCLUSIVOS\- Vive la vida\Imágenes\354259-sepik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1259632" y="555526"/>
            <a:ext cx="258218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3200" dirty="0" smtClean="0">
                <a:ln>
                  <a:solidFill>
                    <a:schemeClr val="tx2">
                      <a:lumMod val="50000"/>
                    </a:schemeClr>
                  </a:solidFill>
                </a:ln>
                <a:solidFill>
                  <a:schemeClr val="bg1"/>
                </a:solidFill>
                <a:latin typeface="Matura MT Script Capitals" pitchFamily="66" charset="0"/>
              </a:rPr>
              <a:t>Marzo 2020</a:t>
            </a:r>
            <a:endParaRPr lang="es-ES" sz="3200" dirty="0">
              <a:ln>
                <a:solidFill>
                  <a:schemeClr val="tx2">
                    <a:lumMod val="50000"/>
                  </a:schemeClr>
                </a:solidFill>
              </a:ln>
              <a:solidFill>
                <a:schemeClr val="bg1"/>
              </a:solidFill>
              <a:latin typeface="Matura MT Script Capitals" pitchFamily="66" charset="0"/>
            </a:endParaRPr>
          </a:p>
        </p:txBody>
      </p:sp>
      <p:sp>
        <p:nvSpPr>
          <p:cNvPr id="3" name="2 CuadroTexto"/>
          <p:cNvSpPr txBox="1"/>
          <p:nvPr/>
        </p:nvSpPr>
        <p:spPr>
          <a:xfrm>
            <a:off x="827584" y="1347614"/>
            <a:ext cx="8064896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200" dirty="0" smtClean="0">
                <a:ln>
                  <a:solidFill>
                    <a:schemeClr val="tx2">
                      <a:lumMod val="50000"/>
                    </a:schemeClr>
                  </a:solidFill>
                </a:ln>
                <a:solidFill>
                  <a:schemeClr val="bg1"/>
                </a:solidFill>
                <a:latin typeface="Matura MT Script Capitals" pitchFamily="66" charset="0"/>
              </a:rPr>
              <a:t>Música: Andrea </a:t>
            </a:r>
            <a:r>
              <a:rPr lang="es-ES" sz="3200" dirty="0" err="1" smtClean="0">
                <a:ln>
                  <a:solidFill>
                    <a:schemeClr val="tx2">
                      <a:lumMod val="50000"/>
                    </a:schemeClr>
                  </a:solidFill>
                </a:ln>
                <a:solidFill>
                  <a:schemeClr val="bg1"/>
                </a:solidFill>
                <a:latin typeface="Matura MT Script Capitals" pitchFamily="66" charset="0"/>
              </a:rPr>
              <a:t>Berg</a:t>
            </a:r>
            <a:endParaRPr lang="es-ES" sz="3200" dirty="0" smtClean="0">
              <a:ln>
                <a:solidFill>
                  <a:schemeClr val="tx2">
                    <a:lumMod val="50000"/>
                  </a:schemeClr>
                </a:solidFill>
              </a:ln>
              <a:solidFill>
                <a:schemeClr val="bg1"/>
              </a:solidFill>
              <a:latin typeface="Matura MT Script Capitals" pitchFamily="66" charset="0"/>
            </a:endParaRPr>
          </a:p>
          <a:p>
            <a:r>
              <a:rPr lang="es-ES" sz="3200" dirty="0" smtClean="0">
                <a:ln>
                  <a:solidFill>
                    <a:schemeClr val="tx2">
                      <a:lumMod val="50000"/>
                    </a:schemeClr>
                  </a:solidFill>
                </a:ln>
                <a:solidFill>
                  <a:schemeClr val="bg1"/>
                </a:solidFill>
                <a:latin typeface="Matura MT Script Capitals" pitchFamily="66" charset="0"/>
              </a:rPr>
              <a:t>	</a:t>
            </a:r>
            <a:r>
              <a:rPr lang="es-ES" sz="3200" dirty="0" err="1" smtClean="0">
                <a:ln>
                  <a:solidFill>
                    <a:schemeClr val="tx2">
                      <a:lumMod val="50000"/>
                    </a:schemeClr>
                  </a:solidFill>
                </a:ln>
                <a:solidFill>
                  <a:schemeClr val="bg1"/>
                </a:solidFill>
                <a:latin typeface="Matura MT Script Capitals" pitchFamily="66" charset="0"/>
              </a:rPr>
              <a:t>Ich</a:t>
            </a:r>
            <a:r>
              <a:rPr lang="es-ES" sz="3200" dirty="0" smtClean="0">
                <a:ln>
                  <a:solidFill>
                    <a:schemeClr val="tx2">
                      <a:lumMod val="50000"/>
                    </a:schemeClr>
                  </a:solidFill>
                </a:ln>
                <a:solidFill>
                  <a:schemeClr val="bg1"/>
                </a:solidFill>
                <a:latin typeface="Matura MT Script Capitals" pitchFamily="66" charset="0"/>
              </a:rPr>
              <a:t> </a:t>
            </a:r>
            <a:r>
              <a:rPr lang="es-ES" sz="3200" dirty="0" err="1" smtClean="0">
                <a:ln>
                  <a:solidFill>
                    <a:schemeClr val="tx2">
                      <a:lumMod val="50000"/>
                    </a:schemeClr>
                  </a:solidFill>
                </a:ln>
                <a:solidFill>
                  <a:schemeClr val="bg1"/>
                </a:solidFill>
                <a:latin typeface="Matura MT Script Capitals" pitchFamily="66" charset="0"/>
              </a:rPr>
              <a:t>liebe</a:t>
            </a:r>
            <a:r>
              <a:rPr lang="es-ES" sz="3200" dirty="0" smtClean="0">
                <a:ln>
                  <a:solidFill>
                    <a:schemeClr val="tx2">
                      <a:lumMod val="50000"/>
                    </a:schemeClr>
                  </a:solidFill>
                </a:ln>
                <a:solidFill>
                  <a:schemeClr val="bg1"/>
                </a:solidFill>
                <a:latin typeface="Matura MT Script Capitals" pitchFamily="66" charset="0"/>
              </a:rPr>
              <a:t> das </a:t>
            </a:r>
            <a:r>
              <a:rPr lang="es-ES" sz="3200" dirty="0" err="1" smtClean="0">
                <a:ln>
                  <a:solidFill>
                    <a:schemeClr val="tx2">
                      <a:lumMod val="50000"/>
                    </a:schemeClr>
                  </a:solidFill>
                </a:ln>
                <a:solidFill>
                  <a:schemeClr val="bg1"/>
                </a:solidFill>
                <a:latin typeface="Matura MT Script Capitals" pitchFamily="66" charset="0"/>
              </a:rPr>
              <a:t>leben</a:t>
            </a:r>
            <a:endParaRPr lang="es-ES" sz="3200" dirty="0" smtClean="0">
              <a:ln>
                <a:solidFill>
                  <a:schemeClr val="tx2">
                    <a:lumMod val="50000"/>
                  </a:schemeClr>
                </a:solidFill>
              </a:ln>
              <a:solidFill>
                <a:schemeClr val="bg1"/>
              </a:solidFill>
              <a:latin typeface="Matura MT Script Capitals" pitchFamily="66" charset="0"/>
            </a:endParaRPr>
          </a:p>
          <a:p>
            <a:r>
              <a:rPr lang="es-ES" sz="3200" dirty="0" smtClean="0">
                <a:ln>
                  <a:solidFill>
                    <a:schemeClr val="tx2">
                      <a:lumMod val="50000"/>
                    </a:schemeClr>
                  </a:solidFill>
                </a:ln>
                <a:solidFill>
                  <a:schemeClr val="bg1"/>
                </a:solidFill>
                <a:latin typeface="Matura MT Script Capitals" pitchFamily="66" charset="0"/>
              </a:rPr>
              <a:t>	(Amo la vida)</a:t>
            </a:r>
          </a:p>
          <a:p>
            <a:r>
              <a:rPr lang="es-ES" sz="3200" dirty="0" smtClean="0">
                <a:ln>
                  <a:solidFill>
                    <a:schemeClr val="tx2">
                      <a:lumMod val="50000"/>
                    </a:schemeClr>
                  </a:solidFill>
                </a:ln>
                <a:solidFill>
                  <a:schemeClr val="bg1"/>
                </a:solidFill>
                <a:latin typeface="Matura MT Script Capitals" pitchFamily="66" charset="0"/>
              </a:rPr>
              <a:t>	</a:t>
            </a:r>
            <a:endParaRPr lang="es-ES" sz="3200" dirty="0">
              <a:ln>
                <a:solidFill>
                  <a:schemeClr val="tx2">
                    <a:lumMod val="50000"/>
                  </a:schemeClr>
                </a:solidFill>
              </a:ln>
              <a:solidFill>
                <a:schemeClr val="bg1"/>
              </a:solidFill>
              <a:latin typeface="Matura MT Script Capitals" pitchFamily="66" charset="0"/>
            </a:endParaRPr>
          </a:p>
        </p:txBody>
      </p:sp>
      <p:grpSp>
        <p:nvGrpSpPr>
          <p:cNvPr id="12" name="13 Grupo"/>
          <p:cNvGrpSpPr>
            <a:grpSpLocks/>
          </p:cNvGrpSpPr>
          <p:nvPr/>
        </p:nvGrpSpPr>
        <p:grpSpPr bwMode="auto">
          <a:xfrm flipH="1">
            <a:off x="7164289" y="3003798"/>
            <a:ext cx="1368152" cy="1665910"/>
            <a:chOff x="7059657" y="2205038"/>
            <a:chExt cx="1652566" cy="1572609"/>
          </a:xfrm>
        </p:grpSpPr>
        <p:pic>
          <p:nvPicPr>
            <p:cNvPr id="13" name="Picture 3" descr="C:\Users\Marga\Pictures\NAVIDAD\13-GifsAnimadosDollz-MundoEmoti.gif"/>
            <p:cNvPicPr>
              <a:picLocks noChangeAspect="1" noChangeArrowheads="1" noCrop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7158061" y="2205038"/>
              <a:ext cx="1554162" cy="12382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4" name="15 Rectángulo"/>
            <p:cNvSpPr>
              <a:spLocks noChangeArrowheads="1"/>
            </p:cNvSpPr>
            <p:nvPr/>
          </p:nvSpPr>
          <p:spPr bwMode="auto">
            <a:xfrm>
              <a:off x="7059657" y="3428590"/>
              <a:ext cx="1565589" cy="34905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>
                <a:defRPr/>
              </a:pPr>
              <a:r>
                <a:rPr lang="es-ES" dirty="0">
                  <a:ln>
                    <a:solidFill>
                      <a:schemeClr val="accent1">
                        <a:lumMod val="50000"/>
                      </a:schemeClr>
                    </a:solidFill>
                  </a:ln>
                  <a:solidFill>
                    <a:schemeClr val="bg1"/>
                  </a:solidFill>
                  <a:latin typeface="Matura MT Script Capitals" pitchFamily="66" charset="0"/>
                  <a:cs typeface="Arial" charset="0"/>
                </a:rPr>
                <a:t>Margarita</a:t>
              </a:r>
            </a:p>
          </p:txBody>
        </p:sp>
      </p:grpSp>
      <p:sp>
        <p:nvSpPr>
          <p:cNvPr id="5" name="4 Triángulo isósceles"/>
          <p:cNvSpPr/>
          <p:nvPr/>
        </p:nvSpPr>
        <p:spPr>
          <a:xfrm>
            <a:off x="0" y="2571750"/>
            <a:ext cx="4572000" cy="2571750"/>
          </a:xfrm>
          <a:prstGeom prst="triangle">
            <a:avLst>
              <a:gd name="adj" fmla="val 51364"/>
            </a:avLst>
          </a:prstGeom>
          <a:solidFill>
            <a:srgbClr val="5E94C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6" name="5 Triángulo isósceles"/>
          <p:cNvSpPr/>
          <p:nvPr/>
        </p:nvSpPr>
        <p:spPr>
          <a:xfrm>
            <a:off x="4572000" y="2625328"/>
            <a:ext cx="4572000" cy="2518172"/>
          </a:xfrm>
          <a:prstGeom prst="triangle">
            <a:avLst>
              <a:gd name="adj" fmla="val 51364"/>
            </a:avLst>
          </a:prstGeom>
          <a:solidFill>
            <a:srgbClr val="5E94C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7" name="6 Triángulo isósceles"/>
          <p:cNvSpPr/>
          <p:nvPr/>
        </p:nvSpPr>
        <p:spPr>
          <a:xfrm flipV="1">
            <a:off x="0" y="0"/>
            <a:ext cx="4572000" cy="2571750"/>
          </a:xfrm>
          <a:prstGeom prst="triangle">
            <a:avLst>
              <a:gd name="adj" fmla="val 51364"/>
            </a:avLst>
          </a:prstGeom>
          <a:solidFill>
            <a:srgbClr val="5E94C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8" name="7 Triángulo isósceles"/>
          <p:cNvSpPr/>
          <p:nvPr/>
        </p:nvSpPr>
        <p:spPr>
          <a:xfrm flipV="1">
            <a:off x="4572000" y="0"/>
            <a:ext cx="4572000" cy="2571750"/>
          </a:xfrm>
          <a:prstGeom prst="triangle">
            <a:avLst>
              <a:gd name="adj" fmla="val 51364"/>
            </a:avLst>
          </a:prstGeom>
          <a:solidFill>
            <a:srgbClr val="5E94C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0" name="9 Combinar"/>
          <p:cNvSpPr/>
          <p:nvPr/>
        </p:nvSpPr>
        <p:spPr>
          <a:xfrm rot="16200000">
            <a:off x="821532" y="-821530"/>
            <a:ext cx="5143500" cy="6786563"/>
          </a:xfrm>
          <a:prstGeom prst="flowChartMerge">
            <a:avLst/>
          </a:prstGeom>
          <a:solidFill>
            <a:srgbClr val="5E94C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1" name="10 Combinar"/>
          <p:cNvSpPr/>
          <p:nvPr/>
        </p:nvSpPr>
        <p:spPr>
          <a:xfrm rot="16200000" flipV="1">
            <a:off x="3214688" y="-785811"/>
            <a:ext cx="5143500" cy="6715125"/>
          </a:xfrm>
          <a:prstGeom prst="flowChartMerge">
            <a:avLst/>
          </a:prstGeom>
          <a:solidFill>
            <a:srgbClr val="5E94C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2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2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5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1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0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6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9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63" dur="5000"/>
                                        <p:tgtEl>
                                          <p:spTgt spid="327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5" presetClass="entr" presetSubtype="0" fill="hold" grpId="0" nodeType="withEffect">
                                  <p:stCondLst>
                                    <p:cond delay="45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15" presetClass="entr" presetSubtype="0" fill="hold" grpId="0" nodeType="withEffect">
                                  <p:stCondLst>
                                    <p:cond delay="7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30" presetClass="entr" presetSubtype="0" fill="hold" nodeType="withEffect">
                                  <p:stCondLst>
                                    <p:cond delay="1700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2400" decel="100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9" dur="2400" decel="100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400" decel="100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400" decel="100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10" grpId="0" animBg="1"/>
      <p:bldP spid="10" grpId="1" animBg="1"/>
      <p:bldP spid="11" grpId="0" animBg="1"/>
      <p:bldP spid="11" grpId="1" animBg="1"/>
      <p:bldP spid="15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19600" y="2457450"/>
            <a:ext cx="304800" cy="2286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4914901"/>
            <a:ext cx="9144000" cy="307777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1400" smtClean="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 cstate="print"/>
          <a:srcRect/>
          <a:stretch>
            <a:fillRect/>
          </a:stretch>
        </p:blipFill>
        <p:spPr bwMode="auto">
          <a:xfrm rot="20093988">
            <a:off x="4114800" y="628650"/>
            <a:ext cx="4826000" cy="158115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1196</TotalTime>
  <Words>379</Words>
  <Application>Microsoft Office PowerPoint</Application>
  <PresentationFormat>Presentación en pantalla (16:9)</PresentationFormat>
  <Paragraphs>60</Paragraphs>
  <Slides>35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6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35</vt:i4>
      </vt:variant>
    </vt:vector>
  </HeadingPairs>
  <TitlesOfParts>
    <vt:vector size="43" baseType="lpstr">
      <vt:lpstr>Arial</vt:lpstr>
      <vt:lpstr>Santa'sSleighFull 'Deluxe'</vt:lpstr>
      <vt:lpstr>Harrington</vt:lpstr>
      <vt:lpstr>Calibri</vt:lpstr>
      <vt:lpstr>Matura MT Script Capitals</vt:lpstr>
      <vt:lpstr>Kristen ITC</vt:lpstr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Margarita</dc:creator>
  <cp:lastModifiedBy>Margarita</cp:lastModifiedBy>
  <cp:revision>15</cp:revision>
  <dcterms:created xsi:type="dcterms:W3CDTF">2020-02-29T14:54:30Z</dcterms:created>
  <dcterms:modified xsi:type="dcterms:W3CDTF">2020-03-02T01:07:57Z</dcterms:modified>
</cp:coreProperties>
</file>