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256" r:id="rId3"/>
    <p:sldId id="260" r:id="rId4"/>
    <p:sldId id="259" r:id="rId5"/>
    <p:sldId id="258" r:id="rId6"/>
    <p:sldId id="257" r:id="rId7"/>
    <p:sldId id="261" r:id="rId8"/>
    <p:sldId id="262" r:id="rId9"/>
    <p:sldId id="263" r:id="rId10"/>
    <p:sldId id="264" r:id="rId11"/>
    <p:sldId id="328" r:id="rId12"/>
    <p:sldId id="265" r:id="rId13"/>
    <p:sldId id="266" r:id="rId14"/>
    <p:sldId id="329"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330"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37" r:id="rId59"/>
    <p:sldId id="331" r:id="rId60"/>
    <p:sldId id="332" r:id="rId61"/>
    <p:sldId id="333" r:id="rId62"/>
    <p:sldId id="334" r:id="rId63"/>
    <p:sldId id="335" r:id="rId64"/>
    <p:sldId id="336" r:id="rId65"/>
    <p:sldId id="338" r:id="rId66"/>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3PdBH80p1PCN1mxWy+2jA==" hashData="RRcrkrBxDRC0SDym/XF8ntmTcHGRyHYDST2gpMQhhjiJKhwTYO6Pqwey9DSlvpddm3D9YS2zKdxKm7wTjP7GPQ=="/>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MD" initials="A" lastIdx="1" clrIdx="0">
    <p:extLst>
      <p:ext uri="{19B8F6BF-5375-455C-9EA6-DF929625EA0E}">
        <p15:presenceInfo xmlns:p15="http://schemas.microsoft.com/office/powerpoint/2012/main" userId="AM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02236"/>
    <a:srgbClr val="3772B4"/>
    <a:srgbClr val="AFCAE7"/>
    <a:srgbClr val="322410"/>
    <a:srgbClr val="815F2B"/>
    <a:srgbClr val="DFC49D"/>
    <a:srgbClr val="2A2E10"/>
    <a:srgbClr val="B5C351"/>
    <a:srgbClr val="CAD482"/>
    <a:srgbClr val="181B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1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commentAuthors" Target="commentAuthors.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9-08T21:05:46.418" idx="1">
    <p:pos x="7700" y="183"/>
    <p:text/>
    <p:extLst>
      <p:ext uri="{C676402C-5697-4E1C-873F-D02D1690AC5C}">
        <p15:threadingInfo xmlns:p15="http://schemas.microsoft.com/office/powerpoint/2012/main" timeZoneBias="30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9CA20A-1E66-44E8-9897-67CD3432E4A7}" type="datetimeFigureOut">
              <a:rPr lang="es-PE" smtClean="0"/>
              <a:t>09/09/2018</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80297D-FCFF-4BE4-B38D-468CD04FCE5B}" type="slidenum">
              <a:rPr lang="es-PE" smtClean="0"/>
              <a:t>‹Nº›</a:t>
            </a:fld>
            <a:endParaRPr lang="es-PE"/>
          </a:p>
        </p:txBody>
      </p:sp>
    </p:spTree>
    <p:extLst>
      <p:ext uri="{BB962C8B-B14F-4D97-AF65-F5344CB8AC3E}">
        <p14:creationId xmlns:p14="http://schemas.microsoft.com/office/powerpoint/2010/main" val="2206172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smtClean="0"/>
          </a:p>
        </p:txBody>
      </p:sp>
      <p:sp>
        <p:nvSpPr>
          <p:cNvPr id="4" name="3 Marcador de número de diapositiva"/>
          <p:cNvSpPr>
            <a:spLocks noGrp="1"/>
          </p:cNvSpPr>
          <p:nvPr>
            <p:ph type="sldNum" sz="quarter" idx="5"/>
          </p:nvPr>
        </p:nvSpPr>
        <p:spPr/>
        <p:txBody>
          <a:bodyPr/>
          <a:lstStyle/>
          <a:p>
            <a:pPr>
              <a:defRPr/>
            </a:pPr>
            <a:fld id="{0AAD9D81-4AF1-4723-83AF-4F4AC422267D}" type="slidenum">
              <a:rPr lang="es-ES" smtClean="0"/>
              <a:pPr>
                <a:defRPr/>
              </a:pPr>
              <a:t>57</a:t>
            </a:fld>
            <a:endParaRPr lang="es-ES"/>
          </a:p>
        </p:txBody>
      </p:sp>
    </p:spTree>
    <p:extLst>
      <p:ext uri="{BB962C8B-B14F-4D97-AF65-F5344CB8AC3E}">
        <p14:creationId xmlns:p14="http://schemas.microsoft.com/office/powerpoint/2010/main" val="4025561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61</a:t>
            </a:fld>
            <a:endParaRPr lang="es-ES">
              <a:solidFill>
                <a:prstClr val="black"/>
              </a:solidFill>
            </a:endParaRPr>
          </a:p>
        </p:txBody>
      </p:sp>
    </p:spTree>
    <p:extLst>
      <p:ext uri="{BB962C8B-B14F-4D97-AF65-F5344CB8AC3E}">
        <p14:creationId xmlns:p14="http://schemas.microsoft.com/office/powerpoint/2010/main" val="1293312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62</a:t>
            </a:fld>
            <a:endParaRPr lang="es-ES">
              <a:solidFill>
                <a:prstClr val="black"/>
              </a:solidFill>
            </a:endParaRPr>
          </a:p>
        </p:txBody>
      </p:sp>
    </p:spTree>
    <p:extLst>
      <p:ext uri="{BB962C8B-B14F-4D97-AF65-F5344CB8AC3E}">
        <p14:creationId xmlns:p14="http://schemas.microsoft.com/office/powerpoint/2010/main" val="26087035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63</a:t>
            </a:fld>
            <a:endParaRPr lang="es-ES">
              <a:solidFill>
                <a:prstClr val="black"/>
              </a:solidFill>
            </a:endParaRPr>
          </a:p>
        </p:txBody>
      </p:sp>
    </p:spTree>
    <p:extLst>
      <p:ext uri="{BB962C8B-B14F-4D97-AF65-F5344CB8AC3E}">
        <p14:creationId xmlns:p14="http://schemas.microsoft.com/office/powerpoint/2010/main" val="639506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DA6CDD1C-C340-4E6B-851B-26D95B8F773F}" type="datetimeFigureOut">
              <a:rPr lang="es-PE" smtClean="0"/>
              <a:t>08/09/2018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B7DDB36-925F-413C-95AC-DDCB58D49200}" type="slidenum">
              <a:rPr lang="es-PE" smtClean="0"/>
              <a:t>‹Nº›</a:t>
            </a:fld>
            <a:endParaRPr lang="es-PE"/>
          </a:p>
        </p:txBody>
      </p:sp>
    </p:spTree>
    <p:extLst>
      <p:ext uri="{BB962C8B-B14F-4D97-AF65-F5344CB8AC3E}">
        <p14:creationId xmlns:p14="http://schemas.microsoft.com/office/powerpoint/2010/main" val="2006230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DA6CDD1C-C340-4E6B-851B-26D95B8F773F}" type="datetimeFigureOut">
              <a:rPr lang="es-PE" smtClean="0"/>
              <a:t>08/09/2018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B7DDB36-925F-413C-95AC-DDCB58D49200}" type="slidenum">
              <a:rPr lang="es-PE" smtClean="0"/>
              <a:t>‹Nº›</a:t>
            </a:fld>
            <a:endParaRPr lang="es-PE"/>
          </a:p>
        </p:txBody>
      </p:sp>
    </p:spTree>
    <p:extLst>
      <p:ext uri="{BB962C8B-B14F-4D97-AF65-F5344CB8AC3E}">
        <p14:creationId xmlns:p14="http://schemas.microsoft.com/office/powerpoint/2010/main" val="3985218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DA6CDD1C-C340-4E6B-851B-26D95B8F773F}" type="datetimeFigureOut">
              <a:rPr lang="es-PE" smtClean="0"/>
              <a:t>08/09/2018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B7DDB36-925F-413C-95AC-DDCB58D49200}" type="slidenum">
              <a:rPr lang="es-PE" smtClean="0"/>
              <a:t>‹Nº›</a:t>
            </a:fld>
            <a:endParaRPr lang="es-PE"/>
          </a:p>
        </p:txBody>
      </p:sp>
    </p:spTree>
    <p:extLst>
      <p:ext uri="{BB962C8B-B14F-4D97-AF65-F5344CB8AC3E}">
        <p14:creationId xmlns:p14="http://schemas.microsoft.com/office/powerpoint/2010/main" val="1226064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DA6CDD1C-C340-4E6B-851B-26D95B8F773F}" type="datetimeFigureOut">
              <a:rPr lang="es-PE" smtClean="0"/>
              <a:t>08/09/2018</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9B7DDB36-925F-413C-95AC-DDCB58D49200}" type="slidenum">
              <a:rPr lang="es-PE" smtClean="0"/>
              <a:t>‹Nº›</a:t>
            </a:fld>
            <a:endParaRPr lang="es-PE"/>
          </a:p>
        </p:txBody>
      </p:sp>
    </p:spTree>
    <p:extLst>
      <p:ext uri="{BB962C8B-B14F-4D97-AF65-F5344CB8AC3E}">
        <p14:creationId xmlns:p14="http://schemas.microsoft.com/office/powerpoint/2010/main" val="2711986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DA6CDD1C-C340-4E6B-851B-26D95B8F773F}" type="datetimeFigureOut">
              <a:rPr lang="es-PE" smtClean="0"/>
              <a:t>08/09/2018</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9B7DDB36-925F-413C-95AC-DDCB58D49200}" type="slidenum">
              <a:rPr lang="es-PE" smtClean="0"/>
              <a:t>‹Nº›</a:t>
            </a:fld>
            <a:endParaRPr lang="es-PE"/>
          </a:p>
        </p:txBody>
      </p:sp>
    </p:spTree>
    <p:extLst>
      <p:ext uri="{BB962C8B-B14F-4D97-AF65-F5344CB8AC3E}">
        <p14:creationId xmlns:p14="http://schemas.microsoft.com/office/powerpoint/2010/main" val="3508066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DA6CDD1C-C340-4E6B-851B-26D95B8F773F}" type="datetimeFigureOut">
              <a:rPr lang="es-PE" smtClean="0"/>
              <a:t>08/09/2018</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9B7DDB36-925F-413C-95AC-DDCB58D49200}" type="slidenum">
              <a:rPr lang="es-PE" smtClean="0"/>
              <a:t>‹Nº›</a:t>
            </a:fld>
            <a:endParaRPr lang="es-PE"/>
          </a:p>
        </p:txBody>
      </p:sp>
    </p:spTree>
    <p:extLst>
      <p:ext uri="{BB962C8B-B14F-4D97-AF65-F5344CB8AC3E}">
        <p14:creationId xmlns:p14="http://schemas.microsoft.com/office/powerpoint/2010/main" val="2458851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A6CDD1C-C340-4E6B-851B-26D95B8F773F}" type="datetimeFigureOut">
              <a:rPr lang="es-PE" smtClean="0"/>
              <a:t>08/09/2018</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9B7DDB36-925F-413C-95AC-DDCB58D49200}" type="slidenum">
              <a:rPr lang="es-PE" smtClean="0"/>
              <a:t>‹Nº›</a:t>
            </a:fld>
            <a:endParaRPr lang="es-PE"/>
          </a:p>
        </p:txBody>
      </p:sp>
    </p:spTree>
    <p:extLst>
      <p:ext uri="{BB962C8B-B14F-4D97-AF65-F5344CB8AC3E}">
        <p14:creationId xmlns:p14="http://schemas.microsoft.com/office/powerpoint/2010/main" val="2164626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A6CDD1C-C340-4E6B-851B-26D95B8F773F}" type="datetimeFigureOut">
              <a:rPr lang="es-PE" smtClean="0"/>
              <a:t>08/09/2018</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9B7DDB36-925F-413C-95AC-DDCB58D49200}" type="slidenum">
              <a:rPr lang="es-PE" smtClean="0"/>
              <a:t>‹Nº›</a:t>
            </a:fld>
            <a:endParaRPr lang="es-PE"/>
          </a:p>
        </p:txBody>
      </p:sp>
    </p:spTree>
    <p:extLst>
      <p:ext uri="{BB962C8B-B14F-4D97-AF65-F5344CB8AC3E}">
        <p14:creationId xmlns:p14="http://schemas.microsoft.com/office/powerpoint/2010/main" val="2586334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A6CDD1C-C340-4E6B-851B-26D95B8F773F}" type="datetimeFigureOut">
              <a:rPr lang="es-PE" smtClean="0"/>
              <a:t>08/09/2018</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9B7DDB36-925F-413C-95AC-DDCB58D49200}" type="slidenum">
              <a:rPr lang="es-PE" smtClean="0"/>
              <a:t>‹Nº›</a:t>
            </a:fld>
            <a:endParaRPr lang="es-PE"/>
          </a:p>
        </p:txBody>
      </p:sp>
    </p:spTree>
    <p:extLst>
      <p:ext uri="{BB962C8B-B14F-4D97-AF65-F5344CB8AC3E}">
        <p14:creationId xmlns:p14="http://schemas.microsoft.com/office/powerpoint/2010/main" val="765905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DA6CDD1C-C340-4E6B-851B-26D95B8F773F}" type="datetimeFigureOut">
              <a:rPr lang="es-PE" smtClean="0"/>
              <a:t>08/09/2018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B7DDB36-925F-413C-95AC-DDCB58D49200}" type="slidenum">
              <a:rPr lang="es-PE" smtClean="0"/>
              <a:t>‹Nº›</a:t>
            </a:fld>
            <a:endParaRPr lang="es-PE"/>
          </a:p>
        </p:txBody>
      </p:sp>
    </p:spTree>
    <p:extLst>
      <p:ext uri="{BB962C8B-B14F-4D97-AF65-F5344CB8AC3E}">
        <p14:creationId xmlns:p14="http://schemas.microsoft.com/office/powerpoint/2010/main" val="548199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DA6CDD1C-C340-4E6B-851B-26D95B8F773F}" type="datetimeFigureOut">
              <a:rPr lang="es-PE" smtClean="0"/>
              <a:t>08/09/2018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B7DDB36-925F-413C-95AC-DDCB58D49200}" type="slidenum">
              <a:rPr lang="es-PE" smtClean="0"/>
              <a:t>‹Nº›</a:t>
            </a:fld>
            <a:endParaRPr lang="es-PE"/>
          </a:p>
        </p:txBody>
      </p:sp>
    </p:spTree>
    <p:extLst>
      <p:ext uri="{BB962C8B-B14F-4D97-AF65-F5344CB8AC3E}">
        <p14:creationId xmlns:p14="http://schemas.microsoft.com/office/powerpoint/2010/main" val="3666265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9"/>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586509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AB9F413-25EA-4B3F-975C-29F0146B0813}" type="datetimeFigureOut">
              <a:rPr lang="es-PE" smtClean="0">
                <a:solidFill>
                  <a:srgbClr val="000000"/>
                </a:solidFill>
              </a:rPr>
              <a:pPr/>
              <a:t>09/09/2018</a:t>
            </a:fld>
            <a:endParaRPr lang="es-PE" dirty="0">
              <a:solidFill>
                <a:srgbClr val="000000"/>
              </a:solidFill>
            </a:endParaRPr>
          </a:p>
        </p:txBody>
      </p:sp>
      <p:sp>
        <p:nvSpPr>
          <p:cNvPr id="3" name="Marcador de pie de página 2"/>
          <p:cNvSpPr>
            <a:spLocks noGrp="1"/>
          </p:cNvSpPr>
          <p:nvPr>
            <p:ph type="ftr" sz="quarter" idx="11"/>
          </p:nvPr>
        </p:nvSpPr>
        <p:spPr>
          <a:xfrm>
            <a:off x="4038600" y="6356350"/>
            <a:ext cx="4114800" cy="365125"/>
          </a:xfrm>
          <a:prstGeom prst="rect">
            <a:avLst/>
          </a:prstGeom>
        </p:spPr>
        <p:txBody>
          <a:bodyPr/>
          <a:lstStyle/>
          <a:p>
            <a:endParaRPr lang="es-PE" dirty="0">
              <a:solidFill>
                <a:srgbClr val="000000"/>
              </a:solidFill>
            </a:endParaRPr>
          </a:p>
        </p:txBody>
      </p:sp>
      <p:sp>
        <p:nvSpPr>
          <p:cNvPr id="4" name="Marcador de número de diapositiva 3"/>
          <p:cNvSpPr>
            <a:spLocks noGrp="1"/>
          </p:cNvSpPr>
          <p:nvPr>
            <p:ph type="sldNum" sz="quarter" idx="12"/>
          </p:nvPr>
        </p:nvSpPr>
        <p:spPr>
          <a:xfrm>
            <a:off x="8610600" y="6356350"/>
            <a:ext cx="2743200" cy="365125"/>
          </a:xfrm>
          <a:prstGeom prst="rect">
            <a:avLst/>
          </a:prstGeom>
        </p:spPr>
        <p:txBody>
          <a:bodyPr/>
          <a:lstStyle/>
          <a:p>
            <a:fld id="{784EF438-18BE-490C-BD3F-B9823FA8B57F}" type="slidenum">
              <a:rPr lang="es-PE" smtClean="0">
                <a:solidFill>
                  <a:srgbClr val="000000"/>
                </a:solidFill>
              </a:rPr>
              <a:pPr/>
              <a:t>‹Nº›</a:t>
            </a:fld>
            <a:endParaRPr lang="es-PE" dirty="0">
              <a:solidFill>
                <a:srgbClr val="000000"/>
              </a:solidFill>
            </a:endParaRPr>
          </a:p>
        </p:txBody>
      </p:sp>
    </p:spTree>
    <p:extLst>
      <p:ext uri="{BB962C8B-B14F-4D97-AF65-F5344CB8AC3E}">
        <p14:creationId xmlns:p14="http://schemas.microsoft.com/office/powerpoint/2010/main" val="3570257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6CDD1C-C340-4E6B-851B-26D95B8F773F}" type="datetimeFigureOut">
              <a:rPr lang="es-PE" smtClean="0"/>
              <a:t>08/09/2018</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7DDB36-925F-413C-95AC-DDCB58D49200}" type="slidenum">
              <a:rPr lang="es-PE" smtClean="0"/>
              <a:t>‹Nº›</a:t>
            </a:fld>
            <a:endParaRPr lang="es-PE"/>
          </a:p>
        </p:txBody>
      </p:sp>
    </p:spTree>
    <p:extLst>
      <p:ext uri="{BB962C8B-B14F-4D97-AF65-F5344CB8AC3E}">
        <p14:creationId xmlns:p14="http://schemas.microsoft.com/office/powerpoint/2010/main" val="15223009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243843624"/>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8.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58.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66.jpg"/><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40.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8.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71.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image" Target="../media/image10.jpg"/><Relationship Id="rId1" Type="http://schemas.openxmlformats.org/officeDocument/2006/relationships/slideLayout" Target="../slideLayouts/slideLayout1.xml"/><Relationship Id="rId4" Type="http://schemas.openxmlformats.org/officeDocument/2006/relationships/image" Target="../media/image78.jpg"/></Relationships>
</file>

<file path=ppt/slides/_rels/slide49.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58.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51.jpg"/><Relationship Id="rId1" Type="http://schemas.openxmlformats.org/officeDocument/2006/relationships/slideLayout" Target="../slideLayouts/slideLayout1.xml"/><Relationship Id="rId5" Type="http://schemas.openxmlformats.org/officeDocument/2006/relationships/image" Target="../media/image84.jpeg"/><Relationship Id="rId4" Type="http://schemas.openxmlformats.org/officeDocument/2006/relationships/image" Target="../media/image83.jpeg"/></Relationships>
</file>

<file path=ppt/slides/_rels/slide53.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92.png"/><Relationship Id="rId4" Type="http://schemas.openxmlformats.org/officeDocument/2006/relationships/image" Target="../media/image91.png"/></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93.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93.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60.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93.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61.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93.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62.xml.rels><?xml version="1.0" encoding="UTF-8" standalone="yes"?>
<Relationships xmlns="http://schemas.openxmlformats.org/package/2006/relationships"><Relationship Id="rId8" Type="http://schemas.openxmlformats.org/officeDocument/2006/relationships/hyperlink" Target="https://www.mispps.com/reflexion-73/lideres-que-apoyan-la-aparicion-del-anticristo-revelacion-m-gomez-(paloma-roby)/" TargetMode="External"/><Relationship Id="rId3" Type="http://schemas.openxmlformats.org/officeDocument/2006/relationships/image" Target="../media/image93.jpeg"/><Relationship Id="rId7" Type="http://schemas.openxmlformats.org/officeDocument/2006/relationships/hyperlink" Target="https://www.mispps.com/reflexion-73/jesucristo-la-roca-inamovible-(paloma-roby)/" TargetMode="External"/><Relationship Id="rId12" Type="http://schemas.openxmlformats.org/officeDocument/2006/relationships/hyperlink" Target="https://www.mispps.com/reflexion-73/ni-moises-ni-elias-seran-los-dos-testigos-de-apocalipsis-11-(roby)/"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www.mispps.com/reflexion-73/la-ultima-generacion-(paloma-roby)/" TargetMode="External"/><Relationship Id="rId11" Type="http://schemas.openxmlformats.org/officeDocument/2006/relationships/hyperlink" Target="https://www.mispps.com/reflexion-73/impactante-palabra-profetica-para-argentina-(roby)/" TargetMode="External"/><Relationship Id="rId5" Type="http://schemas.openxmlformats.org/officeDocument/2006/relationships/hyperlink" Target="https://www.mispps.com/reflexion-73/que-es-la-apostasia-y-como-reconocerla-(paloma-roby)/" TargetMode="External"/><Relationship Id="rId10" Type="http://schemas.openxmlformats.org/officeDocument/2006/relationships/hyperlink" Target="https://www.mispps.com/reflexion-73/son-moises-y-elias-los-dos-testigos-de-apocalipsis-11-(paloma-roby)/" TargetMode="External"/><Relationship Id="rId4" Type="http://schemas.openxmlformats.org/officeDocument/2006/relationships/hyperlink" Target="https://www.mispps.com/reflexion-73/asombroso-juicio-que-viene-a-las-naciones-(paloma-roby)/msg185917/?topicseen#new" TargetMode="External"/><Relationship Id="rId9" Type="http://schemas.openxmlformats.org/officeDocument/2006/relationships/hyperlink" Target="https://www.mispps.com/naturaleza-y-ciencias/primer-eclipse-de-superluna-azul-de-sangre-en-150-anos-este-31-de-enero-del-2018/"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mispps.com/reflexion-73/revelacion-en-sueno-sobre-la-2o-venida-de-jesucristo-(roby)/" TargetMode="External"/><Relationship Id="rId5" Type="http://schemas.openxmlformats.org/officeDocument/2006/relationships/hyperlink" Target="https://www.mispps.com/naturaleza-y-ciencias/alerta-maxima!-imagenes-de-nibiru-captadas-en-los-cielos-(roby)/" TargetMode="External"/><Relationship Id="rId4" Type="http://schemas.openxmlformats.org/officeDocument/2006/relationships/hyperlink" Target="https://www.mispps.com/naturaleza-y-ciencias/eclipse-lunar-total-(luna-de-sangre)-mas-largo-del-siglo-xxi-(roby)/" TargetMode="External"/></Relationships>
</file>

<file path=ppt/slides/_rels/slide64.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99.png"/><Relationship Id="rId18" Type="http://schemas.openxmlformats.org/officeDocument/2006/relationships/image" Target="../media/image10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0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5.png"/><Relationship Id="rId11" Type="http://schemas.openxmlformats.org/officeDocument/2006/relationships/image" Target="../media/image98.png"/><Relationship Id="rId5" Type="http://schemas.openxmlformats.org/officeDocument/2006/relationships/hyperlink" Target="http://www.mispps.com/" TargetMode="External"/><Relationship Id="rId15" Type="http://schemas.openxmlformats.org/officeDocument/2006/relationships/image" Target="../media/image100.png"/><Relationship Id="rId10" Type="http://schemas.openxmlformats.org/officeDocument/2006/relationships/hyperlink" Target="https://www.facebook.com/mispps" TargetMode="External"/><Relationship Id="rId4" Type="http://schemas.openxmlformats.org/officeDocument/2006/relationships/image" Target="../media/image94.png"/><Relationship Id="rId9" Type="http://schemas.openxmlformats.org/officeDocument/2006/relationships/image" Target="../media/image9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247"/>
            <a:ext cx="12199550" cy="6862247"/>
          </a:xfrm>
          <a:prstGeom prst="rect">
            <a:avLst/>
          </a:prstGeom>
        </p:spPr>
      </p:pic>
      <p:sp>
        <p:nvSpPr>
          <p:cNvPr id="4" name="CuadroTexto 7"/>
          <p:cNvSpPr txBox="1"/>
          <p:nvPr/>
        </p:nvSpPr>
        <p:spPr>
          <a:xfrm>
            <a:off x="568569" y="68183"/>
            <a:ext cx="11460480" cy="1938992"/>
          </a:xfrm>
          <a:prstGeom prst="rect">
            <a:avLst/>
          </a:prstGeom>
          <a:noFill/>
        </p:spPr>
        <p:txBody>
          <a:bodyPr wrap="square" rtlCol="0">
            <a:spAutoFit/>
            <a:scene3d>
              <a:camera prst="obliqueBottomLeft"/>
              <a:lightRig rig="threePt" dir="t"/>
            </a:scene3d>
            <a:sp3d extrusionH="177800">
              <a:extrusionClr>
                <a:srgbClr val="0E1A3A"/>
              </a:extrusionClr>
            </a:sp3d>
          </a:bodyPr>
          <a:ls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PE" sz="4000" dirty="0" smtClean="0">
                <a:solidFill>
                  <a:srgbClr val="ABBCEB"/>
                </a:solidFill>
                <a:latin typeface="Arial Black" panose="020B0A04020102020204" pitchFamily="34" charset="0"/>
              </a:rPr>
              <a:t>VISION </a:t>
            </a:r>
            <a:r>
              <a:rPr lang="es-PE" sz="4000" dirty="0">
                <a:solidFill>
                  <a:srgbClr val="ABBCEB"/>
                </a:solidFill>
                <a:latin typeface="Arial Black" panose="020B0A04020102020204" pitchFamily="34" charset="0"/>
              </a:rPr>
              <a:t>SOBRE DATOS DEL RAPTO Y TRIBULACION RECIBIDA EL DIA 20 DE AGOSTO DEL </a:t>
            </a:r>
            <a:r>
              <a:rPr lang="es-PE" sz="4000" dirty="0" smtClean="0">
                <a:solidFill>
                  <a:srgbClr val="ABBCEB"/>
                </a:solidFill>
                <a:latin typeface="Arial Black" panose="020B0A04020102020204" pitchFamily="34" charset="0"/>
              </a:rPr>
              <a:t>2018</a:t>
            </a:r>
            <a:endParaRPr lang="es-PE" sz="4000" dirty="0">
              <a:solidFill>
                <a:srgbClr val="ABBCEB"/>
              </a:solidFill>
              <a:latin typeface="Arial Black" panose="020B0A04020102020204" pitchFamily="34" charset="0"/>
            </a:endParaRPr>
          </a:p>
        </p:txBody>
      </p:sp>
      <p:sp>
        <p:nvSpPr>
          <p:cNvPr id="6" name="CuadroTexto 7"/>
          <p:cNvSpPr txBox="1"/>
          <p:nvPr/>
        </p:nvSpPr>
        <p:spPr>
          <a:xfrm>
            <a:off x="176762" y="2007175"/>
            <a:ext cx="9782953" cy="707886"/>
          </a:xfrm>
          <a:prstGeom prst="rect">
            <a:avLst/>
          </a:prstGeom>
          <a:noFill/>
        </p:spPr>
        <p:txBody>
          <a:bodyPr wrap="square" rtlCol="0">
            <a:spAutoFit/>
            <a:scene3d>
              <a:camera prst="obliqueBottomLeft"/>
              <a:lightRig rig="threePt" dir="t"/>
            </a:scene3d>
            <a:sp3d extrusionH="177800">
              <a:extrusionClr>
                <a:srgbClr val="0E1A3A"/>
              </a:extrusionClr>
            </a:sp3d>
          </a:bodyPr>
          <a:ls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PE" sz="4000" dirty="0">
                <a:solidFill>
                  <a:srgbClr val="ABBCEB"/>
                </a:solidFill>
                <a:latin typeface="Arial Black" panose="020B0A04020102020204" pitchFamily="34" charset="0"/>
              </a:rPr>
              <a:t>Por la hna. “Puerta del cielo”</a:t>
            </a:r>
          </a:p>
        </p:txBody>
      </p:sp>
      <p:pic>
        <p:nvPicPr>
          <p:cNvPr id="11" name="Imagen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5470" y="2908209"/>
            <a:ext cx="6678475" cy="3756642"/>
          </a:xfrm>
          <a:prstGeom prst="rect">
            <a:avLst/>
          </a:prstGeom>
          <a:effectLst>
            <a:softEdge rad="63500"/>
          </a:effectLst>
        </p:spPr>
      </p:pic>
      <p:pic>
        <p:nvPicPr>
          <p:cNvPr id="3076" name="Picture 4" descr="http://2.bp.blogspot.com/-EDyskDwkNE4/UJEvD54T9HI/AAAAAAAAABo/6w6wyFttWIk/s1600/rapto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101" y="2923660"/>
            <a:ext cx="4746658" cy="375664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5" name="Imagen 14"/>
          <p:cNvPicPr>
            <a:picLocks noChangeAspect="1"/>
          </p:cNvPicPr>
          <p:nvPr/>
        </p:nvPicPr>
        <p:blipFill rotWithShape="1">
          <a:blip r:embed="rId6"/>
          <a:srcRect l="16250" t="40445" r="62500" b="21333"/>
          <a:stretch/>
        </p:blipFill>
        <p:spPr>
          <a:xfrm>
            <a:off x="9268113" y="1229756"/>
            <a:ext cx="1674207" cy="1693904"/>
          </a:xfrm>
          <a:prstGeom prst="rect">
            <a:avLst/>
          </a:prstGeom>
          <a:effectLst>
            <a:softEdge rad="127000"/>
          </a:effectLst>
        </p:spPr>
      </p:pic>
      <p:sp>
        <p:nvSpPr>
          <p:cNvPr id="8" name="CuadroTexto 7"/>
          <p:cNvSpPr txBox="1"/>
          <p:nvPr/>
        </p:nvSpPr>
        <p:spPr>
          <a:xfrm>
            <a:off x="8298555" y="6077412"/>
            <a:ext cx="3322320" cy="584775"/>
          </a:xfrm>
          <a:prstGeom prst="rect">
            <a:avLst/>
          </a:prstGeom>
          <a:noFill/>
        </p:spPr>
        <p:txBody>
          <a:bodyPr wrap="square" rtlCol="0">
            <a:spAutoFit/>
            <a:scene3d>
              <a:camera prst="obliqueBottomLeft"/>
              <a:lightRig rig="threePt" dir="t"/>
            </a:scene3d>
            <a:sp3d extrusionH="196850">
              <a:extrusionClr>
                <a:srgbClr val="102236"/>
              </a:extrusionClr>
            </a:sp3d>
          </a:bodyPr>
          <a:lstStyle/>
          <a:p>
            <a:pPr algn="r"/>
            <a:r>
              <a:rPr lang="es-ES" sz="3200" dirty="0" err="1" smtClean="0">
                <a:solidFill>
                  <a:srgbClr val="AFCAE7"/>
                </a:solidFill>
                <a:latin typeface="Brush Script MT" panose="03060802040406070304" pitchFamily="66" charset="0"/>
              </a:rPr>
              <a:t>Roby</a:t>
            </a:r>
            <a:endParaRPr lang="es-PE" sz="3200" dirty="0">
              <a:solidFill>
                <a:srgbClr val="AFCAE7"/>
              </a:solidFill>
              <a:latin typeface="Brush Script MT" panose="03060802040406070304" pitchFamily="66" charset="0"/>
            </a:endParaRPr>
          </a:p>
        </p:txBody>
      </p:sp>
    </p:spTree>
    <p:extLst>
      <p:ext uri="{BB962C8B-B14F-4D97-AF65-F5344CB8AC3E}">
        <p14:creationId xmlns:p14="http://schemas.microsoft.com/office/powerpoint/2010/main" val="2839720916"/>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Yo te busco- violin.wav"/>
          </p:stSnd>
        </p:sndAc>
      </p:transition>
    </mc:Choice>
    <mc:Fallback>
      <p:transition spd="slow">
        <p:sndAc>
          <p:stSnd loop="1">
            <p:snd r:embed="rId2" name="Yo te busco- violi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3076"/>
                                        </p:tgtEl>
                                        <p:attrNameLst>
                                          <p:attrName>style.visibility</p:attrName>
                                        </p:attrNameLst>
                                      </p:cBhvr>
                                      <p:to>
                                        <p:strVal val="visible"/>
                                      </p:to>
                                    </p:set>
                                    <p:anim calcmode="lin" valueType="num">
                                      <p:cBhvr>
                                        <p:cTn id="15" dur="1600" fill="hold"/>
                                        <p:tgtEl>
                                          <p:spTgt spid="3076"/>
                                        </p:tgtEl>
                                        <p:attrNameLst>
                                          <p:attrName>ppt_w</p:attrName>
                                        </p:attrNameLst>
                                      </p:cBhvr>
                                      <p:tavLst>
                                        <p:tav tm="0">
                                          <p:val>
                                            <p:strVal val="4/3*#ppt_w"/>
                                          </p:val>
                                        </p:tav>
                                        <p:tav tm="100000">
                                          <p:val>
                                            <p:strVal val="#ppt_w"/>
                                          </p:val>
                                        </p:tav>
                                      </p:tavLst>
                                    </p:anim>
                                    <p:anim calcmode="lin" valueType="num">
                                      <p:cBhvr>
                                        <p:cTn id="16" dur="1600" fill="hold"/>
                                        <p:tgtEl>
                                          <p:spTgt spid="3076"/>
                                        </p:tgtEl>
                                        <p:attrNameLst>
                                          <p:attrName>ppt_h</p:attrName>
                                        </p:attrNameLst>
                                      </p:cBhvr>
                                      <p:tavLst>
                                        <p:tav tm="0">
                                          <p:val>
                                            <p:strVal val="4/3*#ppt_h"/>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600" fill="hold"/>
                                        <p:tgtEl>
                                          <p:spTgt spid="11"/>
                                        </p:tgtEl>
                                        <p:attrNameLst>
                                          <p:attrName>ppt_w</p:attrName>
                                        </p:attrNameLst>
                                      </p:cBhvr>
                                      <p:tavLst>
                                        <p:tav tm="0">
                                          <p:val>
                                            <p:strVal val="4/3*#ppt_w"/>
                                          </p:val>
                                        </p:tav>
                                        <p:tav tm="100000">
                                          <p:val>
                                            <p:strVal val="#ppt_w"/>
                                          </p:val>
                                        </p:tav>
                                      </p:tavLst>
                                    </p:anim>
                                    <p:anim calcmode="lin" valueType="num">
                                      <p:cBhvr>
                                        <p:cTn id="20" dur="1600" fill="hold"/>
                                        <p:tgtEl>
                                          <p:spTgt spid="11"/>
                                        </p:tgtEl>
                                        <p:attrNameLst>
                                          <p:attrName>ppt_h</p:attrName>
                                        </p:attrNameLst>
                                      </p:cBhvr>
                                      <p:tavLst>
                                        <p:tav tm="0">
                                          <p:val>
                                            <p:strVal val="4/3*#ppt_h"/>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800" fill="hold"/>
                                        <p:tgtEl>
                                          <p:spTgt spid="8"/>
                                        </p:tgtEl>
                                        <p:attrNameLst>
                                          <p:attrName>ppt_w</p:attrName>
                                        </p:attrNameLst>
                                      </p:cBhvr>
                                      <p:tavLst>
                                        <p:tav tm="0">
                                          <p:val>
                                            <p:fltVal val="0"/>
                                          </p:val>
                                        </p:tav>
                                        <p:tav tm="100000">
                                          <p:val>
                                            <p:strVal val="#ppt_w"/>
                                          </p:val>
                                        </p:tav>
                                      </p:tavLst>
                                    </p:anim>
                                    <p:anim calcmode="lin" valueType="num">
                                      <p:cBhvr>
                                        <p:cTn id="24" dur="1800" fill="hold"/>
                                        <p:tgtEl>
                                          <p:spTgt spid="8"/>
                                        </p:tgtEl>
                                        <p:attrNameLst>
                                          <p:attrName>ppt_h</p:attrName>
                                        </p:attrNameLst>
                                      </p:cBhvr>
                                      <p:tavLst>
                                        <p:tav tm="0">
                                          <p:val>
                                            <p:fltVal val="0"/>
                                          </p:val>
                                        </p:tav>
                                        <p:tav tm="100000">
                                          <p:val>
                                            <p:strVal val="#ppt_h"/>
                                          </p:val>
                                        </p:tav>
                                      </p:tavLst>
                                    </p:anim>
                                  </p:childTnLst>
                                </p:cTn>
                              </p:par>
                              <p:par>
                                <p:cTn id="25" presetID="23" presetClass="entr" presetSubtype="28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1600" fill="hold"/>
                                        <p:tgtEl>
                                          <p:spTgt spid="15"/>
                                        </p:tgtEl>
                                        <p:attrNameLst>
                                          <p:attrName>ppt_w</p:attrName>
                                        </p:attrNameLst>
                                      </p:cBhvr>
                                      <p:tavLst>
                                        <p:tav tm="0">
                                          <p:val>
                                            <p:strVal val="4/3*#ppt_w"/>
                                          </p:val>
                                        </p:tav>
                                        <p:tav tm="100000">
                                          <p:val>
                                            <p:strVal val="#ppt_w"/>
                                          </p:val>
                                        </p:tav>
                                      </p:tavLst>
                                    </p:anim>
                                    <p:anim calcmode="lin" valueType="num">
                                      <p:cBhvr>
                                        <p:cTn id="28" dur="160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0" y="-1"/>
            <a:ext cx="12191998" cy="6857999"/>
          </a:xfrm>
          <a:prstGeom prst="rect">
            <a:avLst/>
          </a:prstGeom>
        </p:spPr>
      </p:pic>
      <p:pic>
        <p:nvPicPr>
          <p:cNvPr id="11" name="Imagen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7800" y="217910"/>
            <a:ext cx="9420393" cy="5298970"/>
          </a:xfrm>
          <a:prstGeom prst="rect">
            <a:avLst/>
          </a:prstGeom>
          <a:effectLst>
            <a:softEdge rad="63500"/>
          </a:effectLst>
        </p:spPr>
      </p:pic>
      <p:sp>
        <p:nvSpPr>
          <p:cNvPr id="20" name="CuadroTexto 19"/>
          <p:cNvSpPr txBox="1"/>
          <p:nvPr/>
        </p:nvSpPr>
        <p:spPr>
          <a:xfrm>
            <a:off x="457200" y="5623560"/>
            <a:ext cx="11353800" cy="830997"/>
          </a:xfrm>
          <a:prstGeom prst="rect">
            <a:avLst/>
          </a:prstGeom>
          <a:noFill/>
        </p:spPr>
        <p:txBody>
          <a:bodyPr wrap="square" rtlCol="0">
            <a:spAutoFit/>
            <a:scene3d>
              <a:camera prst="obliqueBottomLeft"/>
              <a:lightRig rig="threePt" dir="t"/>
            </a:scene3d>
            <a:sp3d extrusionH="152400">
              <a:extrusionClr>
                <a:srgbClr val="310F01"/>
              </a:extrusionClr>
            </a:sp3d>
          </a:bodyPr>
          <a:lstStyle/>
          <a:p>
            <a:pPr algn="ctr"/>
            <a:r>
              <a:rPr lang="es-PE" sz="2400" dirty="0" smtClean="0">
                <a:solidFill>
                  <a:srgbClr val="FCB99E"/>
                </a:solidFill>
                <a:latin typeface="Arial Black" panose="020B0A04020102020204" pitchFamily="34" charset="0"/>
              </a:rPr>
              <a:t>📍Hace aproximadamente 30 años, que yo empecé a recibir visiones y sueños sobre la tribulación, el rapto y eventos por venir. </a:t>
            </a:r>
            <a:endParaRPr lang="es-PE" sz="2400" dirty="0">
              <a:solidFill>
                <a:srgbClr val="FCB99E"/>
              </a:solidFill>
              <a:latin typeface="Arial Black" panose="020B0A04020102020204" pitchFamily="34" charset="0"/>
            </a:endParaRPr>
          </a:p>
        </p:txBody>
      </p:sp>
    </p:spTree>
    <p:extLst>
      <p:ext uri="{BB962C8B-B14F-4D97-AF65-F5344CB8AC3E}">
        <p14:creationId xmlns:p14="http://schemas.microsoft.com/office/powerpoint/2010/main" val="115587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600" fill="hold"/>
                                        <p:tgtEl>
                                          <p:spTgt spid="11"/>
                                        </p:tgtEl>
                                        <p:attrNameLst>
                                          <p:attrName>ppt_w</p:attrName>
                                        </p:attrNameLst>
                                      </p:cBhvr>
                                      <p:tavLst>
                                        <p:tav tm="0">
                                          <p:val>
                                            <p:strVal val="4/3*#ppt_w"/>
                                          </p:val>
                                        </p:tav>
                                        <p:tav tm="100000">
                                          <p:val>
                                            <p:strVal val="#ppt_w"/>
                                          </p:val>
                                        </p:tav>
                                      </p:tavLst>
                                    </p:anim>
                                    <p:anim calcmode="lin" valueType="num">
                                      <p:cBhvr>
                                        <p:cTn id="8" dur="1600" fill="hold"/>
                                        <p:tgtEl>
                                          <p:spTgt spid="11"/>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p:cTn id="11" dur="1800" fill="hold"/>
                                        <p:tgtEl>
                                          <p:spTgt spid="20"/>
                                        </p:tgtEl>
                                        <p:attrNameLst>
                                          <p:attrName>ppt_w</p:attrName>
                                        </p:attrNameLst>
                                      </p:cBhvr>
                                      <p:tavLst>
                                        <p:tav tm="0">
                                          <p:val>
                                            <p:fltVal val="0"/>
                                          </p:val>
                                        </p:tav>
                                        <p:tav tm="100000">
                                          <p:val>
                                            <p:strVal val="#ppt_w"/>
                                          </p:val>
                                        </p:tav>
                                      </p:tavLst>
                                    </p:anim>
                                    <p:anim calcmode="lin" valueType="num">
                                      <p:cBhvr>
                                        <p:cTn id="12" dur="18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8 Imagen" descr="APOSTASIA [Autoguardado] [Autoguard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2" name="CuadroTexto 1"/>
          <p:cNvSpPr txBox="1"/>
          <p:nvPr/>
        </p:nvSpPr>
        <p:spPr>
          <a:xfrm>
            <a:off x="324731" y="4290535"/>
            <a:ext cx="11460480" cy="2308324"/>
          </a:xfrm>
          <a:prstGeom prst="rect">
            <a:avLst/>
          </a:prstGeom>
          <a:noFill/>
        </p:spPr>
        <p:txBody>
          <a:bodyPr wrap="square" rtlCol="0">
            <a:spAutoFit/>
            <a:scene3d>
              <a:camera prst="obliqueBottomLeft"/>
              <a:lightRig rig="threePt" dir="t"/>
            </a:scene3d>
            <a:sp3d extrusionH="152400">
              <a:extrusionClr>
                <a:srgbClr val="062940"/>
              </a:extrusionClr>
            </a:sp3d>
          </a:bodyPr>
          <a:lstStyle/>
          <a:p>
            <a:pPr algn="ctr"/>
            <a:r>
              <a:rPr lang="es-PE" sz="2400" dirty="0" smtClean="0">
                <a:solidFill>
                  <a:srgbClr val="84C7F4"/>
                </a:solidFill>
                <a:latin typeface="Arial Black" panose="020B0A04020102020204" pitchFamily="34" charset="0"/>
              </a:rPr>
              <a:t>Recibí sobre la apostasía varios avisos, aunque en ese entonces, no los entendí del todo y que ahora son entendibles, no sólo para mí, sino para muchos hermanos. Y en los últimos 9 años, han sido más abundantes y claro, conforme nos hemos ido acercando al final de los tiempos, los avisos de parte del Dios Todopoderoso, a quien sirvo y amo, han ido aumentando. </a:t>
            </a:r>
            <a:endParaRPr lang="es-PE" sz="2400" dirty="0">
              <a:solidFill>
                <a:srgbClr val="84C7F4"/>
              </a:solidFill>
              <a:latin typeface="Arial Black" panose="020B0A04020102020204" pitchFamily="34" charset="0"/>
            </a:endParaRPr>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17071"/>
            <a:ext cx="8180731" cy="3666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3401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171F32"/>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96242" y="5344440"/>
            <a:ext cx="11460480" cy="1200329"/>
          </a:xfrm>
          <a:prstGeom prst="rect">
            <a:avLst/>
          </a:prstGeom>
          <a:noFill/>
        </p:spPr>
        <p:txBody>
          <a:bodyPr wrap="square" rtlCol="0">
            <a:spAutoFit/>
            <a:scene3d>
              <a:camera prst="obliqueBottomLeft"/>
              <a:lightRig rig="threePt" dir="t"/>
            </a:scene3d>
            <a:sp3d extrusionH="152400">
              <a:extrusionClr>
                <a:srgbClr val="25282B"/>
              </a:extrusionClr>
            </a:sp3d>
          </a:bodyPr>
          <a:lstStyle/>
          <a:p>
            <a:pPr algn="ctr"/>
            <a:r>
              <a:rPr lang="es-PE" sz="2400" dirty="0">
                <a:solidFill>
                  <a:srgbClr val="BABEC2"/>
                </a:solidFill>
                <a:latin typeface="Arial Black" panose="020B0A04020102020204" pitchFamily="34" charset="0"/>
              </a:rPr>
              <a:t>Y</a:t>
            </a:r>
            <a:r>
              <a:rPr lang="es-PE" sz="2400" dirty="0" smtClean="0">
                <a:solidFill>
                  <a:srgbClr val="BABEC2"/>
                </a:solidFill>
                <a:latin typeface="Arial Black" panose="020B0A04020102020204" pitchFamily="34" charset="0"/>
              </a:rPr>
              <a:t> en este año 2018, son muchos más aún abundantes, lo cual me indica que el fin se acerca, (aunque aclaro que no es el fin, ya que falta el milenio del Señor Jesucristo) </a:t>
            </a:r>
            <a:endParaRPr lang="es-PE" sz="2400" dirty="0">
              <a:solidFill>
                <a:srgbClr val="BABEC2"/>
              </a:solidFill>
              <a:latin typeface="Arial Black" panose="020B0A04020102020204" pitchFamily="34" charset="0"/>
            </a:endParaRPr>
          </a:p>
        </p:txBody>
      </p:sp>
      <p:pic>
        <p:nvPicPr>
          <p:cNvPr id="3" name="Imagen 2"/>
          <p:cNvPicPr>
            <a:picLocks noChangeAspect="1"/>
          </p:cNvPicPr>
          <p:nvPr/>
        </p:nvPicPr>
        <p:blipFill rotWithShape="1">
          <a:blip r:embed="rId2"/>
          <a:srcRect l="24875" t="24667" r="24875" b="26222"/>
          <a:stretch/>
        </p:blipFill>
        <p:spPr>
          <a:xfrm>
            <a:off x="1566274" y="213360"/>
            <a:ext cx="9120415" cy="5013960"/>
          </a:xfrm>
          <a:prstGeom prst="rect">
            <a:avLst/>
          </a:prstGeom>
          <a:effectLst>
            <a:softEdge rad="127000"/>
          </a:effectLst>
        </p:spPr>
      </p:pic>
    </p:spTree>
    <p:extLst>
      <p:ext uri="{BB962C8B-B14F-4D97-AF65-F5344CB8AC3E}">
        <p14:creationId xmlns:p14="http://schemas.microsoft.com/office/powerpoint/2010/main" val="3912938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2" descr="[comeuphe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612844"/>
            <a:ext cx="7680960" cy="576072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7909560" y="1158240"/>
            <a:ext cx="3974125" cy="4524315"/>
          </a:xfrm>
          <a:prstGeom prst="rect">
            <a:avLst/>
          </a:prstGeom>
          <a:noFill/>
        </p:spPr>
        <p:txBody>
          <a:bodyPr wrap="square" rtlCol="0">
            <a:spAutoFit/>
            <a:scene3d>
              <a:camera prst="obliqueBottomLeft"/>
              <a:lightRig rig="threePt" dir="t"/>
            </a:scene3d>
            <a:sp3d extrusionH="152400">
              <a:extrusionClr>
                <a:srgbClr val="062A42"/>
              </a:extrusionClr>
            </a:sp3d>
          </a:bodyPr>
          <a:lstStyle/>
          <a:p>
            <a:pPr algn="ctr"/>
            <a:r>
              <a:rPr lang="es-PE" sz="2400" dirty="0" smtClean="0">
                <a:solidFill>
                  <a:srgbClr val="98D0F6"/>
                </a:solidFill>
                <a:latin typeface="Arial Black" panose="020B0A04020102020204" pitchFamily="34" charset="0"/>
              </a:rPr>
              <a:t>Pero, para nosotros, los que esperamos el arrebatamiento de la iglesia, si es el fin, ya que una vez que suceda este evento estaremos con el Señor para siempre. Lo demás que suceda lo viviremos con el Señor de Señores, nuestro Mesías.</a:t>
            </a:r>
            <a:endParaRPr lang="es-PE" sz="2400" dirty="0">
              <a:solidFill>
                <a:srgbClr val="98D0F6"/>
              </a:solidFill>
              <a:latin typeface="Arial Black" panose="020B0A04020102020204" pitchFamily="34" charset="0"/>
            </a:endParaRPr>
          </a:p>
        </p:txBody>
      </p:sp>
    </p:spTree>
    <p:extLst>
      <p:ext uri="{BB962C8B-B14F-4D97-AF65-F5344CB8AC3E}">
        <p14:creationId xmlns:p14="http://schemas.microsoft.com/office/powerpoint/2010/main" val="1975060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36454" y="4587875"/>
            <a:ext cx="11460480" cy="1938992"/>
          </a:xfrm>
          <a:prstGeom prst="rect">
            <a:avLst/>
          </a:prstGeom>
          <a:noFill/>
        </p:spPr>
        <p:txBody>
          <a:bodyPr wrap="square" rtlCol="0">
            <a:spAutoFit/>
            <a:scene3d>
              <a:camera prst="obliqueBottomLeft"/>
              <a:lightRig rig="threePt" dir="t"/>
            </a:scene3d>
            <a:sp3d extrusionH="152400">
              <a:extrusionClr>
                <a:srgbClr val="101E36"/>
              </a:extrusionClr>
            </a:sp3d>
          </a:bodyPr>
          <a:lstStyle/>
          <a:p>
            <a:pPr algn="ctr"/>
            <a:r>
              <a:rPr lang="es-PE" sz="2400" dirty="0" smtClean="0">
                <a:solidFill>
                  <a:srgbClr val="BABEC2"/>
                </a:solidFill>
                <a:latin typeface="Arial Black" panose="020B0A04020102020204" pitchFamily="34" charset="0"/>
              </a:rPr>
              <a:t>📍</a:t>
            </a:r>
            <a:r>
              <a:rPr lang="es-PE" sz="2400" dirty="0" smtClean="0">
                <a:solidFill>
                  <a:srgbClr val="86A6DA"/>
                </a:solidFill>
                <a:latin typeface="Arial Black" panose="020B0A04020102020204" pitchFamily="34" charset="0"/>
              </a:rPr>
              <a:t>En días pasados, el Señor me ha estado mostrando varias cosas por suceder. Aquí les relato la última del día 20 de agosto. Donde una vez más, me da ciertos datos que nos aclaran más la vinculación del Rapto con otro eventos por ocurrir, y que ya otros hermanos han tenido, </a:t>
            </a:r>
            <a:endParaRPr lang="es-PE" sz="2400" dirty="0">
              <a:solidFill>
                <a:srgbClr val="86A6DA"/>
              </a:solidFill>
              <a:latin typeface="Arial Black" panose="020B0A04020102020204" pitchFamily="34" charset="0"/>
            </a:endParaRPr>
          </a:p>
        </p:txBody>
      </p:sp>
      <p:pic>
        <p:nvPicPr>
          <p:cNvPr id="2050" name="Picture 2" descr="http://noti.labiblia.in/wp-content/uploads/2017/10/raptureM-678x38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7254" y="198755"/>
            <a:ext cx="7755189" cy="435800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8645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600" fill="hold"/>
                                        <p:tgtEl>
                                          <p:spTgt spid="2050"/>
                                        </p:tgtEl>
                                        <p:attrNameLst>
                                          <p:attrName>ppt_w</p:attrName>
                                        </p:attrNameLst>
                                      </p:cBhvr>
                                      <p:tavLst>
                                        <p:tav tm="0">
                                          <p:val>
                                            <p:strVal val="4/3*#ppt_w"/>
                                          </p:val>
                                        </p:tav>
                                        <p:tav tm="100000">
                                          <p:val>
                                            <p:strVal val="#ppt_w"/>
                                          </p:val>
                                        </p:tav>
                                      </p:tavLst>
                                    </p:anim>
                                    <p:anim calcmode="lin" valueType="num">
                                      <p:cBhvr>
                                        <p:cTn id="8" dur="1600" fill="hold"/>
                                        <p:tgtEl>
                                          <p:spTgt spid="205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315C6C"/>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23205" y="5099427"/>
            <a:ext cx="11460480" cy="1569660"/>
          </a:xfrm>
          <a:prstGeom prst="rect">
            <a:avLst/>
          </a:prstGeom>
          <a:noFill/>
        </p:spPr>
        <p:txBody>
          <a:bodyPr wrap="square" rtlCol="0">
            <a:spAutoFit/>
            <a:scene3d>
              <a:camera prst="obliqueBottomLeft"/>
              <a:lightRig rig="threePt" dir="t"/>
            </a:scene3d>
            <a:sp3d extrusionH="152400">
              <a:extrusionClr>
                <a:srgbClr val="132227"/>
              </a:extrusionClr>
            </a:sp3d>
          </a:bodyPr>
          <a:lstStyle/>
          <a:p>
            <a:pPr algn="ctr"/>
            <a:r>
              <a:rPr lang="es-PE" sz="2400" dirty="0" smtClean="0">
                <a:solidFill>
                  <a:srgbClr val="A1C6D3"/>
                </a:solidFill>
                <a:latin typeface="Arial Black" panose="020B0A04020102020204" pitchFamily="34" charset="0"/>
              </a:rPr>
              <a:t>y son respecto a una guerra que ocurre casi paralela al rapto, para mí es la segunda vez que me muestra el rapto en relación con una guerra (no sé cuál guerra) y en esta ocasión vi un poco más allá del Rapto. </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7574" y="199072"/>
            <a:ext cx="8711741" cy="4900355"/>
          </a:xfrm>
          <a:prstGeom prst="rect">
            <a:avLst/>
          </a:prstGeom>
          <a:effectLst>
            <a:softEdge rad="63500"/>
          </a:effectLst>
        </p:spPr>
      </p:pic>
    </p:spTree>
    <p:extLst>
      <p:ext uri="{BB962C8B-B14F-4D97-AF65-F5344CB8AC3E}">
        <p14:creationId xmlns:p14="http://schemas.microsoft.com/office/powerpoint/2010/main" val="2586252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0" y="0"/>
            <a:ext cx="12192000" cy="6858000"/>
          </a:xfrm>
          <a:prstGeom prst="rect">
            <a:avLst/>
          </a:prstGeom>
        </p:spPr>
      </p:pic>
      <p:sp>
        <p:nvSpPr>
          <p:cNvPr id="2" name="CuadroTexto 1"/>
          <p:cNvSpPr txBox="1"/>
          <p:nvPr/>
        </p:nvSpPr>
        <p:spPr>
          <a:xfrm>
            <a:off x="395069" y="4332739"/>
            <a:ext cx="11460480" cy="2308324"/>
          </a:xfrm>
          <a:prstGeom prst="rect">
            <a:avLst/>
          </a:prstGeom>
          <a:noFill/>
        </p:spPr>
        <p:txBody>
          <a:bodyPr wrap="square" rtlCol="0">
            <a:spAutoFit/>
            <a:scene3d>
              <a:camera prst="obliqueBottomLeft"/>
              <a:lightRig rig="threePt" dir="t"/>
            </a:scene3d>
            <a:sp3d extrusionH="152400">
              <a:extrusionClr>
                <a:srgbClr val="310507"/>
              </a:extrusionClr>
            </a:sp3d>
          </a:bodyPr>
          <a:lstStyle/>
          <a:p>
            <a:pPr algn="ctr"/>
            <a:r>
              <a:rPr lang="es-PE" sz="2400" dirty="0" smtClean="0">
                <a:solidFill>
                  <a:srgbClr val="F8C0C3"/>
                </a:solidFill>
                <a:latin typeface="Arial Black" panose="020B0A04020102020204" pitchFamily="34" charset="0"/>
              </a:rPr>
              <a:t>(Por favor pido que este relato no se convierta en un debate doctrinal, si no lo recibe es asunto suyo, no mío, está en su voluntad, no en la mía el creerlo, así que por favor, absténganse de poner comentarios, serán borrados e ignorados no pierda su tiempo, pues el mío no lo perderé leyendo ni contestando sus comentarios, gracias)</a:t>
            </a:r>
            <a:endParaRPr lang="es-PE" sz="2400" dirty="0">
              <a:solidFill>
                <a:srgbClr val="F8C0C3"/>
              </a:solidFill>
              <a:latin typeface="Arial Black" panose="020B0A0402010202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320" y="145662"/>
            <a:ext cx="3680823" cy="3687115"/>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143" y="471269"/>
            <a:ext cx="8012329" cy="2861546"/>
          </a:xfrm>
          <a:prstGeom prst="rect">
            <a:avLst/>
          </a:prstGeom>
        </p:spPr>
      </p:pic>
    </p:spTree>
    <p:extLst>
      <p:ext uri="{BB962C8B-B14F-4D97-AF65-F5344CB8AC3E}">
        <p14:creationId xmlns:p14="http://schemas.microsoft.com/office/powerpoint/2010/main" val="3803047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00" fill="hold"/>
                                        <p:tgtEl>
                                          <p:spTgt spid="4"/>
                                        </p:tgtEl>
                                        <p:attrNameLst>
                                          <p:attrName>ppt_w</p:attrName>
                                        </p:attrNameLst>
                                      </p:cBhvr>
                                      <p:tavLst>
                                        <p:tav tm="0">
                                          <p:val>
                                            <p:strVal val="4/3*#ppt_w"/>
                                          </p:val>
                                        </p:tav>
                                        <p:tav tm="100000">
                                          <p:val>
                                            <p:strVal val="#ppt_w"/>
                                          </p:val>
                                        </p:tav>
                                      </p:tavLst>
                                    </p:anim>
                                    <p:anim calcmode="lin" valueType="num">
                                      <p:cBhvr>
                                        <p:cTn id="12" dur="160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5759" y="5585995"/>
            <a:ext cx="11460480" cy="830997"/>
          </a:xfrm>
          <a:prstGeom prst="rect">
            <a:avLst/>
          </a:prstGeom>
          <a:noFill/>
        </p:spPr>
        <p:txBody>
          <a:bodyPr wrap="square" rtlCol="0">
            <a:spAutoFit/>
            <a:scene3d>
              <a:camera prst="obliqueBottomLeft"/>
              <a:lightRig rig="threePt" dir="t"/>
            </a:scene3d>
            <a:sp3d extrusionH="152400">
              <a:extrusionClr>
                <a:srgbClr val="021D34"/>
              </a:extrusionClr>
            </a:sp3d>
          </a:bodyPr>
          <a:lstStyle/>
          <a:p>
            <a:pPr algn="ctr"/>
            <a:r>
              <a:rPr lang="es-PE" sz="2400" dirty="0" smtClean="0">
                <a:solidFill>
                  <a:srgbClr val="97CEFB"/>
                </a:solidFill>
                <a:latin typeface="Arial Black" panose="020B0A04020102020204" pitchFamily="34" charset="0"/>
              </a:rPr>
              <a:t>📍“parecía ser un día cualquiera, aunque veía como la gente estaba muy atenta a las noticias de manera especial, cuando de repente, </a:t>
            </a:r>
            <a:endParaRPr lang="es-PE" sz="2400" dirty="0">
              <a:solidFill>
                <a:srgbClr val="97CEFB"/>
              </a:solidFill>
              <a:latin typeface="Arial Black" panose="020B0A04020102020204" pitchFamily="34" charset="0"/>
            </a:endParaRPr>
          </a:p>
        </p:txBody>
      </p:sp>
      <p:pic>
        <p:nvPicPr>
          <p:cNvPr id="3" name="Imagen 2"/>
          <p:cNvPicPr>
            <a:picLocks noChangeAspect="1"/>
          </p:cNvPicPr>
          <p:nvPr/>
        </p:nvPicPr>
        <p:blipFill rotWithShape="1">
          <a:blip r:embed="rId3"/>
          <a:srcRect l="2750" t="20000" r="50500" b="24667"/>
          <a:stretch/>
        </p:blipFill>
        <p:spPr>
          <a:xfrm>
            <a:off x="2167198" y="228599"/>
            <a:ext cx="7857603" cy="5231399"/>
          </a:xfrm>
          <a:prstGeom prst="rect">
            <a:avLst/>
          </a:prstGeom>
          <a:effectLst>
            <a:softEdge rad="63500"/>
          </a:effectLst>
        </p:spPr>
      </p:pic>
    </p:spTree>
    <p:extLst>
      <p:ext uri="{BB962C8B-B14F-4D97-AF65-F5344CB8AC3E}">
        <p14:creationId xmlns:p14="http://schemas.microsoft.com/office/powerpoint/2010/main" val="1494906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437272" y="5238933"/>
            <a:ext cx="11460480" cy="830997"/>
          </a:xfrm>
          <a:prstGeom prst="rect">
            <a:avLst/>
          </a:prstGeom>
          <a:noFill/>
        </p:spPr>
        <p:txBody>
          <a:bodyPr wrap="square" rtlCol="0">
            <a:spAutoFit/>
            <a:scene3d>
              <a:camera prst="obliqueBottomLeft"/>
              <a:lightRig rig="threePt" dir="t"/>
            </a:scene3d>
            <a:sp3d extrusionH="152400">
              <a:extrusionClr>
                <a:srgbClr val="271F13"/>
              </a:extrusionClr>
            </a:sp3d>
          </a:bodyPr>
          <a:lstStyle/>
          <a:p>
            <a:pPr algn="ctr"/>
            <a:r>
              <a:rPr lang="es-PE" sz="2400" dirty="0">
                <a:solidFill>
                  <a:srgbClr val="D3C0A5"/>
                </a:solidFill>
                <a:latin typeface="Arial Black" panose="020B0A04020102020204" pitchFamily="34" charset="0"/>
              </a:rPr>
              <a:t>vi escenas así: vi personas en una casa que decían: --- ¿qué paso? --Y otras comentaban--- “desaparecieron” desaparecieron”--- </a:t>
            </a:r>
          </a:p>
        </p:txBody>
      </p:sp>
      <p:pic>
        <p:nvPicPr>
          <p:cNvPr id="5" name="Imagen 4"/>
          <p:cNvPicPr>
            <a:picLocks noChangeAspect="1"/>
          </p:cNvPicPr>
          <p:nvPr/>
        </p:nvPicPr>
        <p:blipFill rotWithShape="1">
          <a:blip r:embed="rId3"/>
          <a:srcRect l="6625" t="39999" r="53875" b="32223"/>
          <a:stretch/>
        </p:blipFill>
        <p:spPr>
          <a:xfrm>
            <a:off x="437272" y="365760"/>
            <a:ext cx="11326856" cy="4480560"/>
          </a:xfrm>
          <a:prstGeom prst="rect">
            <a:avLst/>
          </a:prstGeom>
          <a:effectLst>
            <a:softEdge rad="127000"/>
          </a:effectLst>
        </p:spPr>
      </p:pic>
    </p:spTree>
    <p:extLst>
      <p:ext uri="{BB962C8B-B14F-4D97-AF65-F5344CB8AC3E}">
        <p14:creationId xmlns:p14="http://schemas.microsoft.com/office/powerpoint/2010/main" val="3856093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00" fill="hold"/>
                                        <p:tgtEl>
                                          <p:spTgt spid="5"/>
                                        </p:tgtEl>
                                        <p:attrNameLst>
                                          <p:attrName>ppt_w</p:attrName>
                                        </p:attrNameLst>
                                      </p:cBhvr>
                                      <p:tavLst>
                                        <p:tav tm="0">
                                          <p:val>
                                            <p:strVal val="4/3*#ppt_w"/>
                                          </p:val>
                                        </p:tav>
                                        <p:tav tm="100000">
                                          <p:val>
                                            <p:strVal val="#ppt_w"/>
                                          </p:val>
                                        </p:tav>
                                      </p:tavLst>
                                    </p:anim>
                                    <p:anim calcmode="lin" valueType="num">
                                      <p:cBhvr>
                                        <p:cTn id="8" dur="16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426" y="253365"/>
            <a:ext cx="11291147" cy="6351270"/>
          </a:xfrm>
          <a:prstGeom prst="rect">
            <a:avLst/>
          </a:prstGeom>
        </p:spPr>
      </p:pic>
      <p:sp>
        <p:nvSpPr>
          <p:cNvPr id="11" name="CuadroTexto 10"/>
          <p:cNvSpPr txBox="1"/>
          <p:nvPr/>
        </p:nvSpPr>
        <p:spPr>
          <a:xfrm>
            <a:off x="7121743" y="360342"/>
            <a:ext cx="4845043" cy="6370975"/>
          </a:xfrm>
          <a:prstGeom prst="rect">
            <a:avLst/>
          </a:prstGeom>
          <a:noFill/>
        </p:spPr>
        <p:txBody>
          <a:bodyPr wrap="square" rtlCol="0">
            <a:spAutoFit/>
            <a:scene3d>
              <a:camera prst="obliqueBottomLeft"/>
              <a:lightRig rig="threePt" dir="t"/>
            </a:scene3d>
            <a:sp3d extrusionH="152400">
              <a:extrusionClr>
                <a:srgbClr val="271F13"/>
              </a:extrusionClr>
            </a:sp3d>
          </a:bodyPr>
          <a:lstStyle/>
          <a:p>
            <a:pPr algn="ctr"/>
            <a:r>
              <a:rPr lang="es-PE" sz="2400" dirty="0" smtClean="0">
                <a:solidFill>
                  <a:srgbClr val="D3C0A5"/>
                </a:solidFill>
                <a:latin typeface="Arial Black" panose="020B0A04020102020204" pitchFamily="34" charset="0"/>
              </a:rPr>
              <a:t>pero también comentaban-- “Dios mío que va a pasar” cuantos países estarán involucrados en esta guerra” “como nos afectará?”--- otros estaba llenos de temor y decían -cosas como --“pero porque se metió mi país en esta guerra” ---“no piensan en la población” “son unos necios, nos están arrastrando en esta destrucción” “Dios mío, como sobreviviremos” parecía que habían dos noticias fuertes:</a:t>
            </a:r>
            <a:endParaRPr lang="es-PE" sz="2400" dirty="0">
              <a:solidFill>
                <a:srgbClr val="D3C0A5"/>
              </a:solidFill>
              <a:latin typeface="Arial Black" panose="020B0A04020102020204" pitchFamily="34" charset="0"/>
            </a:endParaRPr>
          </a:p>
        </p:txBody>
      </p:sp>
    </p:spTree>
    <p:extLst>
      <p:ext uri="{BB962C8B-B14F-4D97-AF65-F5344CB8AC3E}">
        <p14:creationId xmlns:p14="http://schemas.microsoft.com/office/powerpoint/2010/main" val="4275346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800" fill="hold"/>
                                        <p:tgtEl>
                                          <p:spTgt spid="11"/>
                                        </p:tgtEl>
                                        <p:attrNameLst>
                                          <p:attrName>ppt_w</p:attrName>
                                        </p:attrNameLst>
                                      </p:cBhvr>
                                      <p:tavLst>
                                        <p:tav tm="0">
                                          <p:val>
                                            <p:fltVal val="0"/>
                                          </p:val>
                                        </p:tav>
                                        <p:tav tm="100000">
                                          <p:val>
                                            <p:strVal val="#ppt_w"/>
                                          </p:val>
                                        </p:tav>
                                      </p:tavLst>
                                    </p:anim>
                                    <p:anim calcmode="lin" valueType="num">
                                      <p:cBhvr>
                                        <p:cTn id="12" dur="18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506" y="184785"/>
            <a:ext cx="11534987" cy="6488430"/>
          </a:xfrm>
          <a:prstGeom prst="rect">
            <a:avLst/>
          </a:prstGeom>
        </p:spPr>
      </p:pic>
      <p:sp>
        <p:nvSpPr>
          <p:cNvPr id="13" name="CuadroTexto 12"/>
          <p:cNvSpPr txBox="1"/>
          <p:nvPr/>
        </p:nvSpPr>
        <p:spPr>
          <a:xfrm>
            <a:off x="381002" y="5703167"/>
            <a:ext cx="11460480" cy="830997"/>
          </a:xfrm>
          <a:prstGeom prst="rect">
            <a:avLst/>
          </a:prstGeom>
          <a:noFill/>
        </p:spPr>
        <p:txBody>
          <a:bodyPr wrap="square" rtlCol="0">
            <a:spAutoFit/>
            <a:scene3d>
              <a:camera prst="obliqueBottomLeft"/>
              <a:lightRig rig="threePt" dir="t"/>
            </a:scene3d>
            <a:sp3d extrusionH="152400">
              <a:extrusionClr>
                <a:srgbClr val="1E3101"/>
              </a:extrusionClr>
            </a:sp3d>
          </a:bodyPr>
          <a:lstStyle/>
          <a:p>
            <a:pPr algn="ctr"/>
            <a:r>
              <a:rPr lang="es-PE" sz="2400" dirty="0" smtClean="0">
                <a:solidFill>
                  <a:srgbClr val="BEFC64"/>
                </a:solidFill>
                <a:latin typeface="Arial Black" panose="020B0A04020102020204" pitchFamily="34" charset="0"/>
              </a:rPr>
              <a:t>📍1.- LA MISTERIOSA DESAPARICION DE MILLONES DE PERSONAS EN TODAS PARTES DEL PLANETA</a:t>
            </a:r>
          </a:p>
        </p:txBody>
      </p:sp>
    </p:spTree>
    <p:extLst>
      <p:ext uri="{BB962C8B-B14F-4D97-AF65-F5344CB8AC3E}">
        <p14:creationId xmlns:p14="http://schemas.microsoft.com/office/powerpoint/2010/main" val="71169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00" fill="hold"/>
                                        <p:tgtEl>
                                          <p:spTgt spid="5"/>
                                        </p:tgtEl>
                                        <p:attrNameLst>
                                          <p:attrName>ppt_w</p:attrName>
                                        </p:attrNameLst>
                                      </p:cBhvr>
                                      <p:tavLst>
                                        <p:tav tm="0">
                                          <p:val>
                                            <p:strVal val="4/3*#ppt_w"/>
                                          </p:val>
                                        </p:tav>
                                        <p:tav tm="100000">
                                          <p:val>
                                            <p:strVal val="#ppt_w"/>
                                          </p:val>
                                        </p:tav>
                                      </p:tavLst>
                                    </p:anim>
                                    <p:anim calcmode="lin" valueType="num">
                                      <p:cBhvr>
                                        <p:cTn id="8" dur="16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1800" fill="hold"/>
                                        <p:tgtEl>
                                          <p:spTgt spid="13"/>
                                        </p:tgtEl>
                                        <p:attrNameLst>
                                          <p:attrName>ppt_w</p:attrName>
                                        </p:attrNameLst>
                                      </p:cBhvr>
                                      <p:tavLst>
                                        <p:tav tm="0">
                                          <p:val>
                                            <p:fltVal val="0"/>
                                          </p:val>
                                        </p:tav>
                                        <p:tav tm="100000">
                                          <p:val>
                                            <p:strVal val="#ppt_w"/>
                                          </p:val>
                                        </p:tav>
                                      </p:tavLst>
                                    </p:anim>
                                    <p:anim calcmode="lin" valueType="num">
                                      <p:cBhvr>
                                        <p:cTn id="12" dur="18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Imagen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023" y="200263"/>
            <a:ext cx="11479954" cy="6457474"/>
          </a:xfrm>
          <a:prstGeom prst="rect">
            <a:avLst/>
          </a:prstGeom>
        </p:spPr>
      </p:pic>
      <p:sp>
        <p:nvSpPr>
          <p:cNvPr id="13" name="CuadroTexto 12"/>
          <p:cNvSpPr txBox="1"/>
          <p:nvPr/>
        </p:nvSpPr>
        <p:spPr>
          <a:xfrm>
            <a:off x="375497" y="4743047"/>
            <a:ext cx="11460480" cy="1569660"/>
          </a:xfrm>
          <a:prstGeom prst="rect">
            <a:avLst/>
          </a:prstGeom>
          <a:noFill/>
        </p:spPr>
        <p:txBody>
          <a:bodyPr wrap="square" rtlCol="0">
            <a:spAutoFit/>
            <a:scene3d>
              <a:camera prst="obliqueBottomLeft"/>
              <a:lightRig rig="threePt" dir="t"/>
            </a:scene3d>
            <a:sp3d extrusionH="152400">
              <a:extrusionClr>
                <a:srgbClr val="25282B"/>
              </a:extrusionClr>
            </a:sp3d>
          </a:bodyPr>
          <a:lstStyle/>
          <a:p>
            <a:pPr algn="ctr"/>
            <a:r>
              <a:rPr lang="es-PE" sz="2400" dirty="0" smtClean="0">
                <a:solidFill>
                  <a:srgbClr val="BABEC2"/>
                </a:solidFill>
                <a:latin typeface="Arial Black" panose="020B0A04020102020204" pitchFamily="34" charset="0"/>
              </a:rPr>
              <a:t>📍2.- EL ESTALLIDO DE UNA GUERRA.</a:t>
            </a:r>
          </a:p>
          <a:p>
            <a:pPr algn="ctr"/>
            <a:endParaRPr lang="es-PE" sz="2400" dirty="0" smtClean="0">
              <a:solidFill>
                <a:srgbClr val="BABEC2"/>
              </a:solidFill>
              <a:latin typeface="Arial Black" panose="020B0A04020102020204" pitchFamily="34" charset="0"/>
            </a:endParaRPr>
          </a:p>
          <a:p>
            <a:pPr algn="ctr"/>
            <a:r>
              <a:rPr lang="es-PE" sz="2400" dirty="0" smtClean="0">
                <a:solidFill>
                  <a:srgbClr val="BABEC2"/>
                </a:solidFill>
                <a:latin typeface="Arial Black" panose="020B0A04020102020204" pitchFamily="34" charset="0"/>
              </a:rPr>
              <a:t>La gente no sabía cuál de las dos noticias atender, de tan aterradoras que eran las 2.</a:t>
            </a:r>
          </a:p>
        </p:txBody>
      </p:sp>
    </p:spTree>
    <p:extLst>
      <p:ext uri="{BB962C8B-B14F-4D97-AF65-F5344CB8AC3E}">
        <p14:creationId xmlns:p14="http://schemas.microsoft.com/office/powerpoint/2010/main" val="154385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600" fill="hold"/>
                                        <p:tgtEl>
                                          <p:spTgt spid="11"/>
                                        </p:tgtEl>
                                        <p:attrNameLst>
                                          <p:attrName>ppt_w</p:attrName>
                                        </p:attrNameLst>
                                      </p:cBhvr>
                                      <p:tavLst>
                                        <p:tav tm="0">
                                          <p:val>
                                            <p:strVal val="4/3*#ppt_w"/>
                                          </p:val>
                                        </p:tav>
                                        <p:tav tm="100000">
                                          <p:val>
                                            <p:strVal val="#ppt_w"/>
                                          </p:val>
                                        </p:tav>
                                      </p:tavLst>
                                    </p:anim>
                                    <p:anim calcmode="lin" valueType="num">
                                      <p:cBhvr>
                                        <p:cTn id="8" dur="1600" fill="hold"/>
                                        <p:tgtEl>
                                          <p:spTgt spid="11"/>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1800" fill="hold"/>
                                        <p:tgtEl>
                                          <p:spTgt spid="13"/>
                                        </p:tgtEl>
                                        <p:attrNameLst>
                                          <p:attrName>ppt_w</p:attrName>
                                        </p:attrNameLst>
                                      </p:cBhvr>
                                      <p:tavLst>
                                        <p:tav tm="0">
                                          <p:val>
                                            <p:fltVal val="0"/>
                                          </p:val>
                                        </p:tav>
                                        <p:tav tm="100000">
                                          <p:val>
                                            <p:strVal val="#ppt_w"/>
                                          </p:val>
                                        </p:tav>
                                      </p:tavLst>
                                    </p:anim>
                                    <p:anim calcmode="lin" valueType="num">
                                      <p:cBhvr>
                                        <p:cTn id="12" dur="18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23204" y="5430019"/>
            <a:ext cx="11460480" cy="1200329"/>
          </a:xfrm>
          <a:prstGeom prst="rect">
            <a:avLst/>
          </a:prstGeom>
          <a:noFill/>
        </p:spPr>
        <p:txBody>
          <a:bodyPr wrap="square" rtlCol="0">
            <a:spAutoFit/>
            <a:scene3d>
              <a:camera prst="obliqueBottomLeft"/>
              <a:lightRig rig="threePt" dir="t"/>
            </a:scene3d>
            <a:sp3d extrusionH="152400">
              <a:extrusionClr>
                <a:srgbClr val="25282B"/>
              </a:extrusionClr>
            </a:sp3d>
          </a:bodyPr>
          <a:lstStyle/>
          <a:p>
            <a:pPr algn="ctr"/>
            <a:r>
              <a:rPr lang="es-PE" sz="2400" dirty="0" smtClean="0">
                <a:solidFill>
                  <a:srgbClr val="BABEC2"/>
                </a:solidFill>
                <a:latin typeface="Arial Black" panose="020B0A04020102020204" pitchFamily="34" charset="0"/>
              </a:rPr>
              <a:t>📍Podía ver que algunos hogares estaban conmocionados, un hombre buscaba a su esposa e hijos, sin hallarlos, otros buscan a su madre o su padre, o sus hermanas, o sus amigos, </a:t>
            </a:r>
            <a:endParaRPr lang="es-PE" sz="2400" dirty="0">
              <a:solidFill>
                <a:srgbClr val="BABEC2"/>
              </a:solidFill>
              <a:latin typeface="Arial Black" panose="020B0A04020102020204" pitchFamily="34"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286519"/>
            <a:ext cx="9144000" cy="5143500"/>
          </a:xfrm>
          <a:prstGeom prst="rect">
            <a:avLst/>
          </a:prstGeom>
          <a:effectLst>
            <a:softEdge rad="127000"/>
          </a:effectLst>
        </p:spPr>
      </p:pic>
    </p:spTree>
    <p:extLst>
      <p:ext uri="{BB962C8B-B14F-4D97-AF65-F5344CB8AC3E}">
        <p14:creationId xmlns:p14="http://schemas.microsoft.com/office/powerpoint/2010/main" val="459011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140" y="201453"/>
            <a:ext cx="11475720" cy="6455093"/>
          </a:xfrm>
          <a:prstGeom prst="rect">
            <a:avLst/>
          </a:prstGeom>
        </p:spPr>
      </p:pic>
      <p:sp>
        <p:nvSpPr>
          <p:cNvPr id="8" name="CuadroTexto 7"/>
          <p:cNvSpPr txBox="1"/>
          <p:nvPr/>
        </p:nvSpPr>
        <p:spPr>
          <a:xfrm>
            <a:off x="358140" y="5367887"/>
            <a:ext cx="11460480" cy="830997"/>
          </a:xfrm>
          <a:prstGeom prst="rect">
            <a:avLst/>
          </a:prstGeom>
          <a:noFill/>
        </p:spPr>
        <p:txBody>
          <a:bodyPr wrap="square" rtlCol="0">
            <a:spAutoFit/>
            <a:scene3d>
              <a:camera prst="obliqueBottomLeft"/>
              <a:lightRig rig="threePt" dir="t"/>
            </a:scene3d>
            <a:sp3d extrusionH="152400">
              <a:extrusionClr>
                <a:srgbClr val="281F12"/>
              </a:extrusionClr>
            </a:sp3d>
          </a:bodyPr>
          <a:lstStyle/>
          <a:p>
            <a:pPr algn="ctr"/>
            <a:r>
              <a:rPr lang="es-PE" sz="2400" dirty="0" smtClean="0">
                <a:solidFill>
                  <a:srgbClr val="D9C5AB"/>
                </a:solidFill>
                <a:latin typeface="Arial Black" panose="020B0A04020102020204" pitchFamily="34" charset="0"/>
              </a:rPr>
              <a:t>corrían al teléfono desesperados por noticias, algunas llamadas no eran contestadas, por ausencia de los que debían responder, </a:t>
            </a:r>
            <a:endParaRPr lang="es-PE" sz="2400" dirty="0">
              <a:solidFill>
                <a:srgbClr val="D9C5AB"/>
              </a:solidFill>
              <a:latin typeface="Arial Black" panose="020B0A04020102020204" pitchFamily="34" charset="0"/>
            </a:endParaRPr>
          </a:p>
        </p:txBody>
      </p:sp>
    </p:spTree>
    <p:extLst>
      <p:ext uri="{BB962C8B-B14F-4D97-AF65-F5344CB8AC3E}">
        <p14:creationId xmlns:p14="http://schemas.microsoft.com/office/powerpoint/2010/main" val="3501043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800" fill="hold"/>
                                        <p:tgtEl>
                                          <p:spTgt spid="8"/>
                                        </p:tgtEl>
                                        <p:attrNameLst>
                                          <p:attrName>ppt_w</p:attrName>
                                        </p:attrNameLst>
                                      </p:cBhvr>
                                      <p:tavLst>
                                        <p:tav tm="0">
                                          <p:val>
                                            <p:fltVal val="0"/>
                                          </p:val>
                                        </p:tav>
                                        <p:tav tm="100000">
                                          <p:val>
                                            <p:strVal val="#ppt_w"/>
                                          </p:val>
                                        </p:tav>
                                      </p:tavLst>
                                    </p:anim>
                                    <p:anim calcmode="lin" valueType="num">
                                      <p:cBhvr>
                                        <p:cTn id="12"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857250"/>
            <a:ext cx="9144000" cy="5143500"/>
          </a:xfrm>
          <a:prstGeom prst="rect">
            <a:avLst/>
          </a:prstGeom>
        </p:spPr>
      </p:pic>
      <p:pic>
        <p:nvPicPr>
          <p:cNvPr id="9" name="Imagen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0" y="0"/>
            <a:ext cx="12192000" cy="6858000"/>
          </a:xfrm>
          <a:prstGeom prst="rect">
            <a:avLst/>
          </a:prstGeom>
        </p:spPr>
      </p:pic>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799" y="156210"/>
            <a:ext cx="11562080" cy="6503670"/>
          </a:xfrm>
          <a:prstGeom prst="rect">
            <a:avLst/>
          </a:prstGeom>
          <a:effectLst>
            <a:softEdge rad="63500"/>
          </a:effectLst>
        </p:spPr>
      </p:pic>
      <p:sp>
        <p:nvSpPr>
          <p:cNvPr id="12" name="CuadroTexto 11"/>
          <p:cNvSpPr txBox="1"/>
          <p:nvPr/>
        </p:nvSpPr>
        <p:spPr>
          <a:xfrm>
            <a:off x="365760" y="5129986"/>
            <a:ext cx="11460480" cy="1200329"/>
          </a:xfrm>
          <a:prstGeom prst="rect">
            <a:avLst/>
          </a:prstGeom>
          <a:noFill/>
        </p:spPr>
        <p:txBody>
          <a:bodyPr wrap="square" rtlCol="0">
            <a:spAutoFit/>
            <a:scene3d>
              <a:camera prst="obliqueBottomLeft"/>
              <a:lightRig rig="threePt" dir="t"/>
            </a:scene3d>
            <a:sp3d extrusionH="152400">
              <a:extrusionClr>
                <a:srgbClr val="25282B"/>
              </a:extrusionClr>
            </a:sp3d>
          </a:bodyPr>
          <a:lstStyle/>
          <a:p>
            <a:pPr algn="ctr"/>
            <a:r>
              <a:rPr lang="es-PE" sz="2400" dirty="0">
                <a:solidFill>
                  <a:srgbClr val="BABEC2"/>
                </a:solidFill>
                <a:latin typeface="Arial Black" panose="020B0A04020102020204" pitchFamily="34" charset="0"/>
              </a:rPr>
              <a:t>O</a:t>
            </a:r>
            <a:r>
              <a:rPr lang="es-PE" sz="2400" dirty="0" smtClean="0">
                <a:solidFill>
                  <a:srgbClr val="BABEC2"/>
                </a:solidFill>
                <a:latin typeface="Arial Black" panose="020B0A04020102020204" pitchFamily="34" charset="0"/>
              </a:rPr>
              <a:t>tros lloraban en el piso desesperados, la mayoría estaba haciendo esto, mientras otros seguían buscando personas con la esperanza de que fuera solo un malentendido,</a:t>
            </a:r>
            <a:endParaRPr lang="es-PE" sz="2400" dirty="0">
              <a:solidFill>
                <a:srgbClr val="BABEC2"/>
              </a:solidFill>
              <a:latin typeface="Arial Black" panose="020B0A04020102020204" pitchFamily="34" charset="0"/>
            </a:endParaRPr>
          </a:p>
        </p:txBody>
      </p:sp>
    </p:spTree>
    <p:extLst>
      <p:ext uri="{BB962C8B-B14F-4D97-AF65-F5344CB8AC3E}">
        <p14:creationId xmlns:p14="http://schemas.microsoft.com/office/powerpoint/2010/main" val="2879400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600" fill="hold"/>
                                        <p:tgtEl>
                                          <p:spTgt spid="10"/>
                                        </p:tgtEl>
                                        <p:attrNameLst>
                                          <p:attrName>ppt_w</p:attrName>
                                        </p:attrNameLst>
                                      </p:cBhvr>
                                      <p:tavLst>
                                        <p:tav tm="0">
                                          <p:val>
                                            <p:strVal val="4/3*#ppt_w"/>
                                          </p:val>
                                        </p:tav>
                                        <p:tav tm="100000">
                                          <p:val>
                                            <p:strVal val="#ppt_w"/>
                                          </p:val>
                                        </p:tav>
                                      </p:tavLst>
                                    </p:anim>
                                    <p:anim calcmode="lin" valueType="num">
                                      <p:cBhvr>
                                        <p:cTn id="8" dur="1600" fill="hold"/>
                                        <p:tgtEl>
                                          <p:spTgt spid="1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1800" fill="hold"/>
                                        <p:tgtEl>
                                          <p:spTgt spid="12"/>
                                        </p:tgtEl>
                                        <p:attrNameLst>
                                          <p:attrName>ppt_w</p:attrName>
                                        </p:attrNameLst>
                                      </p:cBhvr>
                                      <p:tavLst>
                                        <p:tav tm="0">
                                          <p:val>
                                            <p:fltVal val="0"/>
                                          </p:val>
                                        </p:tav>
                                        <p:tav tm="100000">
                                          <p:val>
                                            <p:strVal val="#ppt_w"/>
                                          </p:val>
                                        </p:tav>
                                      </p:tavLst>
                                    </p:anim>
                                    <p:anim calcmode="lin" valueType="num">
                                      <p:cBhvr>
                                        <p:cTn id="12" dur="18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Imagen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279" y="247649"/>
            <a:ext cx="11567161" cy="6506529"/>
          </a:xfrm>
          <a:prstGeom prst="rect">
            <a:avLst/>
          </a:prstGeom>
        </p:spPr>
      </p:pic>
      <p:sp>
        <p:nvSpPr>
          <p:cNvPr id="16" name="CuadroTexto 15"/>
          <p:cNvSpPr txBox="1"/>
          <p:nvPr/>
        </p:nvSpPr>
        <p:spPr>
          <a:xfrm>
            <a:off x="388619" y="5291687"/>
            <a:ext cx="11460480" cy="461665"/>
          </a:xfrm>
          <a:prstGeom prst="rect">
            <a:avLst/>
          </a:prstGeom>
          <a:noFill/>
        </p:spPr>
        <p:txBody>
          <a:bodyPr wrap="square" rtlCol="0">
            <a:spAutoFit/>
            <a:scene3d>
              <a:camera prst="obliqueBottomLeft"/>
              <a:lightRig rig="threePt" dir="t"/>
            </a:scene3d>
            <a:sp3d extrusionH="152400">
              <a:extrusionClr>
                <a:srgbClr val="262626"/>
              </a:extrusionClr>
            </a:sp3d>
          </a:bodyPr>
          <a:lstStyle/>
          <a:p>
            <a:pPr algn="ctr"/>
            <a:r>
              <a:rPr lang="es-PE" sz="2400" dirty="0" smtClean="0">
                <a:solidFill>
                  <a:srgbClr val="D9D9D5"/>
                </a:solidFill>
                <a:latin typeface="Arial Black" panose="020B0A04020102020204" pitchFamily="34" charset="0"/>
              </a:rPr>
              <a:t>había algunos que se reprochaban unos a otros, y se culpaban; </a:t>
            </a:r>
            <a:endParaRPr lang="es-PE" sz="2400" dirty="0">
              <a:solidFill>
                <a:srgbClr val="D9D9D5"/>
              </a:solidFill>
              <a:latin typeface="Arial Black" panose="020B0A04020102020204" pitchFamily="34" charset="0"/>
            </a:endParaRPr>
          </a:p>
        </p:txBody>
      </p:sp>
    </p:spTree>
    <p:extLst>
      <p:ext uri="{BB962C8B-B14F-4D97-AF65-F5344CB8AC3E}">
        <p14:creationId xmlns:p14="http://schemas.microsoft.com/office/powerpoint/2010/main" val="3139006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600" fill="hold"/>
                                        <p:tgtEl>
                                          <p:spTgt spid="11"/>
                                        </p:tgtEl>
                                        <p:attrNameLst>
                                          <p:attrName>ppt_w</p:attrName>
                                        </p:attrNameLst>
                                      </p:cBhvr>
                                      <p:tavLst>
                                        <p:tav tm="0">
                                          <p:val>
                                            <p:strVal val="4/3*#ppt_w"/>
                                          </p:val>
                                        </p:tav>
                                        <p:tav tm="100000">
                                          <p:val>
                                            <p:strVal val="#ppt_w"/>
                                          </p:val>
                                        </p:tav>
                                      </p:tavLst>
                                    </p:anim>
                                    <p:anim calcmode="lin" valueType="num">
                                      <p:cBhvr>
                                        <p:cTn id="8" dur="1600" fill="hold"/>
                                        <p:tgtEl>
                                          <p:spTgt spid="11"/>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800" fill="hold"/>
                                        <p:tgtEl>
                                          <p:spTgt spid="16"/>
                                        </p:tgtEl>
                                        <p:attrNameLst>
                                          <p:attrName>ppt_w</p:attrName>
                                        </p:attrNameLst>
                                      </p:cBhvr>
                                      <p:tavLst>
                                        <p:tav tm="0">
                                          <p:val>
                                            <p:fltVal val="0"/>
                                          </p:val>
                                        </p:tav>
                                        <p:tav tm="100000">
                                          <p:val>
                                            <p:strVal val="#ppt_w"/>
                                          </p:val>
                                        </p:tav>
                                      </p:tavLst>
                                    </p:anim>
                                    <p:anim calcmode="lin" valueType="num">
                                      <p:cBhvr>
                                        <p:cTn id="12" dur="18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039" y="247650"/>
            <a:ext cx="11536681" cy="6489383"/>
          </a:xfrm>
          <a:prstGeom prst="rect">
            <a:avLst/>
          </a:prstGeom>
        </p:spPr>
      </p:pic>
      <p:sp>
        <p:nvSpPr>
          <p:cNvPr id="13" name="CuadroTexto 12"/>
          <p:cNvSpPr txBox="1"/>
          <p:nvPr/>
        </p:nvSpPr>
        <p:spPr>
          <a:xfrm>
            <a:off x="396240" y="4766493"/>
            <a:ext cx="11460480" cy="1569660"/>
          </a:xfrm>
          <a:prstGeom prst="rect">
            <a:avLst/>
          </a:prstGeom>
          <a:noFill/>
        </p:spPr>
        <p:txBody>
          <a:bodyPr wrap="square" rtlCol="0">
            <a:spAutoFit/>
            <a:scene3d>
              <a:camera prst="obliqueBottomLeft"/>
              <a:lightRig rig="threePt" dir="t"/>
            </a:scene3d>
            <a:sp3d extrusionH="127000">
              <a:extrusionClr>
                <a:schemeClr val="tx1">
                  <a:lumMod val="95000"/>
                  <a:lumOff val="5000"/>
                </a:schemeClr>
              </a:extrusionClr>
            </a:sp3d>
          </a:bodyPr>
          <a:lstStyle/>
          <a:p>
            <a:pPr algn="ctr"/>
            <a:r>
              <a:rPr lang="es-PE" sz="2400" dirty="0" smtClean="0">
                <a:solidFill>
                  <a:srgbClr val="DDDDD9"/>
                </a:solidFill>
                <a:latin typeface="Arial Black" panose="020B0A04020102020204" pitchFamily="34" charset="0"/>
              </a:rPr>
              <a:t>los que lloraban y se humillaban eran muchos y se iban sumando ante la realidad de que HABIAN DESAPARECIDO, y lloraban con desesperación, confesando sus pecados públicamente sin importarles que los oyeran.</a:t>
            </a:r>
            <a:endParaRPr lang="es-PE" sz="2400" dirty="0">
              <a:solidFill>
                <a:srgbClr val="DDDDD9"/>
              </a:solidFill>
              <a:latin typeface="Arial Black" panose="020B0A04020102020204" pitchFamily="34" charset="0"/>
            </a:endParaRPr>
          </a:p>
        </p:txBody>
      </p:sp>
    </p:spTree>
    <p:extLst>
      <p:ext uri="{BB962C8B-B14F-4D97-AF65-F5344CB8AC3E}">
        <p14:creationId xmlns:p14="http://schemas.microsoft.com/office/powerpoint/2010/main" val="3865690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600" fill="hold"/>
                                        <p:tgtEl>
                                          <p:spTgt spid="10"/>
                                        </p:tgtEl>
                                        <p:attrNameLst>
                                          <p:attrName>ppt_w</p:attrName>
                                        </p:attrNameLst>
                                      </p:cBhvr>
                                      <p:tavLst>
                                        <p:tav tm="0">
                                          <p:val>
                                            <p:strVal val="4/3*#ppt_w"/>
                                          </p:val>
                                        </p:tav>
                                        <p:tav tm="100000">
                                          <p:val>
                                            <p:strVal val="#ppt_w"/>
                                          </p:val>
                                        </p:tav>
                                      </p:tavLst>
                                    </p:anim>
                                    <p:anim calcmode="lin" valueType="num">
                                      <p:cBhvr>
                                        <p:cTn id="8" dur="1600" fill="hold"/>
                                        <p:tgtEl>
                                          <p:spTgt spid="1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1800" fill="hold"/>
                                        <p:tgtEl>
                                          <p:spTgt spid="13"/>
                                        </p:tgtEl>
                                        <p:attrNameLst>
                                          <p:attrName>ppt_w</p:attrName>
                                        </p:attrNameLst>
                                      </p:cBhvr>
                                      <p:tavLst>
                                        <p:tav tm="0">
                                          <p:val>
                                            <p:fltVal val="0"/>
                                          </p:val>
                                        </p:tav>
                                        <p:tav tm="100000">
                                          <p:val>
                                            <p:strVal val="#ppt_w"/>
                                          </p:val>
                                        </p:tav>
                                      </p:tavLst>
                                    </p:anim>
                                    <p:anim calcmode="lin" valueType="num">
                                      <p:cBhvr>
                                        <p:cTn id="12" dur="18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81002" y="5387816"/>
            <a:ext cx="11460480" cy="1200329"/>
          </a:xfrm>
          <a:prstGeom prst="rect">
            <a:avLst/>
          </a:prstGeom>
          <a:noFill/>
        </p:spPr>
        <p:txBody>
          <a:bodyPr wrap="square" rtlCol="0">
            <a:spAutoFit/>
            <a:scene3d>
              <a:camera prst="obliqueBottomLeft"/>
              <a:lightRig rig="threePt" dir="t"/>
            </a:scene3d>
            <a:sp3d extrusionH="152400">
              <a:extrusionClr>
                <a:srgbClr val="31090A"/>
              </a:extrusionClr>
            </a:sp3d>
          </a:bodyPr>
          <a:lstStyle/>
          <a:p>
            <a:pPr algn="ctr"/>
            <a:r>
              <a:rPr lang="es-PE" sz="2400" dirty="0" smtClean="0">
                <a:solidFill>
                  <a:srgbClr val="EDA5A7"/>
                </a:solidFill>
                <a:latin typeface="Arial Black" panose="020B0A04020102020204" pitchFamily="34" charset="0"/>
              </a:rPr>
              <a:t>Era un caos en muchos lugares, mientras en otros las noticias de guerra los tenían ocupados y pegados al TV, radio y redes sociales. En fin, el planeta entero estaba bajo una conmoción.</a:t>
            </a:r>
            <a:endParaRPr lang="es-PE" sz="2400" dirty="0">
              <a:solidFill>
                <a:srgbClr val="EDA5A7"/>
              </a:solidFill>
              <a:latin typeface="Arial Black" panose="020B0A04020102020204" pitchFamily="34" charset="0"/>
            </a:endParaRPr>
          </a:p>
        </p:txBody>
      </p:sp>
      <p:pic>
        <p:nvPicPr>
          <p:cNvPr id="13314" name="Picture 2" descr="http://3.bp.blogspot.com/-UWexhiZQH2I/UIXrZ0pkzeI/AAAAAAAADD8/-c6Eg5MbLdc/s1600/israel22%2B%25282%252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7961" y="107315"/>
            <a:ext cx="7896077" cy="528050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3706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1600" fill="hold"/>
                                        <p:tgtEl>
                                          <p:spTgt spid="13314"/>
                                        </p:tgtEl>
                                        <p:attrNameLst>
                                          <p:attrName>ppt_w</p:attrName>
                                        </p:attrNameLst>
                                      </p:cBhvr>
                                      <p:tavLst>
                                        <p:tav tm="0">
                                          <p:val>
                                            <p:strVal val="4/3*#ppt_w"/>
                                          </p:val>
                                        </p:tav>
                                        <p:tav tm="100000">
                                          <p:val>
                                            <p:strVal val="#ppt_w"/>
                                          </p:val>
                                        </p:tav>
                                      </p:tavLst>
                                    </p:anim>
                                    <p:anim calcmode="lin" valueType="num">
                                      <p:cBhvr>
                                        <p:cTn id="8" dur="1600" fill="hold"/>
                                        <p:tgtEl>
                                          <p:spTgt spid="1331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 y="140970"/>
            <a:ext cx="11643360" cy="6549390"/>
          </a:xfrm>
          <a:prstGeom prst="rect">
            <a:avLst/>
          </a:prstGeom>
        </p:spPr>
      </p:pic>
      <p:sp>
        <p:nvSpPr>
          <p:cNvPr id="9" name="CuadroTexto 8"/>
          <p:cNvSpPr txBox="1"/>
          <p:nvPr/>
        </p:nvSpPr>
        <p:spPr>
          <a:xfrm>
            <a:off x="381002" y="3981047"/>
            <a:ext cx="11460480" cy="2677656"/>
          </a:xfrm>
          <a:prstGeom prst="rect">
            <a:avLst/>
          </a:prstGeom>
          <a:noFill/>
        </p:spPr>
        <p:txBody>
          <a:bodyPr wrap="square" rtlCol="0">
            <a:spAutoFit/>
            <a:scene3d>
              <a:camera prst="obliqueBottomLeft"/>
              <a:lightRig rig="threePt" dir="t"/>
            </a:scene3d>
            <a:sp3d extrusionH="152400">
              <a:extrusionClr>
                <a:srgbClr val="3C1C02"/>
              </a:extrusionClr>
            </a:sp3d>
          </a:bodyPr>
          <a:lstStyle/>
          <a:p>
            <a:pPr algn="ctr"/>
            <a:r>
              <a:rPr lang="es-PE" sz="2400" dirty="0" smtClean="0">
                <a:solidFill>
                  <a:srgbClr val="FCC08E"/>
                </a:solidFill>
                <a:latin typeface="Arial Black" panose="020B0A04020102020204" pitchFamily="34" charset="0"/>
              </a:rPr>
              <a:t>📍Desaparecen estas escenas y veo otras, América (el continente) estaba muy dañado, algo había ocurrido y creo seguía ocurriendo; por lo que elementos de un ejército, que parecía un ejército mundial ya que estaban por toda partes del planeta buscaban gente. Pero América esta menos ocupada por estos soldados, como que le habían perdido interés y el interés estaba centrado en medio oriente y Europa. </a:t>
            </a:r>
            <a:endParaRPr lang="es-PE" sz="2400" dirty="0">
              <a:solidFill>
                <a:srgbClr val="FCC08E"/>
              </a:solidFill>
              <a:latin typeface="Arial Black" panose="020B0A04020102020204" pitchFamily="34" charset="0"/>
            </a:endParaRPr>
          </a:p>
        </p:txBody>
      </p:sp>
    </p:spTree>
    <p:extLst>
      <p:ext uri="{BB962C8B-B14F-4D97-AF65-F5344CB8AC3E}">
        <p14:creationId xmlns:p14="http://schemas.microsoft.com/office/powerpoint/2010/main" val="2285011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00" fill="hold"/>
                                        <p:tgtEl>
                                          <p:spTgt spid="6"/>
                                        </p:tgtEl>
                                        <p:attrNameLst>
                                          <p:attrName>ppt_w</p:attrName>
                                        </p:attrNameLst>
                                      </p:cBhvr>
                                      <p:tavLst>
                                        <p:tav tm="0">
                                          <p:val>
                                            <p:strVal val="4/3*#ppt_w"/>
                                          </p:val>
                                        </p:tav>
                                        <p:tav tm="100000">
                                          <p:val>
                                            <p:strVal val="#ppt_w"/>
                                          </p:val>
                                        </p:tav>
                                      </p:tavLst>
                                    </p:anim>
                                    <p:anim calcmode="lin" valueType="num">
                                      <p:cBhvr>
                                        <p:cTn id="8" dur="16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800" fill="hold"/>
                                        <p:tgtEl>
                                          <p:spTgt spid="9"/>
                                        </p:tgtEl>
                                        <p:attrNameLst>
                                          <p:attrName>ppt_w</p:attrName>
                                        </p:attrNameLst>
                                      </p:cBhvr>
                                      <p:tavLst>
                                        <p:tav tm="0">
                                          <p:val>
                                            <p:fltVal val="0"/>
                                          </p:val>
                                        </p:tav>
                                        <p:tav tm="100000">
                                          <p:val>
                                            <p:strVal val="#ppt_w"/>
                                          </p:val>
                                        </p:tav>
                                      </p:tavLst>
                                    </p:anim>
                                    <p:anim calcmode="lin" valueType="num">
                                      <p:cBhvr>
                                        <p:cTn id="12" dur="18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970"/>
            <a:ext cx="12232836" cy="6880970"/>
          </a:xfrm>
          <a:prstGeom prst="rect">
            <a:avLst/>
          </a:prstGeom>
        </p:spPr>
      </p:pic>
      <p:sp>
        <p:nvSpPr>
          <p:cNvPr id="2" name="CuadroTexto 1"/>
          <p:cNvSpPr txBox="1"/>
          <p:nvPr/>
        </p:nvSpPr>
        <p:spPr>
          <a:xfrm>
            <a:off x="381002" y="5120530"/>
            <a:ext cx="11460480" cy="1569660"/>
          </a:xfrm>
          <a:prstGeom prst="rect">
            <a:avLst/>
          </a:prstGeom>
          <a:noFill/>
        </p:spPr>
        <p:txBody>
          <a:bodyPr wrap="square" rtlCol="0">
            <a:spAutoFit/>
            <a:scene3d>
              <a:camera prst="obliqueBottomLeft"/>
              <a:lightRig rig="threePt" dir="t"/>
            </a:scene3d>
            <a:sp3d extrusionH="152400">
              <a:extrusionClr>
                <a:srgbClr val="301D0E"/>
              </a:extrusionClr>
            </a:sp3d>
          </a:bodyPr>
          <a:lstStyle/>
          <a:p>
            <a:pPr algn="ctr"/>
            <a:r>
              <a:rPr lang="es-PE" sz="2400" dirty="0" smtClean="0">
                <a:solidFill>
                  <a:srgbClr val="DEB492"/>
                </a:solidFill>
                <a:latin typeface="Arial Black" panose="020B0A04020102020204" pitchFamily="34" charset="0"/>
              </a:rPr>
              <a:t>Pude ver a un hombre sin distinguirlo bien que sabía yo era “el hombre de pecado” (así lo llamaba el Señor que me estaba mostrando todo esto) y este hombre estaba ¡rabiando! Su anhelo de ser el gobernante mundial se había cumplido,</a:t>
            </a:r>
            <a:endParaRPr lang="es-PE" sz="2400" dirty="0">
              <a:solidFill>
                <a:srgbClr val="DEB492"/>
              </a:solidFill>
              <a:latin typeface="Arial Black" panose="020B0A04020102020204" pitchFamily="34" charset="0"/>
            </a:endParaRPr>
          </a:p>
        </p:txBody>
      </p:sp>
      <p:pic>
        <p:nvPicPr>
          <p:cNvPr id="15362" name="Picture 2" descr="http://comoeliminarlabrujeria.com/wp-content/uploads/2016/11/espiritu-anticristo.jpg"/>
          <p:cNvPicPr>
            <a:picLocks noChangeAspect="1" noChangeArrowheads="1"/>
          </p:cNvPicPr>
          <p:nvPr/>
        </p:nvPicPr>
        <p:blipFill rotWithShape="1">
          <a:blip r:embed="rId3">
            <a:extLst>
              <a:ext uri="{28A0092B-C50C-407E-A947-70E740481C1C}">
                <a14:useLocalDpi xmlns:a14="http://schemas.microsoft.com/office/drawing/2010/main" val="0"/>
              </a:ext>
            </a:extLst>
          </a:blip>
          <a:srcRect t="12333" b="12666"/>
          <a:stretch/>
        </p:blipFill>
        <p:spPr bwMode="auto">
          <a:xfrm>
            <a:off x="1557654" y="133121"/>
            <a:ext cx="8866505" cy="498740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8335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1600" fill="hold"/>
                                        <p:tgtEl>
                                          <p:spTgt spid="15362"/>
                                        </p:tgtEl>
                                        <p:attrNameLst>
                                          <p:attrName>ppt_w</p:attrName>
                                        </p:attrNameLst>
                                      </p:cBhvr>
                                      <p:tavLst>
                                        <p:tav tm="0">
                                          <p:val>
                                            <p:strVal val="4/3*#ppt_w"/>
                                          </p:val>
                                        </p:tav>
                                        <p:tav tm="100000">
                                          <p:val>
                                            <p:strVal val="#ppt_w"/>
                                          </p:val>
                                        </p:tav>
                                      </p:tavLst>
                                    </p:anim>
                                    <p:anim calcmode="lin" valueType="num">
                                      <p:cBhvr>
                                        <p:cTn id="8" dur="1600" fill="hold"/>
                                        <p:tgtEl>
                                          <p:spTgt spid="1536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81002" y="5373748"/>
            <a:ext cx="11460480" cy="1200329"/>
          </a:xfrm>
          <a:prstGeom prst="rect">
            <a:avLst/>
          </a:prstGeom>
          <a:noFill/>
        </p:spPr>
        <p:txBody>
          <a:bodyPr wrap="square" rtlCol="0">
            <a:spAutoFit/>
            <a:scene3d>
              <a:camera prst="obliqueBottomLeft"/>
              <a:lightRig rig="threePt" dir="t"/>
            </a:scene3d>
            <a:sp3d extrusionH="152400">
              <a:extrusionClr>
                <a:srgbClr val="1B242B"/>
              </a:extrusionClr>
            </a:sp3d>
          </a:bodyPr>
          <a:lstStyle/>
          <a:p>
            <a:pPr algn="ctr"/>
            <a:r>
              <a:rPr lang="es-PE" sz="2400" dirty="0">
                <a:solidFill>
                  <a:srgbClr val="ABBCC9"/>
                </a:solidFill>
                <a:latin typeface="Arial Black" panose="020B0A04020102020204" pitchFamily="34" charset="0"/>
              </a:rPr>
              <a:t>P</a:t>
            </a:r>
            <a:r>
              <a:rPr lang="es-PE" sz="2400" dirty="0" smtClean="0">
                <a:solidFill>
                  <a:srgbClr val="ABBCC9"/>
                </a:solidFill>
                <a:latin typeface="Arial Black" panose="020B0A04020102020204" pitchFamily="34" charset="0"/>
              </a:rPr>
              <a:t>ero no podía disfrutarlo por los desastres naturales que caían sobre el planeta, rabiaba de coraje cada vez que estos desastres estorban sus planes.</a:t>
            </a:r>
            <a:endParaRPr lang="es-PE" sz="2400" dirty="0">
              <a:solidFill>
                <a:srgbClr val="ABBCC9"/>
              </a:solidFill>
              <a:latin typeface="Arial Black" panose="020B0A0402010202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7204" y="186690"/>
            <a:ext cx="9221436" cy="5187058"/>
          </a:xfrm>
          <a:prstGeom prst="rect">
            <a:avLst/>
          </a:prstGeom>
          <a:effectLst>
            <a:softEdge rad="127000"/>
          </a:effectLst>
        </p:spPr>
      </p:pic>
    </p:spTree>
    <p:extLst>
      <p:ext uri="{BB962C8B-B14F-4D97-AF65-F5344CB8AC3E}">
        <p14:creationId xmlns:p14="http://schemas.microsoft.com/office/powerpoint/2010/main" val="1826954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320" y="186690"/>
            <a:ext cx="11643360" cy="6549390"/>
          </a:xfrm>
          <a:prstGeom prst="rect">
            <a:avLst/>
          </a:prstGeom>
        </p:spPr>
      </p:pic>
      <p:sp>
        <p:nvSpPr>
          <p:cNvPr id="10" name="CuadroTexto 9"/>
          <p:cNvSpPr txBox="1"/>
          <p:nvPr/>
        </p:nvSpPr>
        <p:spPr>
          <a:xfrm>
            <a:off x="365760" y="3629355"/>
            <a:ext cx="11460480" cy="2677656"/>
          </a:xfrm>
          <a:prstGeom prst="rect">
            <a:avLst/>
          </a:prstGeom>
          <a:noFill/>
        </p:spPr>
        <p:txBody>
          <a:bodyPr wrap="square" rtlCol="0">
            <a:spAutoFit/>
            <a:scene3d>
              <a:camera prst="obliqueBottomLeft"/>
              <a:lightRig rig="threePt" dir="t"/>
            </a:scene3d>
            <a:sp3d extrusionH="152400">
              <a:extrusionClr>
                <a:srgbClr val="34140E"/>
              </a:extrusionClr>
            </a:sp3d>
          </a:bodyPr>
          <a:lstStyle/>
          <a:p>
            <a:pPr algn="ctr"/>
            <a:r>
              <a:rPr lang="es-PE" sz="2400" dirty="0" smtClean="0">
                <a:solidFill>
                  <a:srgbClr val="E6AFA4"/>
                </a:solidFill>
                <a:latin typeface="Arial Black" panose="020B0A04020102020204" pitchFamily="34" charset="0"/>
              </a:rPr>
              <a:t>📍Los cristianos estaban escondidos, no se veía nada que indicara que había cristianismo en el planeta, todo había sido quitado, lo que podía representar algo cristiano había sido quitado, habían borrado todo vestigio de cristianismo en el mundo, pero había algunos creyentes escondidos. Y pude ver que eran buscados aunque con dificultad ya que los sismos, explosiones de volcanes etc., dificultaban la búsqueda, y esto ayudaba a los creyentes. </a:t>
            </a:r>
            <a:endParaRPr lang="es-PE" sz="2400" dirty="0">
              <a:solidFill>
                <a:srgbClr val="E6AFA4"/>
              </a:solidFill>
              <a:latin typeface="Arial Black" panose="020B0A04020102020204" pitchFamily="34" charset="0"/>
            </a:endParaRPr>
          </a:p>
        </p:txBody>
      </p:sp>
    </p:spTree>
    <p:extLst>
      <p:ext uri="{BB962C8B-B14F-4D97-AF65-F5344CB8AC3E}">
        <p14:creationId xmlns:p14="http://schemas.microsoft.com/office/powerpoint/2010/main" val="185326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800" fill="hold"/>
                                        <p:tgtEl>
                                          <p:spTgt spid="10"/>
                                        </p:tgtEl>
                                        <p:attrNameLst>
                                          <p:attrName>ppt_w</p:attrName>
                                        </p:attrNameLst>
                                      </p:cBhvr>
                                      <p:tavLst>
                                        <p:tav tm="0">
                                          <p:val>
                                            <p:fltVal val="0"/>
                                          </p:val>
                                        </p:tav>
                                        <p:tav tm="100000">
                                          <p:val>
                                            <p:strVal val="#ppt_w"/>
                                          </p:val>
                                        </p:tav>
                                      </p:tavLst>
                                    </p:anim>
                                    <p:anim calcmode="lin" valueType="num">
                                      <p:cBhvr>
                                        <p:cTn id="12" dur="18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24730" y="4726635"/>
            <a:ext cx="11460480" cy="1938992"/>
          </a:xfrm>
          <a:prstGeom prst="rect">
            <a:avLst/>
          </a:prstGeom>
          <a:noFill/>
        </p:spPr>
        <p:txBody>
          <a:bodyPr wrap="square" rtlCol="0">
            <a:spAutoFit/>
            <a:scene3d>
              <a:camera prst="obliqueBottomLeft"/>
              <a:lightRig rig="threePt" dir="t"/>
            </a:scene3d>
            <a:sp3d extrusionH="152400">
              <a:extrusionClr>
                <a:srgbClr val="3F3E00"/>
              </a:extrusionClr>
            </a:sp3d>
          </a:bodyPr>
          <a:lstStyle/>
          <a:p>
            <a:pPr algn="ctr"/>
            <a:r>
              <a:rPr lang="es-PE" sz="2400" dirty="0" smtClean="0">
                <a:solidFill>
                  <a:srgbClr val="FFFF2F"/>
                </a:solidFill>
                <a:latin typeface="Arial Black" panose="020B0A04020102020204" pitchFamily="34" charset="0"/>
              </a:rPr>
              <a:t>📍En una de esas ciudades así, vi un edificio, y pude ver estas escenas,--- un hombre solitario (le llamaremos el “visitante “para identificarlo en este relato). Andaba caminando como sin un rumbo fijo, como observando todo, cuando vio a otro hombre y lo siguió, llegando a un edificio,</a:t>
            </a:r>
            <a:endParaRPr lang="es-PE" sz="2400" dirty="0">
              <a:solidFill>
                <a:srgbClr val="FFFF2F"/>
              </a:solidFill>
              <a:latin typeface="Arial Black" panose="020B0A0402010202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2319" y="137489"/>
            <a:ext cx="8158481" cy="4589146"/>
          </a:xfrm>
          <a:prstGeom prst="rect">
            <a:avLst/>
          </a:prstGeom>
          <a:effectLst>
            <a:softEdge rad="127000"/>
          </a:effectLst>
        </p:spPr>
      </p:pic>
    </p:spTree>
    <p:extLst>
      <p:ext uri="{BB962C8B-B14F-4D97-AF65-F5344CB8AC3E}">
        <p14:creationId xmlns:p14="http://schemas.microsoft.com/office/powerpoint/2010/main" val="1674299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Imagen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773" y="146685"/>
            <a:ext cx="11670453" cy="6564630"/>
          </a:xfrm>
          <a:prstGeom prst="rect">
            <a:avLst/>
          </a:prstGeom>
        </p:spPr>
      </p:pic>
      <p:sp>
        <p:nvSpPr>
          <p:cNvPr id="12" name="CuadroTexto 11"/>
          <p:cNvSpPr txBox="1"/>
          <p:nvPr/>
        </p:nvSpPr>
        <p:spPr>
          <a:xfrm>
            <a:off x="365759" y="4839821"/>
            <a:ext cx="11460480" cy="1569660"/>
          </a:xfrm>
          <a:prstGeom prst="rect">
            <a:avLst/>
          </a:prstGeom>
          <a:noFill/>
        </p:spPr>
        <p:txBody>
          <a:bodyPr wrap="square" rtlCol="0">
            <a:spAutoFit/>
            <a:scene3d>
              <a:camera prst="obliqueBottomLeft"/>
              <a:lightRig rig="threePt" dir="t"/>
            </a:scene3d>
            <a:sp3d extrusionH="152400">
              <a:extrusionClr>
                <a:srgbClr val="2D2015"/>
              </a:extrusionClr>
            </a:sp3d>
          </a:bodyPr>
          <a:lstStyle/>
          <a:p>
            <a:pPr algn="ctr"/>
            <a:r>
              <a:rPr lang="es-PE" sz="2400" dirty="0" smtClean="0">
                <a:solidFill>
                  <a:srgbClr val="D2B8A2"/>
                </a:solidFill>
                <a:latin typeface="Arial Black" panose="020B0A04020102020204" pitchFamily="34" charset="0"/>
              </a:rPr>
              <a:t>en uno de los apartamentos, en donde había un pequeño grupo como de 20 personas. Eran creyentes y se veía que estaban organizados entre ellos, tenían un cuarto con alimentos, ropa, etc., donde habían guardado todo esto, </a:t>
            </a:r>
            <a:endParaRPr lang="es-PE" sz="2400" dirty="0">
              <a:solidFill>
                <a:srgbClr val="D2B8A2"/>
              </a:solidFill>
              <a:latin typeface="Arial Black" panose="020B0A04020102020204" pitchFamily="34" charset="0"/>
            </a:endParaRPr>
          </a:p>
        </p:txBody>
      </p:sp>
    </p:spTree>
    <p:extLst>
      <p:ext uri="{BB962C8B-B14F-4D97-AF65-F5344CB8AC3E}">
        <p14:creationId xmlns:p14="http://schemas.microsoft.com/office/powerpoint/2010/main" val="150131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600" fill="hold"/>
                                        <p:tgtEl>
                                          <p:spTgt spid="8"/>
                                        </p:tgtEl>
                                        <p:attrNameLst>
                                          <p:attrName>ppt_w</p:attrName>
                                        </p:attrNameLst>
                                      </p:cBhvr>
                                      <p:tavLst>
                                        <p:tav tm="0">
                                          <p:val>
                                            <p:strVal val="4/3*#ppt_w"/>
                                          </p:val>
                                        </p:tav>
                                        <p:tav tm="100000">
                                          <p:val>
                                            <p:strVal val="#ppt_w"/>
                                          </p:val>
                                        </p:tav>
                                      </p:tavLst>
                                    </p:anim>
                                    <p:anim calcmode="lin" valueType="num">
                                      <p:cBhvr>
                                        <p:cTn id="8" dur="1600" fill="hold"/>
                                        <p:tgtEl>
                                          <p:spTgt spid="8"/>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1800" fill="hold"/>
                                        <p:tgtEl>
                                          <p:spTgt spid="12"/>
                                        </p:tgtEl>
                                        <p:attrNameLst>
                                          <p:attrName>ppt_w</p:attrName>
                                        </p:attrNameLst>
                                      </p:cBhvr>
                                      <p:tavLst>
                                        <p:tav tm="0">
                                          <p:val>
                                            <p:fltVal val="0"/>
                                          </p:val>
                                        </p:tav>
                                        <p:tav tm="100000">
                                          <p:val>
                                            <p:strVal val="#ppt_w"/>
                                          </p:val>
                                        </p:tav>
                                      </p:tavLst>
                                    </p:anim>
                                    <p:anim calcmode="lin" valueType="num">
                                      <p:cBhvr>
                                        <p:cTn id="12" dur="18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Imagen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560" y="186689"/>
            <a:ext cx="11612880" cy="6532245"/>
          </a:xfrm>
          <a:prstGeom prst="rect">
            <a:avLst/>
          </a:prstGeom>
        </p:spPr>
      </p:pic>
      <p:sp>
        <p:nvSpPr>
          <p:cNvPr id="13" name="CuadroTexto 12"/>
          <p:cNvSpPr txBox="1"/>
          <p:nvPr/>
        </p:nvSpPr>
        <p:spPr>
          <a:xfrm>
            <a:off x="365760" y="4806352"/>
            <a:ext cx="11460480" cy="1569660"/>
          </a:xfrm>
          <a:prstGeom prst="rect">
            <a:avLst/>
          </a:prstGeom>
          <a:noFill/>
        </p:spPr>
        <p:txBody>
          <a:bodyPr wrap="square" rtlCol="0">
            <a:spAutoFit/>
            <a:scene3d>
              <a:camera prst="obliqueBottomLeft"/>
              <a:lightRig rig="threePt" dir="t"/>
            </a:scene3d>
            <a:sp3d extrusionH="152400">
              <a:extrusionClr>
                <a:srgbClr val="2C1E12"/>
              </a:extrusionClr>
            </a:sp3d>
          </a:bodyPr>
          <a:lstStyle/>
          <a:p>
            <a:pPr algn="ctr"/>
            <a:r>
              <a:rPr lang="es-PE" sz="2400" dirty="0" smtClean="0">
                <a:solidFill>
                  <a:srgbClr val="D2B396"/>
                </a:solidFill>
                <a:latin typeface="Arial Black" panose="020B0A04020102020204" pitchFamily="34" charset="0"/>
              </a:rPr>
              <a:t>parecía que diario salían a recorrer la ciudad y buscaban entre los escombros lo que pudiera servirles y lo llevaban y almacenaban ahí, para luego repartirlo equitativamente entre los que ahí se refugiaban.</a:t>
            </a:r>
            <a:endParaRPr lang="es-PE" sz="2400" dirty="0">
              <a:solidFill>
                <a:srgbClr val="D2B396"/>
              </a:solidFill>
              <a:latin typeface="Arial Black" panose="020B0A04020102020204" pitchFamily="34" charset="0"/>
            </a:endParaRPr>
          </a:p>
        </p:txBody>
      </p:sp>
    </p:spTree>
    <p:extLst>
      <p:ext uri="{BB962C8B-B14F-4D97-AF65-F5344CB8AC3E}">
        <p14:creationId xmlns:p14="http://schemas.microsoft.com/office/powerpoint/2010/main" val="3475931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600" fill="hold"/>
                                        <p:tgtEl>
                                          <p:spTgt spid="11"/>
                                        </p:tgtEl>
                                        <p:attrNameLst>
                                          <p:attrName>ppt_w</p:attrName>
                                        </p:attrNameLst>
                                      </p:cBhvr>
                                      <p:tavLst>
                                        <p:tav tm="0">
                                          <p:val>
                                            <p:strVal val="4/3*#ppt_w"/>
                                          </p:val>
                                        </p:tav>
                                        <p:tav tm="100000">
                                          <p:val>
                                            <p:strVal val="#ppt_w"/>
                                          </p:val>
                                        </p:tav>
                                      </p:tavLst>
                                    </p:anim>
                                    <p:anim calcmode="lin" valueType="num">
                                      <p:cBhvr>
                                        <p:cTn id="8" dur="1600" fill="hold"/>
                                        <p:tgtEl>
                                          <p:spTgt spid="11"/>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1800" fill="hold"/>
                                        <p:tgtEl>
                                          <p:spTgt spid="13"/>
                                        </p:tgtEl>
                                        <p:attrNameLst>
                                          <p:attrName>ppt_w</p:attrName>
                                        </p:attrNameLst>
                                      </p:cBhvr>
                                      <p:tavLst>
                                        <p:tav tm="0">
                                          <p:val>
                                            <p:fltVal val="0"/>
                                          </p:val>
                                        </p:tav>
                                        <p:tav tm="100000">
                                          <p:val>
                                            <p:strVal val="#ppt_w"/>
                                          </p:val>
                                        </p:tav>
                                      </p:tavLst>
                                    </p:anim>
                                    <p:anim calcmode="lin" valueType="num">
                                      <p:cBhvr>
                                        <p:cTn id="12" dur="18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8854"/>
            <a:ext cx="12278852" cy="6906854"/>
          </a:xfrm>
          <a:prstGeom prst="rect">
            <a:avLst/>
          </a:prstGeom>
        </p:spPr>
      </p:pic>
      <p:sp>
        <p:nvSpPr>
          <p:cNvPr id="2" name="CuadroTexto 1"/>
          <p:cNvSpPr txBox="1"/>
          <p:nvPr/>
        </p:nvSpPr>
        <p:spPr>
          <a:xfrm>
            <a:off x="352865" y="4973763"/>
            <a:ext cx="11460480" cy="1569660"/>
          </a:xfrm>
          <a:prstGeom prst="rect">
            <a:avLst/>
          </a:prstGeom>
          <a:noFill/>
        </p:spPr>
        <p:txBody>
          <a:bodyPr wrap="square" rtlCol="0">
            <a:spAutoFit/>
            <a:scene3d>
              <a:camera prst="obliqueBottomLeft"/>
              <a:lightRig rig="threePt" dir="t"/>
            </a:scene3d>
            <a:sp3d extrusionH="152400">
              <a:extrusionClr>
                <a:schemeClr val="tx1">
                  <a:lumMod val="85000"/>
                  <a:lumOff val="15000"/>
                </a:schemeClr>
              </a:extrusionClr>
            </a:sp3d>
          </a:bodyPr>
          <a:lstStyle/>
          <a:p>
            <a:pPr algn="ctr"/>
            <a:r>
              <a:rPr lang="es-PE" sz="2400" dirty="0" smtClean="0">
                <a:solidFill>
                  <a:srgbClr val="D7D3CB"/>
                </a:solidFill>
                <a:latin typeface="Arial Black" panose="020B0A04020102020204" pitchFamily="34" charset="0"/>
              </a:rPr>
              <a:t>📍Entro este hombre (“el visitante”) y le dieron todos la bienvenida, explicándole todo esto que les relato. Lo dejaron ahí descansando, y todos salieron a recorrer los barrios para buscar más cosas útiles que encontrar, quedando solo el recién llegado. </a:t>
            </a:r>
            <a:endParaRPr lang="es-PE" sz="2400" dirty="0">
              <a:solidFill>
                <a:srgbClr val="D7D3CB"/>
              </a:solidFill>
              <a:latin typeface="Arial Black" panose="020B0A04020102020204" pitchFamily="34" charset="0"/>
            </a:endParaRPr>
          </a:p>
        </p:txBody>
      </p:sp>
      <p:pic>
        <p:nvPicPr>
          <p:cNvPr id="20482" name="Picture 2" descr="hombres-abrazan-conocer-familiar-explosion_milima20140514_0199_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0174" y="122237"/>
            <a:ext cx="7083425" cy="480131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8301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1600" fill="hold"/>
                                        <p:tgtEl>
                                          <p:spTgt spid="20482"/>
                                        </p:tgtEl>
                                        <p:attrNameLst>
                                          <p:attrName>ppt_w</p:attrName>
                                        </p:attrNameLst>
                                      </p:cBhvr>
                                      <p:tavLst>
                                        <p:tav tm="0">
                                          <p:val>
                                            <p:strVal val="4/3*#ppt_w"/>
                                          </p:val>
                                        </p:tav>
                                        <p:tav tm="100000">
                                          <p:val>
                                            <p:strVal val="#ppt_w"/>
                                          </p:val>
                                        </p:tav>
                                      </p:tavLst>
                                    </p:anim>
                                    <p:anim calcmode="lin" valueType="num">
                                      <p:cBhvr>
                                        <p:cTn id="8" dur="1600" fill="hold"/>
                                        <p:tgtEl>
                                          <p:spTgt spid="2048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2" name="Imagen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220" y="132873"/>
            <a:ext cx="11719560" cy="6592253"/>
          </a:xfrm>
          <a:prstGeom prst="rect">
            <a:avLst/>
          </a:prstGeom>
        </p:spPr>
      </p:pic>
      <p:sp>
        <p:nvSpPr>
          <p:cNvPr id="14" name="CuadroTexto 13"/>
          <p:cNvSpPr txBox="1"/>
          <p:nvPr/>
        </p:nvSpPr>
        <p:spPr>
          <a:xfrm>
            <a:off x="365760" y="3931810"/>
            <a:ext cx="11460480" cy="2677656"/>
          </a:xfrm>
          <a:prstGeom prst="rect">
            <a:avLst/>
          </a:prstGeom>
          <a:noFill/>
        </p:spPr>
        <p:txBody>
          <a:bodyPr wrap="square" rtlCol="0">
            <a:spAutoFit/>
            <a:scene3d>
              <a:camera prst="obliqueBottomLeft"/>
              <a:lightRig rig="threePt" dir="t"/>
            </a:scene3d>
            <a:sp3d extrusionH="152400">
              <a:extrusionClr>
                <a:srgbClr val="36110C"/>
              </a:extrusionClr>
            </a:sp3d>
          </a:bodyPr>
          <a:lstStyle/>
          <a:p>
            <a:pPr algn="ctr"/>
            <a:r>
              <a:rPr lang="es-PE" sz="2400" dirty="0" smtClean="0">
                <a:solidFill>
                  <a:srgbClr val="EDB8B1"/>
                </a:solidFill>
                <a:latin typeface="Arial Black" panose="020B0A04020102020204" pitchFamily="34" charset="0"/>
              </a:rPr>
              <a:t>Sabía que había pasado un buen rato, cuando este hombre se asomó a la ventana al oír un ruido afuera y pudo ver un hombre y una mujer en los pasillos del edificio, acompañados de un adolescente o niño como de 13 años. La mujer y el adolescente no podían ver, estaban ciegos, tenían como costras en los ojos, y entendí sin que me dijeran que había habido una enfermedad en el mundo que había dejado a muchos así. </a:t>
            </a:r>
            <a:endParaRPr lang="es-PE" sz="2400" dirty="0">
              <a:solidFill>
                <a:srgbClr val="EDB8B1"/>
              </a:solidFill>
              <a:latin typeface="Arial Black" panose="020B0A04020102020204" pitchFamily="34" charset="0"/>
            </a:endParaRPr>
          </a:p>
        </p:txBody>
      </p:sp>
    </p:spTree>
    <p:extLst>
      <p:ext uri="{BB962C8B-B14F-4D97-AF65-F5344CB8AC3E}">
        <p14:creationId xmlns:p14="http://schemas.microsoft.com/office/powerpoint/2010/main" val="1062806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600" fill="hold"/>
                                        <p:tgtEl>
                                          <p:spTgt spid="12"/>
                                        </p:tgtEl>
                                        <p:attrNameLst>
                                          <p:attrName>ppt_w</p:attrName>
                                        </p:attrNameLst>
                                      </p:cBhvr>
                                      <p:tavLst>
                                        <p:tav tm="0">
                                          <p:val>
                                            <p:strVal val="4/3*#ppt_w"/>
                                          </p:val>
                                        </p:tav>
                                        <p:tav tm="100000">
                                          <p:val>
                                            <p:strVal val="#ppt_w"/>
                                          </p:val>
                                        </p:tav>
                                      </p:tavLst>
                                    </p:anim>
                                    <p:anim calcmode="lin" valueType="num">
                                      <p:cBhvr>
                                        <p:cTn id="8" dur="1600" fill="hold"/>
                                        <p:tgtEl>
                                          <p:spTgt spid="1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800" fill="hold"/>
                                        <p:tgtEl>
                                          <p:spTgt spid="14"/>
                                        </p:tgtEl>
                                        <p:attrNameLst>
                                          <p:attrName>ppt_w</p:attrName>
                                        </p:attrNameLst>
                                      </p:cBhvr>
                                      <p:tavLst>
                                        <p:tav tm="0">
                                          <p:val>
                                            <p:fltVal val="0"/>
                                          </p:val>
                                        </p:tav>
                                        <p:tav tm="100000">
                                          <p:val>
                                            <p:strVal val="#ppt_w"/>
                                          </p:val>
                                        </p:tav>
                                      </p:tavLst>
                                    </p:anim>
                                    <p:anim calcmode="lin" valueType="num">
                                      <p:cBhvr>
                                        <p:cTn id="12" dur="18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080" y="145732"/>
            <a:ext cx="11673840" cy="6566535"/>
          </a:xfrm>
          <a:prstGeom prst="rect">
            <a:avLst/>
          </a:prstGeom>
          <a:effectLst>
            <a:softEdge rad="63500"/>
          </a:effectLst>
        </p:spPr>
      </p:pic>
      <p:sp>
        <p:nvSpPr>
          <p:cNvPr id="10" name="CuadroTexto 9"/>
          <p:cNvSpPr txBox="1"/>
          <p:nvPr/>
        </p:nvSpPr>
        <p:spPr>
          <a:xfrm>
            <a:off x="365760" y="4829798"/>
            <a:ext cx="11460480" cy="1569660"/>
          </a:xfrm>
          <a:prstGeom prst="rect">
            <a:avLst/>
          </a:prstGeom>
          <a:noFill/>
        </p:spPr>
        <p:txBody>
          <a:bodyPr wrap="square" rtlCol="0">
            <a:spAutoFit/>
            <a:scene3d>
              <a:camera prst="obliqueBottomLeft"/>
              <a:lightRig rig="threePt" dir="t"/>
            </a:scene3d>
            <a:sp3d extrusionH="152400">
              <a:extrusionClr>
                <a:srgbClr val="1C2218"/>
              </a:extrusionClr>
            </a:sp3d>
          </a:bodyPr>
          <a:lstStyle/>
          <a:p>
            <a:pPr algn="ctr"/>
            <a:r>
              <a:rPr lang="es-PE" sz="2400" dirty="0">
                <a:solidFill>
                  <a:srgbClr val="A9BC9E"/>
                </a:solidFill>
                <a:latin typeface="Arial Black" panose="020B0A04020102020204" pitchFamily="34" charset="0"/>
              </a:rPr>
              <a:t>S</a:t>
            </a:r>
            <a:r>
              <a:rPr lang="es-PE" sz="2400" dirty="0" smtClean="0">
                <a:solidFill>
                  <a:srgbClr val="A9BC9E"/>
                </a:solidFill>
                <a:latin typeface="Arial Black" panose="020B0A04020102020204" pitchFamily="34" charset="0"/>
              </a:rPr>
              <a:t>abia aunque nadie lo mencionara que ocurrían muchas enfermedades raras y nuevas en la tierra. El hombre los cuidaba con mucho esfuerzo pues se veía dañado también, parecía que esperaban alguna limosna de los que se reunían ahí.</a:t>
            </a:r>
            <a:endParaRPr lang="es-PE" sz="2400" dirty="0">
              <a:solidFill>
                <a:srgbClr val="A9BC9E"/>
              </a:solidFill>
              <a:latin typeface="Arial Black" panose="020B0A04020102020204" pitchFamily="34" charset="0"/>
            </a:endParaRPr>
          </a:p>
        </p:txBody>
      </p:sp>
    </p:spTree>
    <p:extLst>
      <p:ext uri="{BB962C8B-B14F-4D97-AF65-F5344CB8AC3E}">
        <p14:creationId xmlns:p14="http://schemas.microsoft.com/office/powerpoint/2010/main" val="2165374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800" fill="hold"/>
                                        <p:tgtEl>
                                          <p:spTgt spid="10"/>
                                        </p:tgtEl>
                                        <p:attrNameLst>
                                          <p:attrName>ppt_w</p:attrName>
                                        </p:attrNameLst>
                                      </p:cBhvr>
                                      <p:tavLst>
                                        <p:tav tm="0">
                                          <p:val>
                                            <p:fltVal val="0"/>
                                          </p:val>
                                        </p:tav>
                                        <p:tav tm="100000">
                                          <p:val>
                                            <p:strVal val="#ppt_w"/>
                                          </p:val>
                                        </p:tav>
                                      </p:tavLst>
                                    </p:anim>
                                    <p:anim calcmode="lin" valueType="num">
                                      <p:cBhvr>
                                        <p:cTn id="12" dur="18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Imagen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150018"/>
            <a:ext cx="11658600" cy="6557963"/>
          </a:xfrm>
          <a:prstGeom prst="rect">
            <a:avLst/>
          </a:prstGeom>
        </p:spPr>
      </p:pic>
      <p:sp>
        <p:nvSpPr>
          <p:cNvPr id="13" name="CuadroTexto 12"/>
          <p:cNvSpPr txBox="1"/>
          <p:nvPr/>
        </p:nvSpPr>
        <p:spPr>
          <a:xfrm>
            <a:off x="409136" y="4709051"/>
            <a:ext cx="11460480" cy="1938992"/>
          </a:xfrm>
          <a:prstGeom prst="rect">
            <a:avLst/>
          </a:prstGeom>
          <a:noFill/>
        </p:spPr>
        <p:txBody>
          <a:bodyPr wrap="square" rtlCol="0">
            <a:spAutoFit/>
            <a:scene3d>
              <a:camera prst="obliqueBottomLeft"/>
              <a:lightRig rig="threePt" dir="t"/>
            </a:scene3d>
            <a:sp3d extrusionH="152400">
              <a:extrusionClr>
                <a:srgbClr val="0A1638"/>
              </a:extrusionClr>
            </a:sp3d>
          </a:bodyPr>
          <a:lstStyle/>
          <a:p>
            <a:pPr algn="ctr"/>
            <a:r>
              <a:rPr lang="es-PE" sz="2400" dirty="0" smtClean="0">
                <a:solidFill>
                  <a:srgbClr val="C3D0F5"/>
                </a:solidFill>
                <a:latin typeface="Arial Black" panose="020B0A04020102020204" pitchFamily="34" charset="0"/>
              </a:rPr>
              <a:t>Entonces el” visitante” movido a compasión, extendió sus manos sobre ellos y les devolvió la vista en el nombre de Jesús, cuando los tocó y dio la orden de que sanaran en el nombre del hijo de Dios, las costras cayeron de sus ojos y pudieran ver, lloraban y agradecían a Dios.</a:t>
            </a:r>
            <a:endParaRPr lang="es-PE" sz="2400" dirty="0">
              <a:solidFill>
                <a:srgbClr val="C3D0F5"/>
              </a:solidFill>
              <a:latin typeface="Arial Black" panose="020B0A04020102020204" pitchFamily="34" charset="0"/>
            </a:endParaRPr>
          </a:p>
        </p:txBody>
      </p:sp>
    </p:spTree>
    <p:extLst>
      <p:ext uri="{BB962C8B-B14F-4D97-AF65-F5344CB8AC3E}">
        <p14:creationId xmlns:p14="http://schemas.microsoft.com/office/powerpoint/2010/main" val="647481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600" fill="hold"/>
                                        <p:tgtEl>
                                          <p:spTgt spid="11"/>
                                        </p:tgtEl>
                                        <p:attrNameLst>
                                          <p:attrName>ppt_w</p:attrName>
                                        </p:attrNameLst>
                                      </p:cBhvr>
                                      <p:tavLst>
                                        <p:tav tm="0">
                                          <p:val>
                                            <p:strVal val="4/3*#ppt_w"/>
                                          </p:val>
                                        </p:tav>
                                        <p:tav tm="100000">
                                          <p:val>
                                            <p:strVal val="#ppt_w"/>
                                          </p:val>
                                        </p:tav>
                                      </p:tavLst>
                                    </p:anim>
                                    <p:anim calcmode="lin" valueType="num">
                                      <p:cBhvr>
                                        <p:cTn id="8" dur="1600" fill="hold"/>
                                        <p:tgtEl>
                                          <p:spTgt spid="11"/>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1800" fill="hold"/>
                                        <p:tgtEl>
                                          <p:spTgt spid="13"/>
                                        </p:tgtEl>
                                        <p:attrNameLst>
                                          <p:attrName>ppt_w</p:attrName>
                                        </p:attrNameLst>
                                      </p:cBhvr>
                                      <p:tavLst>
                                        <p:tav tm="0">
                                          <p:val>
                                            <p:fltVal val="0"/>
                                          </p:val>
                                        </p:tav>
                                        <p:tav tm="100000">
                                          <p:val>
                                            <p:strVal val="#ppt_w"/>
                                          </p:val>
                                        </p:tav>
                                      </p:tavLst>
                                    </p:anim>
                                    <p:anim calcmode="lin" valueType="num">
                                      <p:cBhvr>
                                        <p:cTn id="12" dur="18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60" y="142873"/>
            <a:ext cx="11689080" cy="6575109"/>
          </a:xfrm>
          <a:prstGeom prst="rect">
            <a:avLst/>
          </a:prstGeom>
        </p:spPr>
      </p:pic>
      <p:sp>
        <p:nvSpPr>
          <p:cNvPr id="9" name="CuadroTexto 8"/>
          <p:cNvSpPr txBox="1"/>
          <p:nvPr/>
        </p:nvSpPr>
        <p:spPr>
          <a:xfrm>
            <a:off x="261424" y="5379720"/>
            <a:ext cx="11641016" cy="1200329"/>
          </a:xfrm>
          <a:prstGeom prst="rect">
            <a:avLst/>
          </a:prstGeom>
          <a:noFill/>
        </p:spPr>
        <p:txBody>
          <a:bodyPr wrap="square" rtlCol="0">
            <a:spAutoFit/>
            <a:scene3d>
              <a:camera prst="obliqueBottomLeft"/>
              <a:lightRig rig="threePt" dir="t"/>
            </a:scene3d>
            <a:sp3d extrusionH="152400">
              <a:extrusionClr>
                <a:srgbClr val="444200"/>
              </a:extrusionClr>
            </a:sp3d>
          </a:bodyPr>
          <a:lstStyle/>
          <a:p>
            <a:pPr algn="ctr"/>
            <a:r>
              <a:rPr lang="es-PE" sz="2400" dirty="0" smtClean="0">
                <a:solidFill>
                  <a:srgbClr val="FFFF43"/>
                </a:solidFill>
                <a:latin typeface="Arial Black" panose="020B0A04020102020204" pitchFamily="34" charset="0"/>
              </a:rPr>
              <a:t>📍Paso a otra escena, estas personas ya estaban dentro del departamento, cuando llegaron todos cargando lo que habían hallado. </a:t>
            </a:r>
          </a:p>
        </p:txBody>
      </p:sp>
    </p:spTree>
    <p:extLst>
      <p:ext uri="{BB962C8B-B14F-4D97-AF65-F5344CB8AC3E}">
        <p14:creationId xmlns:p14="http://schemas.microsoft.com/office/powerpoint/2010/main" val="3389180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00" fill="hold"/>
                                        <p:tgtEl>
                                          <p:spTgt spid="5"/>
                                        </p:tgtEl>
                                        <p:attrNameLst>
                                          <p:attrName>ppt_w</p:attrName>
                                        </p:attrNameLst>
                                      </p:cBhvr>
                                      <p:tavLst>
                                        <p:tav tm="0">
                                          <p:val>
                                            <p:strVal val="4/3*#ppt_w"/>
                                          </p:val>
                                        </p:tav>
                                        <p:tav tm="100000">
                                          <p:val>
                                            <p:strVal val="#ppt_w"/>
                                          </p:val>
                                        </p:tav>
                                      </p:tavLst>
                                    </p:anim>
                                    <p:anim calcmode="lin" valueType="num">
                                      <p:cBhvr>
                                        <p:cTn id="8" dur="16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800" fill="hold"/>
                                        <p:tgtEl>
                                          <p:spTgt spid="9"/>
                                        </p:tgtEl>
                                        <p:attrNameLst>
                                          <p:attrName>ppt_w</p:attrName>
                                        </p:attrNameLst>
                                      </p:cBhvr>
                                      <p:tavLst>
                                        <p:tav tm="0">
                                          <p:val>
                                            <p:fltVal val="0"/>
                                          </p:val>
                                        </p:tav>
                                        <p:tav tm="100000">
                                          <p:val>
                                            <p:strVal val="#ppt_w"/>
                                          </p:val>
                                        </p:tav>
                                      </p:tavLst>
                                    </p:anim>
                                    <p:anim calcmode="lin" valueType="num">
                                      <p:cBhvr>
                                        <p:cTn id="12" dur="18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539" y="72866"/>
            <a:ext cx="11932921" cy="6712268"/>
          </a:xfrm>
          <a:prstGeom prst="rect">
            <a:avLst/>
          </a:prstGeom>
        </p:spPr>
      </p:pic>
      <p:sp>
        <p:nvSpPr>
          <p:cNvPr id="12" name="CuadroTexto 11"/>
          <p:cNvSpPr txBox="1"/>
          <p:nvPr/>
        </p:nvSpPr>
        <p:spPr>
          <a:xfrm>
            <a:off x="6362782" y="1996440"/>
            <a:ext cx="5118296" cy="2308324"/>
          </a:xfrm>
          <a:prstGeom prst="rect">
            <a:avLst/>
          </a:prstGeom>
          <a:noFill/>
        </p:spPr>
        <p:txBody>
          <a:bodyPr wrap="square" rtlCol="0">
            <a:spAutoFit/>
            <a:scene3d>
              <a:camera prst="obliqueBottomLeft"/>
              <a:lightRig rig="threePt" dir="t"/>
            </a:scene3d>
            <a:sp3d extrusionH="152400">
              <a:extrusionClr>
                <a:schemeClr val="tx1">
                  <a:lumMod val="85000"/>
                  <a:lumOff val="15000"/>
                </a:schemeClr>
              </a:extrusionClr>
            </a:sp3d>
          </a:bodyPr>
          <a:lstStyle/>
          <a:p>
            <a:pPr algn="ctr"/>
            <a:r>
              <a:rPr lang="es-PE" sz="2400" dirty="0" smtClean="0">
                <a:solidFill>
                  <a:schemeClr val="bg1">
                    <a:lumMod val="95000"/>
                  </a:schemeClr>
                </a:solidFill>
                <a:latin typeface="Arial Black" panose="020B0A04020102020204" pitchFamily="34" charset="0"/>
              </a:rPr>
              <a:t>El “visitante” estaba afuera esperando y les explicó lo que había pasado. Entraron los hombre a ver, y el “visitante” se quedó observando por la ventana,</a:t>
            </a:r>
            <a:endParaRPr lang="es-PE" sz="2400" dirty="0">
              <a:solidFill>
                <a:schemeClr val="bg1">
                  <a:lumMod val="95000"/>
                </a:schemeClr>
              </a:solidFill>
              <a:latin typeface="Arial Black" panose="020B0A04020102020204" pitchFamily="34" charset="0"/>
            </a:endParaRPr>
          </a:p>
        </p:txBody>
      </p:sp>
    </p:spTree>
    <p:extLst>
      <p:ext uri="{BB962C8B-B14F-4D97-AF65-F5344CB8AC3E}">
        <p14:creationId xmlns:p14="http://schemas.microsoft.com/office/powerpoint/2010/main" val="2020653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600" fill="hold"/>
                                        <p:tgtEl>
                                          <p:spTgt spid="10"/>
                                        </p:tgtEl>
                                        <p:attrNameLst>
                                          <p:attrName>ppt_w</p:attrName>
                                        </p:attrNameLst>
                                      </p:cBhvr>
                                      <p:tavLst>
                                        <p:tav tm="0">
                                          <p:val>
                                            <p:strVal val="4/3*#ppt_w"/>
                                          </p:val>
                                        </p:tav>
                                        <p:tav tm="100000">
                                          <p:val>
                                            <p:strVal val="#ppt_w"/>
                                          </p:val>
                                        </p:tav>
                                      </p:tavLst>
                                    </p:anim>
                                    <p:anim calcmode="lin" valueType="num">
                                      <p:cBhvr>
                                        <p:cTn id="8" dur="1600" fill="hold"/>
                                        <p:tgtEl>
                                          <p:spTgt spid="1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1800" fill="hold"/>
                                        <p:tgtEl>
                                          <p:spTgt spid="12"/>
                                        </p:tgtEl>
                                        <p:attrNameLst>
                                          <p:attrName>ppt_w</p:attrName>
                                        </p:attrNameLst>
                                      </p:cBhvr>
                                      <p:tavLst>
                                        <p:tav tm="0">
                                          <p:val>
                                            <p:fltVal val="0"/>
                                          </p:val>
                                        </p:tav>
                                        <p:tav tm="100000">
                                          <p:val>
                                            <p:strVal val="#ppt_w"/>
                                          </p:val>
                                        </p:tav>
                                      </p:tavLst>
                                    </p:anim>
                                    <p:anim calcmode="lin" valueType="num">
                                      <p:cBhvr>
                                        <p:cTn id="12" dur="18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95068" y="4726635"/>
            <a:ext cx="11460480" cy="1938992"/>
          </a:xfrm>
          <a:prstGeom prst="rect">
            <a:avLst/>
          </a:prstGeom>
          <a:noFill/>
        </p:spPr>
        <p:txBody>
          <a:bodyPr wrap="square" rtlCol="0">
            <a:spAutoFit/>
            <a:scene3d>
              <a:camera prst="obliqueBottomLeft"/>
              <a:lightRig rig="threePt" dir="t"/>
            </a:scene3d>
            <a:sp3d extrusionH="152400">
              <a:extrusionClr>
                <a:srgbClr val="2A2018"/>
              </a:extrusionClr>
            </a:sp3d>
          </a:bodyPr>
          <a:lstStyle/>
          <a:p>
            <a:pPr algn="ctr"/>
            <a:r>
              <a:rPr lang="es-PE" sz="2400" dirty="0">
                <a:solidFill>
                  <a:srgbClr val="D1BEAF"/>
                </a:solidFill>
                <a:latin typeface="Arial Black" panose="020B0A04020102020204" pitchFamily="34" charset="0"/>
              </a:rPr>
              <a:t>Y</a:t>
            </a:r>
            <a:r>
              <a:rPr lang="es-PE" sz="2400" dirty="0" smtClean="0">
                <a:solidFill>
                  <a:srgbClr val="D1BEAF"/>
                </a:solidFill>
                <a:latin typeface="Arial Black" panose="020B0A04020102020204" pitchFamily="34" charset="0"/>
              </a:rPr>
              <a:t> lo extraño del caso era que entre los del grupo había 2 personas vistiendo extrañamente, vestían como judíos ortodoxos, todos de negro y con kipá, (no estoy diciendo que todos los judíos sean así, por favor comprendan que solo es para tener un significado su apariencia) </a:t>
            </a:r>
            <a:endParaRPr lang="es-PE" sz="2400" dirty="0">
              <a:solidFill>
                <a:srgbClr val="D1BEAF"/>
              </a:solidFill>
              <a:latin typeface="Arial Black" panose="020B0A0402010202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1345" y="152877"/>
            <a:ext cx="8131126" cy="4573758"/>
          </a:xfrm>
          <a:prstGeom prst="rect">
            <a:avLst/>
          </a:prstGeom>
          <a:effectLst>
            <a:softEdge rad="127000"/>
          </a:effectLst>
        </p:spPr>
      </p:pic>
    </p:spTree>
    <p:extLst>
      <p:ext uri="{BB962C8B-B14F-4D97-AF65-F5344CB8AC3E}">
        <p14:creationId xmlns:p14="http://schemas.microsoft.com/office/powerpoint/2010/main" val="2644600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 calcmode="lin" valueType="num">
                                      <p:cBhvr>
                                        <p:cTn id="11" dur="18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2">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5713634" y="797510"/>
            <a:ext cx="5763452" cy="5262979"/>
          </a:xfrm>
          <a:prstGeom prst="rect">
            <a:avLst/>
          </a:prstGeom>
          <a:noFill/>
        </p:spPr>
        <p:txBody>
          <a:bodyPr wrap="square" rtlCol="0">
            <a:spAutoFit/>
            <a:scene3d>
              <a:camera prst="obliqueBottomLeft"/>
              <a:lightRig rig="threePt" dir="t"/>
            </a:scene3d>
            <a:sp3d extrusionH="152400">
              <a:extrusionClr>
                <a:srgbClr val="221810"/>
              </a:extrusionClr>
            </a:sp3d>
          </a:bodyPr>
          <a:lstStyle/>
          <a:p>
            <a:pPr algn="ctr"/>
            <a:r>
              <a:rPr lang="es-PE" sz="2400" dirty="0">
                <a:solidFill>
                  <a:srgbClr val="DAC2AE"/>
                </a:solidFill>
                <a:latin typeface="Arial Black" panose="020B0A04020102020204" pitchFamily="34" charset="0"/>
              </a:rPr>
              <a:t>Q</a:t>
            </a:r>
            <a:r>
              <a:rPr lang="es-PE" sz="2400" dirty="0" smtClean="0">
                <a:solidFill>
                  <a:srgbClr val="DAC2AE"/>
                </a:solidFill>
                <a:latin typeface="Arial Black" panose="020B0A04020102020204" pitchFamily="34" charset="0"/>
              </a:rPr>
              <a:t>uede extrañada de lo que veía preguntándome que era aquello, cuando oí una discusión ente los que estaban ahí, y oí lo que los </a:t>
            </a:r>
            <a:r>
              <a:rPr lang="es-PE" sz="2400" dirty="0" smtClean="0">
                <a:solidFill>
                  <a:srgbClr val="DAC2AE"/>
                </a:solidFill>
                <a:latin typeface="Arial Black" panose="020B0A04020102020204" pitchFamily="34" charset="0"/>
              </a:rPr>
              <a:t>hombres </a:t>
            </a:r>
            <a:r>
              <a:rPr lang="es-PE" sz="2400" dirty="0" smtClean="0">
                <a:solidFill>
                  <a:srgbClr val="DAC2AE"/>
                </a:solidFill>
                <a:latin typeface="Arial Black" panose="020B0A04020102020204" pitchFamily="34" charset="0"/>
              </a:rPr>
              <a:t>de negro decían, y </a:t>
            </a:r>
            <a:r>
              <a:rPr lang="es-PE" sz="2400" dirty="0" smtClean="0">
                <a:solidFill>
                  <a:srgbClr val="DAC2AE"/>
                </a:solidFill>
                <a:latin typeface="Arial Black" panose="020B0A04020102020204" pitchFamily="34" charset="0"/>
              </a:rPr>
              <a:t>discutían; </a:t>
            </a:r>
            <a:r>
              <a:rPr lang="es-PE" sz="2400" dirty="0" smtClean="0">
                <a:solidFill>
                  <a:srgbClr val="DAC2AE"/>
                </a:solidFill>
                <a:latin typeface="Arial Black" panose="020B0A04020102020204" pitchFamily="34" charset="0"/>
              </a:rPr>
              <a:t>“Si el “visitante” hace milagros, ¿Por qué no mejor multiplicó los alimentos, o hizo salir agua de las tuberías, en vez de darle vista a estos que no lo merecen?” </a:t>
            </a:r>
            <a:r>
              <a:rPr lang="es-PE" sz="2400" dirty="0">
                <a:solidFill>
                  <a:srgbClr val="DAC2AE"/>
                </a:solidFill>
                <a:latin typeface="Arial Black" panose="020B0A04020102020204" pitchFamily="34" charset="0"/>
              </a:rPr>
              <a:t>Porque si este” visitante” tiene estos poderes que Dios le dio, ¿no nos ayuda a salir de aquí</a:t>
            </a:r>
            <a:r>
              <a:rPr lang="es-PE" sz="2400" dirty="0" smtClean="0">
                <a:solidFill>
                  <a:srgbClr val="DAC2AE"/>
                </a:solidFill>
                <a:latin typeface="Arial Black" panose="020B0A04020102020204" pitchFamily="34" charset="0"/>
              </a:rPr>
              <a:t>?</a:t>
            </a:r>
            <a:endParaRPr lang="es-PE" sz="2400" dirty="0">
              <a:solidFill>
                <a:srgbClr val="DAC2AE"/>
              </a:solidFill>
              <a:latin typeface="Arial Black" panose="020B0A04020102020204" pitchFamily="34"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030" y="195335"/>
            <a:ext cx="4589970" cy="6487931"/>
          </a:xfrm>
          <a:prstGeom prst="rect">
            <a:avLst/>
          </a:prstGeom>
          <a:effectLst>
            <a:softEdge rad="127000"/>
          </a:effectLst>
        </p:spPr>
      </p:pic>
    </p:spTree>
    <p:extLst>
      <p:ext uri="{BB962C8B-B14F-4D97-AF65-F5344CB8AC3E}">
        <p14:creationId xmlns:p14="http://schemas.microsoft.com/office/powerpoint/2010/main" val="1471271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1218" y="88602"/>
            <a:ext cx="9389564" cy="5281630"/>
          </a:xfrm>
          <a:prstGeom prst="rect">
            <a:avLst/>
          </a:prstGeom>
          <a:effectLst>
            <a:softEdge rad="127000"/>
          </a:effectLst>
        </p:spPr>
      </p:pic>
      <p:sp>
        <p:nvSpPr>
          <p:cNvPr id="2" name="CuadroTexto 1"/>
          <p:cNvSpPr txBox="1"/>
          <p:nvPr/>
        </p:nvSpPr>
        <p:spPr>
          <a:xfrm>
            <a:off x="365760" y="5370232"/>
            <a:ext cx="11460480" cy="1200329"/>
          </a:xfrm>
          <a:prstGeom prst="rect">
            <a:avLst/>
          </a:prstGeom>
          <a:noFill/>
        </p:spPr>
        <p:txBody>
          <a:bodyPr wrap="square" rtlCol="0">
            <a:spAutoFit/>
            <a:scene3d>
              <a:camera prst="obliqueBottomLeft"/>
              <a:lightRig rig="threePt" dir="t"/>
            </a:scene3d>
            <a:sp3d extrusionH="152400">
              <a:extrusionClr>
                <a:srgbClr val="221810"/>
              </a:extrusionClr>
            </a:sp3d>
          </a:bodyPr>
          <a:lstStyle/>
          <a:p>
            <a:pPr algn="ctr"/>
            <a:r>
              <a:rPr lang="es-PE" sz="2400" dirty="0" smtClean="0">
                <a:solidFill>
                  <a:srgbClr val="DAC2AE"/>
                </a:solidFill>
                <a:latin typeface="Arial Black" panose="020B0A04020102020204" pitchFamily="34" charset="0"/>
              </a:rPr>
              <a:t>entonces </a:t>
            </a:r>
            <a:r>
              <a:rPr lang="es-PE" sz="2400" dirty="0" smtClean="0">
                <a:solidFill>
                  <a:srgbClr val="DAC2AE"/>
                </a:solidFill>
                <a:latin typeface="Arial Black" panose="020B0A04020102020204" pitchFamily="34" charset="0"/>
              </a:rPr>
              <a:t>el “visitante se lleva las manos a la cabeza y decía “Dios mío, ¿hasta cuándo nos libraremos de estos?” “Dios mío, ¿cómo es posible que aún ahora existan estos todavía?”</a:t>
            </a:r>
            <a:endParaRPr lang="es-PE" sz="2400" dirty="0">
              <a:solidFill>
                <a:srgbClr val="DAC2AE"/>
              </a:solidFill>
              <a:latin typeface="Arial Black" panose="020B0A04020102020204" pitchFamily="34" charset="0"/>
            </a:endParaRPr>
          </a:p>
        </p:txBody>
      </p:sp>
    </p:spTree>
    <p:extLst>
      <p:ext uri="{BB962C8B-B14F-4D97-AF65-F5344CB8AC3E}">
        <p14:creationId xmlns:p14="http://schemas.microsoft.com/office/powerpoint/2010/main" val="194801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6324599" y="457199"/>
            <a:ext cx="5731413" cy="6001643"/>
          </a:xfrm>
          <a:prstGeom prst="rect">
            <a:avLst/>
          </a:prstGeom>
          <a:noFill/>
        </p:spPr>
        <p:txBody>
          <a:bodyPr wrap="square" rtlCol="0">
            <a:spAutoFit/>
            <a:scene3d>
              <a:camera prst="obliqueBottomLeft"/>
              <a:lightRig rig="threePt" dir="t"/>
            </a:scene3d>
            <a:sp3d extrusionH="152400">
              <a:extrusionClr>
                <a:srgbClr val="3B140D"/>
              </a:extrusionClr>
            </a:sp3d>
          </a:bodyPr>
          <a:lstStyle/>
          <a:p>
            <a:pPr algn="ctr"/>
            <a:r>
              <a:rPr lang="es-PE" sz="2400" dirty="0" smtClean="0">
                <a:solidFill>
                  <a:srgbClr val="EDBAB1"/>
                </a:solidFill>
                <a:latin typeface="Arial Black" panose="020B0A04020102020204" pitchFamily="34" charset="0"/>
              </a:rPr>
              <a:t>📍La escena cambia, y veo el espacio, había problemas muy serios en nuestro sistema solar, a un lado del sol había una como nube, no sé qué era, pero esto ocasionaba en la tierra que la luz del sol no nos llegaba igual que antes, solo había unas 4 o 5 horas de luz, salía el sol , es decir amanecía y las 4 o 5 horas ya anochecía, la mayor parte del día, parecía un atardecer a punto de caer la noche, y cuando caía ya la noche (lo que suponemos era la noche) la oscuridad era total.</a:t>
            </a:r>
            <a:endParaRPr lang="es-PE" sz="2400" dirty="0">
              <a:solidFill>
                <a:srgbClr val="EDBAB1"/>
              </a:solidFill>
              <a:latin typeface="Arial Black" panose="020B0A0402010202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331" y="653860"/>
            <a:ext cx="6051588" cy="5364480"/>
          </a:xfrm>
          <a:prstGeom prst="rect">
            <a:avLst/>
          </a:prstGeom>
          <a:effectLst>
            <a:softEdge rad="127000"/>
          </a:effectLst>
        </p:spPr>
      </p:pic>
    </p:spTree>
    <p:extLst>
      <p:ext uri="{BB962C8B-B14F-4D97-AF65-F5344CB8AC3E}">
        <p14:creationId xmlns:p14="http://schemas.microsoft.com/office/powerpoint/2010/main" val="2640697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81002" y="5387816"/>
            <a:ext cx="11460480" cy="1200329"/>
          </a:xfrm>
          <a:prstGeom prst="rect">
            <a:avLst/>
          </a:prstGeom>
          <a:noFill/>
        </p:spPr>
        <p:txBody>
          <a:bodyPr wrap="square" rtlCol="0">
            <a:spAutoFit/>
            <a:scene3d>
              <a:camera prst="obliqueBottomLeft"/>
              <a:lightRig rig="threePt" dir="t"/>
            </a:scene3d>
            <a:sp3d extrusionH="127000">
              <a:extrusionClr>
                <a:schemeClr val="tx1">
                  <a:lumMod val="85000"/>
                  <a:lumOff val="15000"/>
                </a:schemeClr>
              </a:extrusionClr>
            </a:sp3d>
          </a:bodyPr>
          <a:lstStyle/>
          <a:p>
            <a:pPr algn="ctr"/>
            <a:r>
              <a:rPr lang="es-PE" sz="2400" dirty="0" smtClean="0">
                <a:solidFill>
                  <a:srgbClr val="E8E8E8"/>
                </a:solidFill>
                <a:latin typeface="Arial Black" panose="020B0A04020102020204" pitchFamily="34" charset="0"/>
              </a:rPr>
              <a:t>📍Veía los planetas afectados, Mercurio parecía casi quemado, como arrugado y seco, venus ya no brillaba, y la tierra estaba no solamente con poca luz,  </a:t>
            </a:r>
            <a:endParaRPr lang="es-PE" sz="2400" dirty="0">
              <a:solidFill>
                <a:srgbClr val="E8E8E8"/>
              </a:solidFill>
              <a:latin typeface="Arial Black" panose="020B0A04020102020204" pitchFamily="34" charset="0"/>
            </a:endParaRPr>
          </a:p>
        </p:txBody>
      </p:sp>
      <p:pic>
        <p:nvPicPr>
          <p:cNvPr id="3" name="Imagen 2"/>
          <p:cNvPicPr>
            <a:picLocks noChangeAspect="1"/>
          </p:cNvPicPr>
          <p:nvPr/>
        </p:nvPicPr>
        <p:blipFill rotWithShape="1">
          <a:blip r:embed="rId3"/>
          <a:srcRect l="9374" t="14000" r="21126" b="9777"/>
          <a:stretch/>
        </p:blipFill>
        <p:spPr>
          <a:xfrm>
            <a:off x="2011680" y="160496"/>
            <a:ext cx="8473440" cy="5227320"/>
          </a:xfrm>
          <a:prstGeom prst="rect">
            <a:avLst/>
          </a:prstGeom>
          <a:effectLst>
            <a:softEdge rad="63500"/>
          </a:effectLst>
        </p:spPr>
      </p:pic>
    </p:spTree>
    <p:extLst>
      <p:ext uri="{BB962C8B-B14F-4D97-AF65-F5344CB8AC3E}">
        <p14:creationId xmlns:p14="http://schemas.microsoft.com/office/powerpoint/2010/main" val="575033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85725"/>
            <a:ext cx="11887200" cy="6686550"/>
          </a:xfrm>
          <a:prstGeom prst="rect">
            <a:avLst/>
          </a:prstGeom>
        </p:spPr>
      </p:pic>
      <p:sp>
        <p:nvSpPr>
          <p:cNvPr id="8" name="CuadroTexto 7"/>
          <p:cNvSpPr txBox="1"/>
          <p:nvPr/>
        </p:nvSpPr>
        <p:spPr>
          <a:xfrm>
            <a:off x="381002" y="5383658"/>
            <a:ext cx="11460480" cy="830997"/>
          </a:xfrm>
          <a:prstGeom prst="rect">
            <a:avLst/>
          </a:prstGeom>
          <a:noFill/>
        </p:spPr>
        <p:txBody>
          <a:bodyPr wrap="square" rtlCol="0">
            <a:spAutoFit/>
            <a:scene3d>
              <a:camera prst="obliqueBottomLeft"/>
              <a:lightRig rig="threePt" dir="t"/>
            </a:scene3d>
            <a:sp3d extrusionH="152400">
              <a:extrusionClr>
                <a:srgbClr val="011731"/>
              </a:extrusionClr>
            </a:sp3d>
          </a:bodyPr>
          <a:lstStyle/>
          <a:p>
            <a:pPr algn="ctr"/>
            <a:r>
              <a:rPr lang="es-PE" sz="2400" dirty="0" smtClean="0">
                <a:solidFill>
                  <a:srgbClr val="96C4FC"/>
                </a:solidFill>
                <a:latin typeface="Arial Black" panose="020B0A04020102020204" pitchFamily="34" charset="0"/>
              </a:rPr>
              <a:t>sino debido a esto, no había cosechas ya, pues las plantas necesitan más luz, solo se daban los tubérculos, y escasos.</a:t>
            </a:r>
            <a:endParaRPr lang="es-PE" sz="2400" dirty="0">
              <a:solidFill>
                <a:srgbClr val="96C4FC"/>
              </a:solidFill>
              <a:latin typeface="Arial Black" panose="020B0A04020102020204" pitchFamily="34" charset="0"/>
            </a:endParaRPr>
          </a:p>
        </p:txBody>
      </p:sp>
    </p:spTree>
    <p:extLst>
      <p:ext uri="{BB962C8B-B14F-4D97-AF65-F5344CB8AC3E}">
        <p14:creationId xmlns:p14="http://schemas.microsoft.com/office/powerpoint/2010/main" val="3529041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00" fill="hold"/>
                                        <p:tgtEl>
                                          <p:spTgt spid="5"/>
                                        </p:tgtEl>
                                        <p:attrNameLst>
                                          <p:attrName>ppt_w</p:attrName>
                                        </p:attrNameLst>
                                      </p:cBhvr>
                                      <p:tavLst>
                                        <p:tav tm="0">
                                          <p:val>
                                            <p:strVal val="4/3*#ppt_w"/>
                                          </p:val>
                                        </p:tav>
                                        <p:tav tm="100000">
                                          <p:val>
                                            <p:strVal val="#ppt_w"/>
                                          </p:val>
                                        </p:tav>
                                      </p:tavLst>
                                    </p:anim>
                                    <p:anim calcmode="lin" valueType="num">
                                      <p:cBhvr>
                                        <p:cTn id="8" dur="16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800" fill="hold"/>
                                        <p:tgtEl>
                                          <p:spTgt spid="8"/>
                                        </p:tgtEl>
                                        <p:attrNameLst>
                                          <p:attrName>ppt_w</p:attrName>
                                        </p:attrNameLst>
                                      </p:cBhvr>
                                      <p:tavLst>
                                        <p:tav tm="0">
                                          <p:val>
                                            <p:fltVal val="0"/>
                                          </p:val>
                                        </p:tav>
                                        <p:tav tm="100000">
                                          <p:val>
                                            <p:strVal val="#ppt_w"/>
                                          </p:val>
                                        </p:tav>
                                      </p:tavLst>
                                    </p:anim>
                                    <p:anim calcmode="lin" valueType="num">
                                      <p:cBhvr>
                                        <p:cTn id="12"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79" y="124301"/>
            <a:ext cx="11750041" cy="6609398"/>
          </a:xfrm>
          <a:prstGeom prst="rect">
            <a:avLst/>
          </a:prstGeom>
        </p:spPr>
      </p:pic>
      <p:sp>
        <p:nvSpPr>
          <p:cNvPr id="13" name="CuadroTexto 12"/>
          <p:cNvSpPr txBox="1"/>
          <p:nvPr/>
        </p:nvSpPr>
        <p:spPr>
          <a:xfrm>
            <a:off x="365758" y="4189719"/>
            <a:ext cx="11460480" cy="2308324"/>
          </a:xfrm>
          <a:prstGeom prst="rect">
            <a:avLst/>
          </a:prstGeom>
          <a:noFill/>
        </p:spPr>
        <p:txBody>
          <a:bodyPr wrap="square" rtlCol="0">
            <a:spAutoFit/>
            <a:scene3d>
              <a:camera prst="obliqueBottomLeft"/>
              <a:lightRig rig="threePt" dir="t"/>
            </a:scene3d>
            <a:sp3d extrusionH="152400">
              <a:extrusionClr>
                <a:srgbClr val="1C2326"/>
              </a:extrusionClr>
            </a:sp3d>
          </a:bodyPr>
          <a:lstStyle/>
          <a:p>
            <a:pPr algn="ctr"/>
            <a:r>
              <a:rPr lang="es-PE" sz="2400" dirty="0" smtClean="0">
                <a:solidFill>
                  <a:srgbClr val="BDC9CD"/>
                </a:solidFill>
                <a:latin typeface="Arial Black" panose="020B0A04020102020204" pitchFamily="34" charset="0"/>
              </a:rPr>
              <a:t>La comida está más que racionada, y había lugares de distribución con muchas reglas para poder recibirla, no vi cuales eran, solo vi que las había, aparte de que tenían que identificarse para poder siquiera formarse en estos lugares, pues con una especie de lámpara manual, revisaba a la gente alumbrándoles la muñeca o la frente.</a:t>
            </a:r>
            <a:endParaRPr lang="es-PE" sz="2400" dirty="0">
              <a:solidFill>
                <a:srgbClr val="BDC9CD"/>
              </a:solidFill>
              <a:latin typeface="Arial Black" panose="020B0A04020102020204" pitchFamily="34" charset="0"/>
            </a:endParaRPr>
          </a:p>
        </p:txBody>
      </p:sp>
    </p:spTree>
    <p:extLst>
      <p:ext uri="{BB962C8B-B14F-4D97-AF65-F5344CB8AC3E}">
        <p14:creationId xmlns:p14="http://schemas.microsoft.com/office/powerpoint/2010/main" val="2750163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00" fill="hold"/>
                                        <p:tgtEl>
                                          <p:spTgt spid="7"/>
                                        </p:tgtEl>
                                        <p:attrNameLst>
                                          <p:attrName>ppt_w</p:attrName>
                                        </p:attrNameLst>
                                      </p:cBhvr>
                                      <p:tavLst>
                                        <p:tav tm="0">
                                          <p:val>
                                            <p:strVal val="4/3*#ppt_w"/>
                                          </p:val>
                                        </p:tav>
                                        <p:tav tm="100000">
                                          <p:val>
                                            <p:strVal val="#ppt_w"/>
                                          </p:val>
                                        </p:tav>
                                      </p:tavLst>
                                    </p:anim>
                                    <p:anim calcmode="lin" valueType="num">
                                      <p:cBhvr>
                                        <p:cTn id="8" dur="160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1800" fill="hold"/>
                                        <p:tgtEl>
                                          <p:spTgt spid="13"/>
                                        </p:tgtEl>
                                        <p:attrNameLst>
                                          <p:attrName>ppt_w</p:attrName>
                                        </p:attrNameLst>
                                      </p:cBhvr>
                                      <p:tavLst>
                                        <p:tav tm="0">
                                          <p:val>
                                            <p:fltVal val="0"/>
                                          </p:val>
                                        </p:tav>
                                        <p:tav tm="100000">
                                          <p:val>
                                            <p:strVal val="#ppt_w"/>
                                          </p:val>
                                        </p:tav>
                                      </p:tavLst>
                                    </p:anim>
                                    <p:anim calcmode="lin" valueType="num">
                                      <p:cBhvr>
                                        <p:cTn id="12" dur="18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1481" y="4292882"/>
            <a:ext cx="11460480" cy="2308324"/>
          </a:xfrm>
          <a:prstGeom prst="rect">
            <a:avLst/>
          </a:prstGeom>
          <a:noFill/>
        </p:spPr>
        <p:txBody>
          <a:bodyPr wrap="square" rtlCol="0">
            <a:spAutoFit/>
            <a:scene3d>
              <a:camera prst="obliqueBottomLeft"/>
              <a:lightRig rig="threePt" dir="t"/>
            </a:scene3d>
            <a:sp3d extrusionH="152400">
              <a:extrusionClr>
                <a:srgbClr val="231D1B"/>
              </a:extrusionClr>
            </a:sp3d>
          </a:bodyPr>
          <a:lstStyle/>
          <a:p>
            <a:pPr algn="ctr"/>
            <a:r>
              <a:rPr lang="es-PE" sz="2400" dirty="0" smtClean="0">
                <a:solidFill>
                  <a:srgbClr val="E9D6C5"/>
                </a:solidFill>
                <a:latin typeface="Arial Black" panose="020B0A04020102020204" pitchFamily="34" charset="0"/>
              </a:rPr>
              <a:t>📍También vi como una enorme roca, caía del espacio en la tierra, en el océano más específicamente, a causa de que venia del espacio, esta roca había traído consigo elementos desconocidos en la tierra y habían contaminado el mar como envenenándolo, y pronto las aguas dulces se habían contaminado también ya que los yacimientos de otras aguas estaban conectados al mar,</a:t>
            </a:r>
            <a:endParaRPr lang="es-PE" sz="2400" dirty="0">
              <a:solidFill>
                <a:srgbClr val="E9D6C5"/>
              </a:solidFill>
              <a:latin typeface="Arial Black" panose="020B0A04020102020204" pitchFamily="34"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8801" y="132362"/>
            <a:ext cx="8564879" cy="4282440"/>
          </a:xfrm>
          <a:prstGeom prst="rect">
            <a:avLst/>
          </a:prstGeom>
          <a:effectLst>
            <a:softEdge rad="127000"/>
          </a:effectLst>
        </p:spPr>
      </p:pic>
    </p:spTree>
    <p:extLst>
      <p:ext uri="{BB962C8B-B14F-4D97-AF65-F5344CB8AC3E}">
        <p14:creationId xmlns:p14="http://schemas.microsoft.com/office/powerpoint/2010/main" val="106871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cene3d>
            <a:camera prst="orthographicFront"/>
            <a:lightRig rig="threePt" dir="t"/>
          </a:scene3d>
          <a:sp3d>
            <a:bevelT prst="convex"/>
            <a:bevelB w="0" h="0" prst="convex"/>
          </a:sp3d>
        </p:spPr>
      </p:pic>
      <p:sp>
        <p:nvSpPr>
          <p:cNvPr id="2" name="CuadroTexto 1"/>
          <p:cNvSpPr txBox="1"/>
          <p:nvPr/>
        </p:nvSpPr>
        <p:spPr>
          <a:xfrm>
            <a:off x="352864" y="4805181"/>
            <a:ext cx="11460480" cy="1938992"/>
          </a:xfrm>
          <a:prstGeom prst="rect">
            <a:avLst/>
          </a:prstGeom>
          <a:noFill/>
        </p:spPr>
        <p:txBody>
          <a:bodyPr wrap="square" rtlCol="0">
            <a:spAutoFit/>
            <a:scene3d>
              <a:camera prst="obliqueBottomLeft"/>
              <a:lightRig rig="threePt" dir="t"/>
            </a:scene3d>
            <a:sp3d extrusionH="152400">
              <a:extrusionClr>
                <a:srgbClr val="02143C"/>
              </a:extrusionClr>
            </a:sp3d>
          </a:bodyPr>
          <a:lstStyle/>
          <a:p>
            <a:pPr algn="ctr"/>
            <a:r>
              <a:rPr lang="es-PE" sz="2400" dirty="0" smtClean="0">
                <a:solidFill>
                  <a:srgbClr val="D7E3FD"/>
                </a:solidFill>
                <a:latin typeface="Arial Black" panose="020B0A04020102020204" pitchFamily="34" charset="0"/>
              </a:rPr>
              <a:t>por lo que el agua dulce estaba también contaminada por estos elementos extraños en la tierra, y pocos yacimientos de aguas estaban libres y limpias, así que el agua escaseaba en el planeta y era racionada, junto con los alimentos y se había convertido en algo precioso.</a:t>
            </a:r>
            <a:endParaRPr lang="es-PE" sz="2400" dirty="0">
              <a:solidFill>
                <a:srgbClr val="D7E3FD"/>
              </a:solidFill>
              <a:latin typeface="Arial Black" panose="020B0A04020102020204" pitchFamily="34" charset="0"/>
            </a:endParaRP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6659" y="106680"/>
            <a:ext cx="8352891" cy="4698501"/>
          </a:xfrm>
          <a:prstGeom prst="rect">
            <a:avLst/>
          </a:prstGeom>
          <a:effectLst>
            <a:softEdge rad="127000"/>
          </a:effectLst>
        </p:spPr>
      </p:pic>
    </p:spTree>
    <p:extLst>
      <p:ext uri="{BB962C8B-B14F-4D97-AF65-F5344CB8AC3E}">
        <p14:creationId xmlns:p14="http://schemas.microsoft.com/office/powerpoint/2010/main" val="2650023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00" fill="hold"/>
                                        <p:tgtEl>
                                          <p:spTgt spid="6"/>
                                        </p:tgtEl>
                                        <p:attrNameLst>
                                          <p:attrName>ppt_w</p:attrName>
                                        </p:attrNameLst>
                                      </p:cBhvr>
                                      <p:tavLst>
                                        <p:tav tm="0">
                                          <p:val>
                                            <p:strVal val="4/3*#ppt_w"/>
                                          </p:val>
                                        </p:tav>
                                        <p:tav tm="100000">
                                          <p:val>
                                            <p:strVal val="#ppt_w"/>
                                          </p:val>
                                        </p:tav>
                                      </p:tavLst>
                                    </p:anim>
                                    <p:anim calcmode="lin" valueType="num">
                                      <p:cBhvr>
                                        <p:cTn id="8" dur="16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Imagen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19" y="125730"/>
            <a:ext cx="11751733" cy="6610350"/>
          </a:xfrm>
          <a:prstGeom prst="rect">
            <a:avLst/>
          </a:prstGeom>
        </p:spPr>
      </p:pic>
      <p:sp>
        <p:nvSpPr>
          <p:cNvPr id="11" name="CuadroTexto 10"/>
          <p:cNvSpPr txBox="1"/>
          <p:nvPr/>
        </p:nvSpPr>
        <p:spPr>
          <a:xfrm>
            <a:off x="352865" y="4698501"/>
            <a:ext cx="11460480" cy="1569660"/>
          </a:xfrm>
          <a:prstGeom prst="rect">
            <a:avLst/>
          </a:prstGeom>
          <a:noFill/>
        </p:spPr>
        <p:txBody>
          <a:bodyPr wrap="square" rtlCol="0">
            <a:spAutoFit/>
            <a:scene3d>
              <a:camera prst="obliqueBottomLeft"/>
              <a:lightRig rig="threePt" dir="t"/>
            </a:scene3d>
            <a:sp3d extrusionH="152400">
              <a:extrusionClr>
                <a:srgbClr val="3F3E00"/>
              </a:extrusionClr>
            </a:sp3d>
          </a:bodyPr>
          <a:lstStyle/>
          <a:p>
            <a:pPr algn="ctr"/>
            <a:r>
              <a:rPr lang="es-PE" sz="2400" dirty="0" smtClean="0">
                <a:solidFill>
                  <a:srgbClr val="FFFF6D"/>
                </a:solidFill>
                <a:latin typeface="Arial Black" panose="020B0A04020102020204" pitchFamily="34" charset="0"/>
              </a:rPr>
              <a:t>📍El planeta estaba lleno de violencia, el robo y asalto era diario a cualquier hora del día, la gente estaba llena de temor por un lado, y enojo y violencia por otro, tratando de sobrevivir. Algunos lugares parecían tener organización para poder sobrevivir. </a:t>
            </a:r>
            <a:endParaRPr lang="es-PE" sz="2400" dirty="0">
              <a:solidFill>
                <a:srgbClr val="FFFF6D"/>
              </a:solidFill>
              <a:latin typeface="Arial Black" panose="020B0A04020102020204" pitchFamily="34" charset="0"/>
            </a:endParaRPr>
          </a:p>
        </p:txBody>
      </p:sp>
    </p:spTree>
    <p:extLst>
      <p:ext uri="{BB962C8B-B14F-4D97-AF65-F5344CB8AC3E}">
        <p14:creationId xmlns:p14="http://schemas.microsoft.com/office/powerpoint/2010/main" val="123921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600" fill="hold"/>
                                        <p:tgtEl>
                                          <p:spTgt spid="9"/>
                                        </p:tgtEl>
                                        <p:attrNameLst>
                                          <p:attrName>ppt_w</p:attrName>
                                        </p:attrNameLst>
                                      </p:cBhvr>
                                      <p:tavLst>
                                        <p:tav tm="0">
                                          <p:val>
                                            <p:strVal val="4/3*#ppt_w"/>
                                          </p:val>
                                        </p:tav>
                                        <p:tav tm="100000">
                                          <p:val>
                                            <p:strVal val="#ppt_w"/>
                                          </p:val>
                                        </p:tav>
                                      </p:tavLst>
                                    </p:anim>
                                    <p:anim calcmode="lin" valueType="num">
                                      <p:cBhvr>
                                        <p:cTn id="8" dur="1600" fill="hold"/>
                                        <p:tgtEl>
                                          <p:spTgt spid="9"/>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800" fill="hold"/>
                                        <p:tgtEl>
                                          <p:spTgt spid="11"/>
                                        </p:tgtEl>
                                        <p:attrNameLst>
                                          <p:attrName>ppt_w</p:attrName>
                                        </p:attrNameLst>
                                      </p:cBhvr>
                                      <p:tavLst>
                                        <p:tav tm="0">
                                          <p:val>
                                            <p:fltVal val="0"/>
                                          </p:val>
                                        </p:tav>
                                        <p:tav tm="100000">
                                          <p:val>
                                            <p:strVal val="#ppt_w"/>
                                          </p:val>
                                        </p:tav>
                                      </p:tavLst>
                                    </p:anim>
                                    <p:anim calcmode="lin" valueType="num">
                                      <p:cBhvr>
                                        <p:cTn id="12" dur="18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Imagen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639" y="125730"/>
            <a:ext cx="11778827" cy="6625590"/>
          </a:xfrm>
          <a:prstGeom prst="rect">
            <a:avLst/>
          </a:prstGeom>
        </p:spPr>
      </p:pic>
      <p:sp>
        <p:nvSpPr>
          <p:cNvPr id="13" name="CuadroTexto 12"/>
          <p:cNvSpPr txBox="1"/>
          <p:nvPr/>
        </p:nvSpPr>
        <p:spPr>
          <a:xfrm>
            <a:off x="365760" y="5356165"/>
            <a:ext cx="11460480" cy="1200329"/>
          </a:xfrm>
          <a:prstGeom prst="rect">
            <a:avLst/>
          </a:prstGeom>
          <a:noFill/>
        </p:spPr>
        <p:txBody>
          <a:bodyPr wrap="square" rtlCol="0">
            <a:spAutoFit/>
            <a:scene3d>
              <a:camera prst="obliqueBottomLeft"/>
              <a:lightRig rig="threePt" dir="t"/>
            </a:scene3d>
            <a:sp3d extrusionH="152400">
              <a:extrusionClr>
                <a:srgbClr val="1F290D"/>
              </a:extrusionClr>
            </a:sp3d>
          </a:bodyPr>
          <a:lstStyle/>
          <a:p>
            <a:pPr algn="ctr"/>
            <a:r>
              <a:rPr lang="es-PE" sz="2400" dirty="0" smtClean="0">
                <a:solidFill>
                  <a:srgbClr val="BFDB8D"/>
                </a:solidFill>
                <a:latin typeface="Arial Black" panose="020B0A04020102020204" pitchFamily="34" charset="0"/>
              </a:rPr>
              <a:t>Otros dependían del nuevo gobierno que había en la tierra, un gobierno mundial que tenía reserva de alimentos y agua, y la racionaban, había lugares de entrega para esto.</a:t>
            </a:r>
            <a:endParaRPr lang="es-PE" sz="2400" dirty="0">
              <a:solidFill>
                <a:srgbClr val="BFDB8D"/>
              </a:solidFill>
              <a:latin typeface="Arial Black" panose="020B0A04020102020204" pitchFamily="34" charset="0"/>
            </a:endParaRPr>
          </a:p>
        </p:txBody>
      </p:sp>
    </p:spTree>
    <p:extLst>
      <p:ext uri="{BB962C8B-B14F-4D97-AF65-F5344CB8AC3E}">
        <p14:creationId xmlns:p14="http://schemas.microsoft.com/office/powerpoint/2010/main" val="394584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600" fill="hold"/>
                                        <p:tgtEl>
                                          <p:spTgt spid="9"/>
                                        </p:tgtEl>
                                        <p:attrNameLst>
                                          <p:attrName>ppt_w</p:attrName>
                                        </p:attrNameLst>
                                      </p:cBhvr>
                                      <p:tavLst>
                                        <p:tav tm="0">
                                          <p:val>
                                            <p:strVal val="4/3*#ppt_w"/>
                                          </p:val>
                                        </p:tav>
                                        <p:tav tm="100000">
                                          <p:val>
                                            <p:strVal val="#ppt_w"/>
                                          </p:val>
                                        </p:tav>
                                      </p:tavLst>
                                    </p:anim>
                                    <p:anim calcmode="lin" valueType="num">
                                      <p:cBhvr>
                                        <p:cTn id="8" dur="1600" fill="hold"/>
                                        <p:tgtEl>
                                          <p:spTgt spid="9"/>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1800" fill="hold"/>
                                        <p:tgtEl>
                                          <p:spTgt spid="13"/>
                                        </p:tgtEl>
                                        <p:attrNameLst>
                                          <p:attrName>ppt_w</p:attrName>
                                        </p:attrNameLst>
                                      </p:cBhvr>
                                      <p:tavLst>
                                        <p:tav tm="0">
                                          <p:val>
                                            <p:fltVal val="0"/>
                                          </p:val>
                                        </p:tav>
                                        <p:tav tm="100000">
                                          <p:val>
                                            <p:strVal val="#ppt_w"/>
                                          </p:val>
                                        </p:tav>
                                      </p:tavLst>
                                    </p:anim>
                                    <p:anim calcmode="lin" valueType="num">
                                      <p:cBhvr>
                                        <p:cTn id="12" dur="18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970"/>
            <a:ext cx="12232836" cy="6880970"/>
          </a:xfrm>
          <a:prstGeom prst="rect">
            <a:avLst/>
          </a:prstGeom>
        </p:spPr>
      </p:pic>
      <p:pic>
        <p:nvPicPr>
          <p:cNvPr id="5" name="Picture 2" descr="http://comoeliminarlabrujeria.com/wp-content/uploads/2016/11/espiritu-anticristo.jpg"/>
          <p:cNvPicPr>
            <a:picLocks noChangeAspect="1" noChangeArrowheads="1"/>
          </p:cNvPicPr>
          <p:nvPr/>
        </p:nvPicPr>
        <p:blipFill rotWithShape="1">
          <a:blip r:embed="rId3">
            <a:extLst>
              <a:ext uri="{28A0092B-C50C-407E-A947-70E740481C1C}">
                <a14:useLocalDpi xmlns:a14="http://schemas.microsoft.com/office/drawing/2010/main" val="0"/>
              </a:ext>
            </a:extLst>
          </a:blip>
          <a:srcRect t="12333" b="12666"/>
          <a:stretch/>
        </p:blipFill>
        <p:spPr bwMode="auto">
          <a:xfrm>
            <a:off x="1557654" y="133121"/>
            <a:ext cx="8866505" cy="498740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386178" y="5276621"/>
            <a:ext cx="11460480" cy="1200329"/>
          </a:xfrm>
          <a:prstGeom prst="rect">
            <a:avLst/>
          </a:prstGeom>
          <a:noFill/>
        </p:spPr>
        <p:txBody>
          <a:bodyPr wrap="square" rtlCol="0">
            <a:spAutoFit/>
            <a:scene3d>
              <a:camera prst="obliqueBottomLeft"/>
              <a:lightRig rig="threePt" dir="t"/>
            </a:scene3d>
            <a:sp3d extrusionH="152400">
              <a:extrusionClr>
                <a:srgbClr val="291A0D"/>
              </a:extrusionClr>
            </a:sp3d>
          </a:bodyPr>
          <a:lstStyle/>
          <a:p>
            <a:pPr algn="ctr"/>
            <a:r>
              <a:rPr lang="es-PE" sz="2400" dirty="0" smtClean="0">
                <a:solidFill>
                  <a:srgbClr val="E1BE9F"/>
                </a:solidFill>
                <a:latin typeface="Arial Black" panose="020B0A04020102020204" pitchFamily="34" charset="0"/>
              </a:rPr>
              <a:t>Pude ver nuevamente al ‘hombre de pecado’, estaba furioso, pues vociferaba diciendo que el cristianismo estaba casi desaparecido, pero el problema era Israel. </a:t>
            </a:r>
            <a:endParaRPr lang="es-PE" sz="2400" dirty="0">
              <a:solidFill>
                <a:srgbClr val="E1BE9F"/>
              </a:solidFill>
              <a:latin typeface="Arial Black" panose="020B0A04020102020204" pitchFamily="34" charset="0"/>
            </a:endParaRPr>
          </a:p>
        </p:txBody>
      </p:sp>
    </p:spTree>
    <p:extLst>
      <p:ext uri="{BB962C8B-B14F-4D97-AF65-F5344CB8AC3E}">
        <p14:creationId xmlns:p14="http://schemas.microsoft.com/office/powerpoint/2010/main" val="1793531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00" fill="hold"/>
                                        <p:tgtEl>
                                          <p:spTgt spid="5"/>
                                        </p:tgtEl>
                                        <p:attrNameLst>
                                          <p:attrName>ppt_w</p:attrName>
                                        </p:attrNameLst>
                                      </p:cBhvr>
                                      <p:tavLst>
                                        <p:tav tm="0">
                                          <p:val>
                                            <p:strVal val="4/3*#ppt_w"/>
                                          </p:val>
                                        </p:tav>
                                        <p:tav tm="100000">
                                          <p:val>
                                            <p:strVal val="#ppt_w"/>
                                          </p:val>
                                        </p:tav>
                                      </p:tavLst>
                                    </p:anim>
                                    <p:anim calcmode="lin" valueType="num">
                                      <p:cBhvr>
                                        <p:cTn id="8" dur="16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 y="111442"/>
            <a:ext cx="11795760" cy="6635115"/>
          </a:xfrm>
          <a:prstGeom prst="rect">
            <a:avLst/>
          </a:prstGeom>
        </p:spPr>
      </p:pic>
      <p:sp>
        <p:nvSpPr>
          <p:cNvPr id="8" name="CuadroTexto 7"/>
          <p:cNvSpPr txBox="1"/>
          <p:nvPr/>
        </p:nvSpPr>
        <p:spPr>
          <a:xfrm>
            <a:off x="352865" y="4698501"/>
            <a:ext cx="11460480" cy="1938992"/>
          </a:xfrm>
          <a:prstGeom prst="rect">
            <a:avLst/>
          </a:prstGeom>
          <a:noFill/>
        </p:spPr>
        <p:txBody>
          <a:bodyPr wrap="square" rtlCol="0">
            <a:spAutoFit/>
            <a:scene3d>
              <a:camera prst="obliqueBottomLeft"/>
              <a:lightRig rig="threePt" dir="t"/>
            </a:scene3d>
            <a:sp3d extrusionH="152400">
              <a:extrusionClr>
                <a:srgbClr val="350508"/>
              </a:extrusionClr>
            </a:sp3d>
          </a:bodyPr>
          <a:lstStyle/>
          <a:p>
            <a:pPr algn="ctr"/>
            <a:r>
              <a:rPr lang="es-PE" sz="2400" dirty="0" smtClean="0">
                <a:solidFill>
                  <a:srgbClr val="F9C3C7"/>
                </a:solidFill>
                <a:latin typeface="Arial Black" panose="020B0A04020102020204" pitchFamily="34" charset="0"/>
              </a:rPr>
              <a:t>Los judíos estaban convirtiéndose a miles diariamente, hablaban del Mesías que era Jesús, y se convertían sin temor alguno, y con mucho valor se hablaba de esto, y este “ser” estaba furioso, y reunido con otros que parecían hombres importantes a su servicio, hablaban de planes contra Israel</a:t>
            </a:r>
            <a:endParaRPr lang="es-PE" sz="2400" dirty="0">
              <a:solidFill>
                <a:srgbClr val="F9C3C7"/>
              </a:solidFill>
              <a:latin typeface="Arial Black" panose="020B0A04020102020204" pitchFamily="34" charset="0"/>
            </a:endParaRPr>
          </a:p>
        </p:txBody>
      </p:sp>
    </p:spTree>
    <p:extLst>
      <p:ext uri="{BB962C8B-B14F-4D97-AF65-F5344CB8AC3E}">
        <p14:creationId xmlns:p14="http://schemas.microsoft.com/office/powerpoint/2010/main" val="288009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800" fill="hold"/>
                                        <p:tgtEl>
                                          <p:spTgt spid="8"/>
                                        </p:tgtEl>
                                        <p:attrNameLst>
                                          <p:attrName>ppt_w</p:attrName>
                                        </p:attrNameLst>
                                      </p:cBhvr>
                                      <p:tavLst>
                                        <p:tav tm="0">
                                          <p:val>
                                            <p:fltVal val="0"/>
                                          </p:val>
                                        </p:tav>
                                        <p:tav tm="100000">
                                          <p:val>
                                            <p:strVal val="#ppt_w"/>
                                          </p:val>
                                        </p:tav>
                                      </p:tavLst>
                                    </p:anim>
                                    <p:anim calcmode="lin" valueType="num">
                                      <p:cBhvr>
                                        <p:cTn id="12"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7802880" y="198120"/>
            <a:ext cx="4389120" cy="6370975"/>
          </a:xfrm>
          <a:prstGeom prst="rect">
            <a:avLst/>
          </a:prstGeom>
          <a:noFill/>
        </p:spPr>
        <p:txBody>
          <a:bodyPr wrap="square" rtlCol="0">
            <a:spAutoFit/>
            <a:scene3d>
              <a:camera prst="obliqueBottomLeft"/>
              <a:lightRig rig="threePt" dir="t"/>
            </a:scene3d>
            <a:sp3d extrusionH="152400">
              <a:extrusionClr>
                <a:srgbClr val="1F2515"/>
              </a:extrusionClr>
            </a:sp3d>
          </a:bodyPr>
          <a:lstStyle/>
          <a:p>
            <a:pPr algn="ctr"/>
            <a:r>
              <a:rPr lang="es-PE" sz="2400" dirty="0" smtClean="0">
                <a:solidFill>
                  <a:srgbClr val="BCCCA4"/>
                </a:solidFill>
                <a:latin typeface="Arial Black" panose="020B0A04020102020204" pitchFamily="34" charset="0"/>
              </a:rPr>
              <a:t>Decía que si los cristianos al ser arrebatados se le habían escapado, </a:t>
            </a:r>
            <a:r>
              <a:rPr lang="es-PE" sz="2400" dirty="0" smtClean="0">
                <a:solidFill>
                  <a:srgbClr val="BCCCA4"/>
                </a:solidFill>
                <a:latin typeface="Arial Black" panose="020B0A04020102020204" pitchFamily="34" charset="0"/>
              </a:rPr>
              <a:t>éstos </a:t>
            </a:r>
            <a:r>
              <a:rPr lang="es-PE" sz="2400" dirty="0" smtClean="0">
                <a:solidFill>
                  <a:srgbClr val="BCCCA4"/>
                </a:solidFill>
                <a:latin typeface="Arial Black" panose="020B0A04020102020204" pitchFamily="34" charset="0"/>
              </a:rPr>
              <a:t>no le harían lo mismo, los rodearía de ejércitos y no tendrían escapatoria, pues decían estos hombres que no había promesas para ellos de abandonar el planeta, así que mostraban mapas y videos de armas etc. Y pude ver como el Señor (que ellos no veían se reía de ellos). Aleluya.</a:t>
            </a:r>
            <a:endParaRPr lang="es-PE" sz="2400" dirty="0">
              <a:solidFill>
                <a:srgbClr val="BCCCA4"/>
              </a:solidFill>
              <a:latin typeface="Arial Black" panose="020B0A04020102020204" pitchFamily="34" charset="0"/>
            </a:endParaRPr>
          </a:p>
        </p:txBody>
      </p:sp>
      <p:pic>
        <p:nvPicPr>
          <p:cNvPr id="11268" name="Picture 4" descr="http://static.wixstatic.com/media/91768a_694be475ee8a7028dae6b61a52d9a888.png_srz_p_600_416_75_22_0.50_1.20_0.00_png_sr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974" y="749319"/>
            <a:ext cx="7598906" cy="526857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7730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600" fill="hold"/>
                                        <p:tgtEl>
                                          <p:spTgt spid="11268"/>
                                        </p:tgtEl>
                                        <p:attrNameLst>
                                          <p:attrName>ppt_w</p:attrName>
                                        </p:attrNameLst>
                                      </p:cBhvr>
                                      <p:tavLst>
                                        <p:tav tm="0">
                                          <p:val>
                                            <p:strVal val="4/3*#ppt_w"/>
                                          </p:val>
                                        </p:tav>
                                        <p:tav tm="100000">
                                          <p:val>
                                            <p:strVal val="#ppt_w"/>
                                          </p:val>
                                        </p:tav>
                                      </p:tavLst>
                                    </p:anim>
                                    <p:anim calcmode="lin" valueType="num">
                                      <p:cBhvr>
                                        <p:cTn id="8" dur="1600" fill="hold"/>
                                        <p:tgtEl>
                                          <p:spTgt spid="11268"/>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6932" y="5387818"/>
            <a:ext cx="11460480" cy="1200329"/>
          </a:xfrm>
          <a:prstGeom prst="rect">
            <a:avLst/>
          </a:prstGeom>
          <a:noFill/>
        </p:spPr>
        <p:txBody>
          <a:bodyPr wrap="square" rtlCol="0">
            <a:spAutoFit/>
            <a:scene3d>
              <a:camera prst="obliqueBottomLeft"/>
              <a:lightRig rig="threePt" dir="t"/>
            </a:scene3d>
            <a:sp3d extrusionH="152400">
              <a:extrusionClr>
                <a:srgbClr val="1F2515"/>
              </a:extrusionClr>
            </a:sp3d>
          </a:bodyPr>
          <a:lstStyle/>
          <a:p>
            <a:pPr algn="ctr"/>
            <a:r>
              <a:rPr lang="es-PE" sz="2400" dirty="0" smtClean="0">
                <a:solidFill>
                  <a:srgbClr val="BCCCA4"/>
                </a:solidFill>
                <a:latin typeface="Arial Black" panose="020B0A04020102020204" pitchFamily="34" charset="0"/>
              </a:rPr>
              <a:t>📍De las cosas que vi, es que el mundo era otro muy distinto al de hoy. En poco tiempo había cambiado, ahora me parece como que vi una película de ciencia-ficción, pero sé que era real, muy real.</a:t>
            </a:r>
            <a:endParaRPr lang="es-PE" sz="2400" dirty="0">
              <a:solidFill>
                <a:srgbClr val="BCCCA4"/>
              </a:solidFill>
              <a:latin typeface="Arial Black" panose="020B0A04020102020204" pitchFamily="34"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5042" y="110490"/>
            <a:ext cx="9381916" cy="5277328"/>
          </a:xfrm>
          <a:prstGeom prst="rect">
            <a:avLst/>
          </a:prstGeom>
          <a:effectLst>
            <a:softEdge rad="127000"/>
          </a:effectLst>
        </p:spPr>
      </p:pic>
    </p:spTree>
    <p:extLst>
      <p:ext uri="{BB962C8B-B14F-4D97-AF65-F5344CB8AC3E}">
        <p14:creationId xmlns:p14="http://schemas.microsoft.com/office/powerpoint/2010/main" val="1400871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52865" y="5078328"/>
            <a:ext cx="11460480" cy="1569660"/>
          </a:xfrm>
          <a:prstGeom prst="rect">
            <a:avLst/>
          </a:prstGeom>
          <a:noFill/>
        </p:spPr>
        <p:txBody>
          <a:bodyPr wrap="square" rtlCol="0">
            <a:spAutoFit/>
            <a:scene3d>
              <a:camera prst="obliqueBottomLeft"/>
              <a:lightRig rig="threePt" dir="t"/>
            </a:scene3d>
            <a:sp3d extrusionH="152400">
              <a:extrusionClr>
                <a:srgbClr val="012635"/>
              </a:extrusionClr>
            </a:sp3d>
          </a:bodyPr>
          <a:lstStyle/>
          <a:p>
            <a:pPr algn="ctr"/>
            <a:r>
              <a:rPr lang="es-PE" sz="2400" dirty="0" smtClean="0">
                <a:solidFill>
                  <a:srgbClr val="80D9FC"/>
                </a:solidFill>
                <a:latin typeface="Arial Black" panose="020B0A04020102020204" pitchFamily="34" charset="0"/>
              </a:rPr>
              <a:t>📍Cuando termino la visión, me dormí, y en sueños siguieron más eventos, parecía la continuación de la visión, o lo era, las escenas se repetían iguales, parecía que se habían quedado en mi espíritu tan fuerte que toda mi alma quedo afectada por la visión. </a:t>
            </a:r>
            <a:endParaRPr lang="es-PE" sz="2400" dirty="0">
              <a:solidFill>
                <a:srgbClr val="80D9FC"/>
              </a:solidFill>
              <a:latin typeface="Arial Black" panose="020B0A04020102020204" pitchFamily="34" charset="0"/>
            </a:endParaRP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4465" y="149892"/>
            <a:ext cx="8821615" cy="4962158"/>
          </a:xfrm>
          <a:prstGeom prst="rect">
            <a:avLst/>
          </a:prstGeom>
          <a:effectLst>
            <a:softEdge rad="63500"/>
          </a:effectLst>
        </p:spPr>
      </p:pic>
      <p:sp>
        <p:nvSpPr>
          <p:cNvPr id="8" name="Llamada de nube 7"/>
          <p:cNvSpPr/>
          <p:nvPr/>
        </p:nvSpPr>
        <p:spPr>
          <a:xfrm rot="1350802">
            <a:off x="2703017" y="525836"/>
            <a:ext cx="4287134" cy="2540728"/>
          </a:xfrm>
          <a:prstGeom prst="cloudCallou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extLst>
      <p:ext uri="{BB962C8B-B14F-4D97-AF65-F5344CB8AC3E}">
        <p14:creationId xmlns:p14="http://schemas.microsoft.com/office/powerpoint/2010/main" val="3494758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00" fill="hold"/>
                                        <p:tgtEl>
                                          <p:spTgt spid="6"/>
                                        </p:tgtEl>
                                        <p:attrNameLst>
                                          <p:attrName>ppt_w</p:attrName>
                                        </p:attrNameLst>
                                      </p:cBhvr>
                                      <p:tavLst>
                                        <p:tav tm="0">
                                          <p:val>
                                            <p:strVal val="4/3*#ppt_w"/>
                                          </p:val>
                                        </p:tav>
                                        <p:tav tm="100000">
                                          <p:val>
                                            <p:strVal val="#ppt_w"/>
                                          </p:val>
                                        </p:tav>
                                      </p:tavLst>
                                    </p:anim>
                                    <p:anim calcmode="lin" valueType="num">
                                      <p:cBhvr>
                                        <p:cTn id="8" dur="16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600" fill="hold"/>
                                        <p:tgtEl>
                                          <p:spTgt spid="8"/>
                                        </p:tgtEl>
                                        <p:attrNameLst>
                                          <p:attrName>ppt_w</p:attrName>
                                        </p:attrNameLst>
                                      </p:cBhvr>
                                      <p:tavLst>
                                        <p:tav tm="0">
                                          <p:val>
                                            <p:strVal val="4/3*#ppt_w"/>
                                          </p:val>
                                        </p:tav>
                                        <p:tav tm="100000">
                                          <p:val>
                                            <p:strVal val="#ppt_w"/>
                                          </p:val>
                                        </p:tav>
                                      </p:tavLst>
                                    </p:anim>
                                    <p:anim calcmode="lin" valueType="num">
                                      <p:cBhvr>
                                        <p:cTn id="12" dur="1600" fill="hold"/>
                                        <p:tgtEl>
                                          <p:spTgt spid="8"/>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499" y="107156"/>
            <a:ext cx="11811001" cy="6643688"/>
          </a:xfrm>
          <a:prstGeom prst="rect">
            <a:avLst/>
          </a:prstGeom>
        </p:spPr>
      </p:pic>
      <p:sp>
        <p:nvSpPr>
          <p:cNvPr id="9" name="CuadroTexto 8"/>
          <p:cNvSpPr txBox="1"/>
          <p:nvPr/>
        </p:nvSpPr>
        <p:spPr>
          <a:xfrm>
            <a:off x="383344" y="4931789"/>
            <a:ext cx="11460480" cy="1200329"/>
          </a:xfrm>
          <a:prstGeom prst="rect">
            <a:avLst/>
          </a:prstGeom>
          <a:noFill/>
        </p:spPr>
        <p:txBody>
          <a:bodyPr wrap="square" rtlCol="0">
            <a:spAutoFit/>
            <a:scene3d>
              <a:camera prst="obliqueBottomLeft"/>
              <a:lightRig rig="threePt" dir="t"/>
            </a:scene3d>
            <a:sp3d extrusionH="152400">
              <a:extrusionClr>
                <a:srgbClr val="340A0A"/>
              </a:extrusionClr>
            </a:sp3d>
          </a:bodyPr>
          <a:lstStyle/>
          <a:p>
            <a:pPr algn="ctr"/>
            <a:r>
              <a:rPr lang="es-PE" sz="2400" dirty="0" smtClean="0">
                <a:solidFill>
                  <a:srgbClr val="F3BFBF"/>
                </a:solidFill>
                <a:latin typeface="Arial Black" panose="020B0A04020102020204" pitchFamily="34" charset="0"/>
              </a:rPr>
              <a:t>Pues en sueños veía sobretodo volcanes, ríos de fuego recorriendo el planeta, fuego y más fuego, ciudades enteras arrasadas, gente corriendo.</a:t>
            </a:r>
            <a:endParaRPr lang="es-PE" sz="2400" dirty="0">
              <a:solidFill>
                <a:srgbClr val="F3BFBF"/>
              </a:solidFill>
              <a:latin typeface="Arial Black" panose="020B0A04020102020204" pitchFamily="34" charset="0"/>
            </a:endParaRPr>
          </a:p>
        </p:txBody>
      </p:sp>
    </p:spTree>
    <p:extLst>
      <p:ext uri="{BB962C8B-B14F-4D97-AF65-F5344CB8AC3E}">
        <p14:creationId xmlns:p14="http://schemas.microsoft.com/office/powerpoint/2010/main" val="282158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00" fill="hold"/>
                                        <p:tgtEl>
                                          <p:spTgt spid="7"/>
                                        </p:tgtEl>
                                        <p:attrNameLst>
                                          <p:attrName>ppt_w</p:attrName>
                                        </p:attrNameLst>
                                      </p:cBhvr>
                                      <p:tavLst>
                                        <p:tav tm="0">
                                          <p:val>
                                            <p:strVal val="4/3*#ppt_w"/>
                                          </p:val>
                                        </p:tav>
                                        <p:tav tm="100000">
                                          <p:val>
                                            <p:strVal val="#ppt_w"/>
                                          </p:val>
                                        </p:tav>
                                      </p:tavLst>
                                    </p:anim>
                                    <p:anim calcmode="lin" valueType="num">
                                      <p:cBhvr>
                                        <p:cTn id="8" dur="160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800" fill="hold"/>
                                        <p:tgtEl>
                                          <p:spTgt spid="9"/>
                                        </p:tgtEl>
                                        <p:attrNameLst>
                                          <p:attrName>ppt_w</p:attrName>
                                        </p:attrNameLst>
                                      </p:cBhvr>
                                      <p:tavLst>
                                        <p:tav tm="0">
                                          <p:val>
                                            <p:fltVal val="0"/>
                                          </p:val>
                                        </p:tav>
                                        <p:tav tm="100000">
                                          <p:val>
                                            <p:strVal val="#ppt_w"/>
                                          </p:val>
                                        </p:tav>
                                      </p:tavLst>
                                    </p:anim>
                                    <p:anim calcmode="lin" valueType="num">
                                      <p:cBhvr>
                                        <p:cTn id="12" dur="18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24730" y="5303411"/>
            <a:ext cx="11460480" cy="1200329"/>
          </a:xfrm>
          <a:prstGeom prst="rect">
            <a:avLst/>
          </a:prstGeom>
          <a:noFill/>
        </p:spPr>
        <p:txBody>
          <a:bodyPr wrap="square" rtlCol="0">
            <a:spAutoFit/>
            <a:scene3d>
              <a:camera prst="obliqueBottomLeft"/>
              <a:lightRig rig="threePt" dir="t"/>
            </a:scene3d>
            <a:sp3d extrusionH="152400">
              <a:extrusionClr>
                <a:srgbClr val="03263B"/>
              </a:extrusionClr>
            </a:sp3d>
          </a:bodyPr>
          <a:lstStyle/>
          <a:p>
            <a:pPr algn="ctr"/>
            <a:r>
              <a:rPr lang="es-PE" sz="2400" dirty="0" smtClean="0">
                <a:solidFill>
                  <a:srgbClr val="94D3FA"/>
                </a:solidFill>
                <a:latin typeface="Arial Black" panose="020B0A04020102020204" pitchFamily="34" charset="0"/>
              </a:rPr>
              <a:t>Y veía en Israel un gran avivamiento de conversiones al Mesías </a:t>
            </a:r>
            <a:r>
              <a:rPr lang="es-PE" sz="2400" dirty="0" err="1" smtClean="0">
                <a:solidFill>
                  <a:srgbClr val="94D3FA"/>
                </a:solidFill>
                <a:latin typeface="Arial Black" panose="020B0A04020102020204" pitchFamily="34" charset="0"/>
              </a:rPr>
              <a:t>Yeshua</a:t>
            </a:r>
            <a:r>
              <a:rPr lang="es-PE" sz="2400" dirty="0" smtClean="0">
                <a:solidFill>
                  <a:srgbClr val="94D3FA"/>
                </a:solidFill>
                <a:latin typeface="Arial Black" panose="020B0A04020102020204" pitchFamily="34" charset="0"/>
              </a:rPr>
              <a:t>. Veía como se predicaba en las calles, y la gente salía de sus casas a oír a los que pasaban predicando.</a:t>
            </a:r>
            <a:endParaRPr lang="es-PE" sz="2400" dirty="0">
              <a:solidFill>
                <a:srgbClr val="94D3FA"/>
              </a:solidFill>
              <a:latin typeface="Arial Black" panose="020B0A04020102020204" pitchFamily="34" charset="0"/>
            </a:endParaRPr>
          </a:p>
        </p:txBody>
      </p:sp>
      <p:pic>
        <p:nvPicPr>
          <p:cNvPr id="13314" name="Picture 2" descr="https://diariojudio.com/files/2012/09/9168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2534" y="206692"/>
            <a:ext cx="7697082" cy="509671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03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1600" fill="hold"/>
                                        <p:tgtEl>
                                          <p:spTgt spid="13314"/>
                                        </p:tgtEl>
                                        <p:attrNameLst>
                                          <p:attrName>ppt_w</p:attrName>
                                        </p:attrNameLst>
                                      </p:cBhvr>
                                      <p:tavLst>
                                        <p:tav tm="0">
                                          <p:val>
                                            <p:strVal val="4/3*#ppt_w"/>
                                          </p:val>
                                        </p:tav>
                                        <p:tav tm="100000">
                                          <p:val>
                                            <p:strVal val="#ppt_w"/>
                                          </p:val>
                                        </p:tav>
                                      </p:tavLst>
                                    </p:anim>
                                    <p:anim calcmode="lin" valueType="num">
                                      <p:cBhvr>
                                        <p:cTn id="8" dur="1600" fill="hold"/>
                                        <p:tgtEl>
                                          <p:spTgt spid="1331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52865" y="5373749"/>
            <a:ext cx="11460480" cy="1200329"/>
          </a:xfrm>
          <a:prstGeom prst="rect">
            <a:avLst/>
          </a:prstGeom>
          <a:noFill/>
        </p:spPr>
        <p:txBody>
          <a:bodyPr wrap="square" rtlCol="0">
            <a:spAutoFit/>
            <a:scene3d>
              <a:camera prst="obliqueBottomLeft"/>
              <a:lightRig rig="threePt" dir="t"/>
            </a:scene3d>
            <a:sp3d extrusionH="152400">
              <a:extrusionClr>
                <a:srgbClr val="311F15"/>
              </a:extrusionClr>
            </a:sp3d>
          </a:bodyPr>
          <a:lstStyle/>
          <a:p>
            <a:pPr algn="ctr"/>
            <a:r>
              <a:rPr lang="es-PE" sz="2400" dirty="0" smtClean="0">
                <a:solidFill>
                  <a:srgbClr val="DEC3B4"/>
                </a:solidFill>
                <a:latin typeface="Arial Black" panose="020B0A04020102020204" pitchFamily="34" charset="0"/>
              </a:rPr>
              <a:t>📍Bendito sea Dios, al despertar la mañana siguiente había quedado tan impresionada que por horas, no podía ver más que estas escenas.</a:t>
            </a:r>
            <a:endParaRPr lang="es-PE" sz="2400" dirty="0">
              <a:solidFill>
                <a:srgbClr val="DEC3B4"/>
              </a:solidFill>
              <a:latin typeface="Arial Black" panose="020B0A04020102020204" pitchFamily="34" charset="0"/>
            </a:endParaRPr>
          </a:p>
        </p:txBody>
      </p:sp>
      <p:pic>
        <p:nvPicPr>
          <p:cNvPr id="14338" name="Picture 2" descr="http://elheraldoslp.com.mx/wp-content/uploads/2016/04/p7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5884" y="178236"/>
            <a:ext cx="9236468" cy="519551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940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1600" fill="hold"/>
                                        <p:tgtEl>
                                          <p:spTgt spid="14338"/>
                                        </p:tgtEl>
                                        <p:attrNameLst>
                                          <p:attrName>ppt_w</p:attrName>
                                        </p:attrNameLst>
                                      </p:cBhvr>
                                      <p:tavLst>
                                        <p:tav tm="0">
                                          <p:val>
                                            <p:strVal val="4/3*#ppt_w"/>
                                          </p:val>
                                        </p:tav>
                                        <p:tav tm="100000">
                                          <p:val>
                                            <p:strVal val="#ppt_w"/>
                                          </p:val>
                                        </p:tav>
                                      </p:tavLst>
                                    </p:anim>
                                    <p:anim calcmode="lin" valueType="num">
                                      <p:cBhvr>
                                        <p:cTn id="8" dur="1600" fill="hold"/>
                                        <p:tgtEl>
                                          <p:spTgt spid="14338"/>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81000" y="4107658"/>
            <a:ext cx="11460480" cy="2308324"/>
          </a:xfrm>
          <a:prstGeom prst="rect">
            <a:avLst/>
          </a:prstGeom>
          <a:noFill/>
        </p:spPr>
        <p:txBody>
          <a:bodyPr wrap="square" rtlCol="0">
            <a:spAutoFit/>
            <a:scene3d>
              <a:camera prst="obliqueBottomLeft"/>
              <a:lightRig rig="threePt" dir="t"/>
            </a:scene3d>
            <a:sp3d extrusionH="152400">
              <a:extrusionClr>
                <a:srgbClr val="232C1C"/>
              </a:extrusionClr>
            </a:sp3d>
          </a:bodyPr>
          <a:lstStyle/>
          <a:p>
            <a:pPr algn="ctr"/>
            <a:r>
              <a:rPr lang="es-PE" sz="2400" dirty="0" smtClean="0">
                <a:solidFill>
                  <a:srgbClr val="B2C4A4"/>
                </a:solidFill>
                <a:latin typeface="Arial Black" panose="020B0A04020102020204" pitchFamily="34" charset="0"/>
              </a:rPr>
              <a:t>📍Amado hermano que me lees, pon tus asuntos en orden, pide perdón a quien necesites pedirlo, no importa si no fuiste culpable, si ellos se sienten ofendidos con eso basta para hacerlo, así que hazlo, es una señal de humildad hacerlo, paga lo que tenga que pagar, haz el bien a los demás, de gracia recibiste, da de gracia, sin importar si lo merece o no a quien se lo haces. </a:t>
            </a:r>
            <a:endParaRPr lang="es-PE" sz="2400" dirty="0">
              <a:solidFill>
                <a:srgbClr val="B2C4A4"/>
              </a:solidFill>
              <a:latin typeface="Arial Black" panose="020B0A04020102020204" pitchFamily="34" charset="0"/>
            </a:endParaRPr>
          </a:p>
        </p:txBody>
      </p:sp>
      <p:pic>
        <p:nvPicPr>
          <p:cNvPr id="15362" name="Picture 2" descr="https://ideasnuevas.net/wp-content/uploads/2016/04/perdonar-pedir-perdon-perd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294" y="295618"/>
            <a:ext cx="4160521" cy="337002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5364" name="Picture 4" descr="cero deu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1260" y="354523"/>
            <a:ext cx="3827880" cy="331111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5366" name="Picture 6" descr="https://ministeriointernacionalepdd.files.wordpress.com/2015/05/nunca-te-canses-de-hacer-el-bien.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88586" y="354522"/>
            <a:ext cx="3508469" cy="331111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201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1600" fill="hold"/>
                                        <p:tgtEl>
                                          <p:spTgt spid="15362"/>
                                        </p:tgtEl>
                                        <p:attrNameLst>
                                          <p:attrName>ppt_w</p:attrName>
                                        </p:attrNameLst>
                                      </p:cBhvr>
                                      <p:tavLst>
                                        <p:tav tm="0">
                                          <p:val>
                                            <p:strVal val="4/3*#ppt_w"/>
                                          </p:val>
                                        </p:tav>
                                        <p:tav tm="100000">
                                          <p:val>
                                            <p:strVal val="#ppt_w"/>
                                          </p:val>
                                        </p:tav>
                                      </p:tavLst>
                                    </p:anim>
                                    <p:anim calcmode="lin" valueType="num">
                                      <p:cBhvr>
                                        <p:cTn id="8" dur="1600" fill="hold"/>
                                        <p:tgtEl>
                                          <p:spTgt spid="1536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5364"/>
                                        </p:tgtEl>
                                        <p:attrNameLst>
                                          <p:attrName>style.visibility</p:attrName>
                                        </p:attrNameLst>
                                      </p:cBhvr>
                                      <p:to>
                                        <p:strVal val="visible"/>
                                      </p:to>
                                    </p:set>
                                    <p:anim calcmode="lin" valueType="num">
                                      <p:cBhvr>
                                        <p:cTn id="11" dur="1600" fill="hold"/>
                                        <p:tgtEl>
                                          <p:spTgt spid="15364"/>
                                        </p:tgtEl>
                                        <p:attrNameLst>
                                          <p:attrName>ppt_w</p:attrName>
                                        </p:attrNameLst>
                                      </p:cBhvr>
                                      <p:tavLst>
                                        <p:tav tm="0">
                                          <p:val>
                                            <p:strVal val="4/3*#ppt_w"/>
                                          </p:val>
                                        </p:tav>
                                        <p:tav tm="100000">
                                          <p:val>
                                            <p:strVal val="#ppt_w"/>
                                          </p:val>
                                        </p:tav>
                                      </p:tavLst>
                                    </p:anim>
                                    <p:anim calcmode="lin" valueType="num">
                                      <p:cBhvr>
                                        <p:cTn id="12" dur="1600" fill="hold"/>
                                        <p:tgtEl>
                                          <p:spTgt spid="15364"/>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15366"/>
                                        </p:tgtEl>
                                        <p:attrNameLst>
                                          <p:attrName>style.visibility</p:attrName>
                                        </p:attrNameLst>
                                      </p:cBhvr>
                                      <p:to>
                                        <p:strVal val="visible"/>
                                      </p:to>
                                    </p:set>
                                    <p:anim calcmode="lin" valueType="num">
                                      <p:cBhvr>
                                        <p:cTn id="15" dur="1600" fill="hold"/>
                                        <p:tgtEl>
                                          <p:spTgt spid="15366"/>
                                        </p:tgtEl>
                                        <p:attrNameLst>
                                          <p:attrName>ppt_w</p:attrName>
                                        </p:attrNameLst>
                                      </p:cBhvr>
                                      <p:tavLst>
                                        <p:tav tm="0">
                                          <p:val>
                                            <p:strVal val="4/3*#ppt_w"/>
                                          </p:val>
                                        </p:tav>
                                        <p:tav tm="100000">
                                          <p:val>
                                            <p:strVal val="#ppt_w"/>
                                          </p:val>
                                        </p:tav>
                                      </p:tavLst>
                                    </p:anim>
                                    <p:anim calcmode="lin" valueType="num">
                                      <p:cBhvr>
                                        <p:cTn id="16" dur="1600" fill="hold"/>
                                        <p:tgtEl>
                                          <p:spTgt spid="15366"/>
                                        </p:tgtEl>
                                        <p:attrNameLst>
                                          <p:attrName>ppt_h</p:attrName>
                                        </p:attrNameLst>
                                      </p:cBhvr>
                                      <p:tavLst>
                                        <p:tav tm="0">
                                          <p:val>
                                            <p:strVal val="4/3*#ppt_h"/>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800" fill="hold"/>
                                        <p:tgtEl>
                                          <p:spTgt spid="2"/>
                                        </p:tgtEl>
                                        <p:attrNameLst>
                                          <p:attrName>ppt_w</p:attrName>
                                        </p:attrNameLst>
                                      </p:cBhvr>
                                      <p:tavLst>
                                        <p:tav tm="0">
                                          <p:val>
                                            <p:fltVal val="0"/>
                                          </p:val>
                                        </p:tav>
                                        <p:tav tm="100000">
                                          <p:val>
                                            <p:strVal val="#ppt_w"/>
                                          </p:val>
                                        </p:tav>
                                      </p:tavLst>
                                    </p:anim>
                                    <p:anim calcmode="lin" valueType="num">
                                      <p:cBhvr>
                                        <p:cTn id="20"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cene3d>
            <a:camera prst="orthographicFront"/>
            <a:lightRig rig="threePt" dir="t"/>
          </a:scene3d>
          <a:sp3d>
            <a:bevelT prst="convex"/>
          </a:sp3d>
        </p:spPr>
      </p:pic>
      <p:sp>
        <p:nvSpPr>
          <p:cNvPr id="2" name="CuadroTexto 1"/>
          <p:cNvSpPr txBox="1"/>
          <p:nvPr/>
        </p:nvSpPr>
        <p:spPr>
          <a:xfrm>
            <a:off x="426720" y="4685484"/>
            <a:ext cx="11460480" cy="1938992"/>
          </a:xfrm>
          <a:prstGeom prst="rect">
            <a:avLst/>
          </a:prstGeom>
          <a:noFill/>
        </p:spPr>
        <p:txBody>
          <a:bodyPr wrap="square" rtlCol="0">
            <a:spAutoFit/>
            <a:scene3d>
              <a:camera prst="obliqueBottomLeft"/>
              <a:lightRig rig="threePt" dir="t"/>
            </a:scene3d>
            <a:sp3d extrusionH="152400">
              <a:extrusionClr>
                <a:srgbClr val="021138"/>
              </a:extrusionClr>
            </a:sp3d>
          </a:bodyPr>
          <a:lstStyle/>
          <a:p>
            <a:pPr algn="ctr"/>
            <a:r>
              <a:rPr lang="es-PE" sz="2400" dirty="0" smtClean="0">
                <a:solidFill>
                  <a:srgbClr val="CEDCFE"/>
                </a:solidFill>
                <a:latin typeface="Arial Black" panose="020B0A04020102020204" pitchFamily="34" charset="0"/>
              </a:rPr>
              <a:t>Pronto nos vamos, muchas de las personas que conoces y tratas, no las volveremos a ver. Abrázalas, dales tu amor, exhorta a quien tengas que hacerlo, háblales a los cristianos caídos y tibios una sola vez más, a ver si Dios les concede el arrepentimiento, (claro no insistas si ya lo hiciste)</a:t>
            </a:r>
            <a:endParaRPr lang="es-PE" sz="2400" dirty="0">
              <a:solidFill>
                <a:srgbClr val="CEDCFE"/>
              </a:solidFill>
              <a:latin typeface="Arial Black" panose="020B0A0402010202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7172" y="157768"/>
            <a:ext cx="7995028" cy="4498770"/>
          </a:xfrm>
          <a:prstGeom prst="rect">
            <a:avLst/>
          </a:prstGeom>
          <a:effectLst>
            <a:softEdge rad="127000"/>
          </a:effectLst>
        </p:spPr>
      </p:pic>
    </p:spTree>
    <p:extLst>
      <p:ext uri="{BB962C8B-B14F-4D97-AF65-F5344CB8AC3E}">
        <p14:creationId xmlns:p14="http://schemas.microsoft.com/office/powerpoint/2010/main" val="531954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98585" y="5663309"/>
            <a:ext cx="11460480" cy="830997"/>
          </a:xfrm>
          <a:prstGeom prst="rect">
            <a:avLst/>
          </a:prstGeom>
          <a:noFill/>
        </p:spPr>
        <p:txBody>
          <a:bodyPr wrap="square" rtlCol="0">
            <a:spAutoFit/>
            <a:scene3d>
              <a:camera prst="obliqueBottomLeft"/>
              <a:lightRig rig="threePt" dir="t"/>
            </a:scene3d>
            <a:sp3d extrusionH="152400">
              <a:extrusionClr>
                <a:srgbClr val="181B1E"/>
              </a:extrusionClr>
            </a:sp3d>
          </a:bodyPr>
          <a:lstStyle/>
          <a:p>
            <a:pPr algn="ctr"/>
            <a:r>
              <a:rPr lang="es-PE" sz="2400" dirty="0">
                <a:solidFill>
                  <a:srgbClr val="C9CFD5"/>
                </a:solidFill>
                <a:latin typeface="Arial Black" panose="020B0A04020102020204" pitchFamily="34" charset="0"/>
              </a:rPr>
              <a:t>Y</a:t>
            </a:r>
            <a:r>
              <a:rPr lang="es-PE" sz="2400" dirty="0" smtClean="0">
                <a:solidFill>
                  <a:srgbClr val="C9CFD5"/>
                </a:solidFill>
                <a:latin typeface="Arial Black" panose="020B0A04020102020204" pitchFamily="34" charset="0"/>
              </a:rPr>
              <a:t> sobretodo, pide perdón a Dios cada vez que creas o sientas que debes hacerlo, pues es el Espíritu Santo, guiándote,</a:t>
            </a:r>
            <a:endParaRPr lang="es-PE" sz="2400" dirty="0">
              <a:solidFill>
                <a:srgbClr val="C9CFD5"/>
              </a:solidFill>
              <a:latin typeface="Arial Black" panose="020B0A04020102020204" pitchFamily="34" charset="0"/>
            </a:endParaRPr>
          </a:p>
        </p:txBody>
      </p:sp>
      <p:pic>
        <p:nvPicPr>
          <p:cNvPr id="16386" name="Picture 2" descr="OraÃ§Ã£o ao EspÃ­rito Santo para obter saÃºd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2016" y="129540"/>
            <a:ext cx="8593617" cy="553376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734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1600" fill="hold"/>
                                        <p:tgtEl>
                                          <p:spTgt spid="16386"/>
                                        </p:tgtEl>
                                        <p:attrNameLst>
                                          <p:attrName>ppt_w</p:attrName>
                                        </p:attrNameLst>
                                      </p:cBhvr>
                                      <p:tavLst>
                                        <p:tav tm="0">
                                          <p:val>
                                            <p:strVal val="4/3*#ppt_w"/>
                                          </p:val>
                                        </p:tav>
                                        <p:tav tm="100000">
                                          <p:val>
                                            <p:strVal val="#ppt_w"/>
                                          </p:val>
                                        </p:tav>
                                      </p:tavLst>
                                    </p:anim>
                                    <p:anim calcmode="lin" valueType="num">
                                      <p:cBhvr>
                                        <p:cTn id="8" dur="1600" fill="hold"/>
                                        <p:tgtEl>
                                          <p:spTgt spid="16386"/>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81000" y="4937651"/>
            <a:ext cx="11460480" cy="1569660"/>
          </a:xfrm>
          <a:prstGeom prst="rect">
            <a:avLst/>
          </a:prstGeom>
          <a:noFill/>
        </p:spPr>
        <p:txBody>
          <a:bodyPr wrap="square" rtlCol="0">
            <a:spAutoFit/>
            <a:scene3d>
              <a:camera prst="obliqueBottomLeft"/>
              <a:lightRig rig="threePt" dir="t"/>
            </a:scene3d>
            <a:sp3d extrusionH="152400">
              <a:extrusionClr>
                <a:srgbClr val="2A2E10"/>
              </a:extrusionClr>
            </a:sp3d>
          </a:bodyPr>
          <a:lstStyle/>
          <a:p>
            <a:pPr algn="ctr"/>
            <a:r>
              <a:rPr lang="es-PE" sz="2400" dirty="0" smtClean="0">
                <a:solidFill>
                  <a:srgbClr val="CAD482"/>
                </a:solidFill>
                <a:latin typeface="Arial Black" panose="020B0A04020102020204" pitchFamily="34" charset="0"/>
              </a:rPr>
              <a:t>📍Y amado hermano permanece fiel, persevera, guarda los mandamientos, honra a Dios. Adóralo diariamente, Y te veo en las Bodas, tu hermana sierva de Dios por su gracia y misericordia. </a:t>
            </a:r>
          </a:p>
          <a:p>
            <a:pPr algn="ctr"/>
            <a:r>
              <a:rPr lang="es-PE" sz="2400" dirty="0" smtClean="0">
                <a:solidFill>
                  <a:srgbClr val="CAD482"/>
                </a:solidFill>
                <a:latin typeface="Arial Black" panose="020B0A04020102020204" pitchFamily="34" charset="0"/>
              </a:rPr>
              <a:t>Puerta del cielo.</a:t>
            </a:r>
          </a:p>
        </p:txBody>
      </p:sp>
      <p:pic>
        <p:nvPicPr>
          <p:cNvPr id="17410" name="Picture 2" descr="http://nuevotiempo.org/bolivia/files/2015/12/aprimer7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8959" y="142398"/>
            <a:ext cx="6393671" cy="479525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0662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1600" fill="hold"/>
                                        <p:tgtEl>
                                          <p:spTgt spid="17410"/>
                                        </p:tgtEl>
                                        <p:attrNameLst>
                                          <p:attrName>ppt_w</p:attrName>
                                        </p:attrNameLst>
                                      </p:cBhvr>
                                      <p:tavLst>
                                        <p:tav tm="0">
                                          <p:val>
                                            <p:strVal val="4/3*#ppt_w"/>
                                          </p:val>
                                        </p:tav>
                                        <p:tav tm="100000">
                                          <p:val>
                                            <p:strVal val="#ppt_w"/>
                                          </p:val>
                                        </p:tav>
                                      </p:tavLst>
                                    </p:anim>
                                    <p:anim calcmode="lin" valueType="num">
                                      <p:cBhvr>
                                        <p:cTn id="8" dur="1600" fill="hold"/>
                                        <p:tgtEl>
                                          <p:spTgt spid="1741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52865" y="5495669"/>
            <a:ext cx="11460480" cy="1200329"/>
          </a:xfrm>
          <a:prstGeom prst="rect">
            <a:avLst/>
          </a:prstGeom>
          <a:noFill/>
        </p:spPr>
        <p:txBody>
          <a:bodyPr wrap="square" rtlCol="0">
            <a:spAutoFit/>
            <a:scene3d>
              <a:camera prst="obliqueBottomLeft"/>
              <a:lightRig rig="threePt" dir="t"/>
            </a:scene3d>
            <a:sp3d extrusionH="152400">
              <a:extrusionClr>
                <a:srgbClr val="322410"/>
              </a:extrusionClr>
            </a:sp3d>
          </a:bodyPr>
          <a:lstStyle/>
          <a:p>
            <a:pPr algn="ctr"/>
            <a:r>
              <a:rPr lang="es-PE" sz="2400" dirty="0" smtClean="0">
                <a:solidFill>
                  <a:srgbClr val="DFC49D"/>
                </a:solidFill>
                <a:latin typeface="Arial Black" panose="020B0A04020102020204" pitchFamily="34" charset="0"/>
              </a:rPr>
              <a:t>NOTA: RECOMEDAMOS IR A LA PAGINA WEB "LA VOZ EN EL DESIERTO.ORG" PARA VER MAS DATOS RELACIONADOS CON ESTA VISION. DIOS LES SIGA BENDICIENDO. SHALOM</a:t>
            </a:r>
            <a:endParaRPr lang="es-PE" sz="2400" dirty="0">
              <a:solidFill>
                <a:srgbClr val="DFC49D"/>
              </a:solidFill>
              <a:latin typeface="Arial Black" panose="020B0A04020102020204" pitchFamily="34" charset="0"/>
            </a:endParaRPr>
          </a:p>
        </p:txBody>
      </p:sp>
      <p:pic>
        <p:nvPicPr>
          <p:cNvPr id="3" name="Imagen 2"/>
          <p:cNvPicPr>
            <a:picLocks noChangeAspect="1"/>
          </p:cNvPicPr>
          <p:nvPr/>
        </p:nvPicPr>
        <p:blipFill rotWithShape="1">
          <a:blip r:embed="rId3"/>
          <a:srcRect t="4445" b="5556"/>
          <a:stretch/>
        </p:blipFill>
        <p:spPr>
          <a:xfrm>
            <a:off x="978370" y="207389"/>
            <a:ext cx="10235259" cy="5181600"/>
          </a:xfrm>
          <a:prstGeom prst="rect">
            <a:avLst/>
          </a:prstGeom>
          <a:effectLst>
            <a:softEdge rad="63500"/>
          </a:effectLst>
        </p:spPr>
      </p:pic>
      <p:sp>
        <p:nvSpPr>
          <p:cNvPr id="6" name="Rectángulo 5"/>
          <p:cNvSpPr/>
          <p:nvPr/>
        </p:nvSpPr>
        <p:spPr>
          <a:xfrm>
            <a:off x="1953730" y="278954"/>
            <a:ext cx="929640" cy="204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extLst>
      <p:ext uri="{BB962C8B-B14F-4D97-AF65-F5344CB8AC3E}">
        <p14:creationId xmlns:p14="http://schemas.microsoft.com/office/powerpoint/2010/main" val="2944653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28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600" fill="hold"/>
                                        <p:tgtEl>
                                          <p:spTgt spid="6"/>
                                        </p:tgtEl>
                                        <p:attrNameLst>
                                          <p:attrName>ppt_w</p:attrName>
                                        </p:attrNameLst>
                                      </p:cBhvr>
                                      <p:tavLst>
                                        <p:tav tm="0">
                                          <p:val>
                                            <p:strVal val="4/3*#ppt_w"/>
                                          </p:val>
                                        </p:tav>
                                        <p:tav tm="100000">
                                          <p:val>
                                            <p:strVal val="#ppt_w"/>
                                          </p:val>
                                        </p:tav>
                                      </p:tavLst>
                                    </p:anim>
                                    <p:anim calcmode="lin" valueType="num">
                                      <p:cBhvr>
                                        <p:cTn id="16" dur="16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UNA VISITA INDESEADAAAAA"/>
          <p:cNvPicPr>
            <a:picLocks noGrp="1" noChangeAspect="1"/>
          </p:cNvPicPr>
          <p:nvPr isPhoto="1"/>
        </p:nvPicPr>
        <p:blipFill>
          <a:blip r:embed="rId3">
            <a:extLst>
              <a:ext uri="{28A0092B-C50C-407E-A947-70E740481C1C}">
                <a14:useLocalDpi xmlns:a14="http://schemas.microsoft.com/office/drawing/2010/main" val="0"/>
              </a:ext>
            </a:extLst>
          </a:blip>
          <a:srcRect t="732" b="732"/>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l="5791" t="14020" r="5711" b="24268"/>
          <a:stretch>
            <a:fillRect/>
          </a:stretch>
        </p:blipFill>
        <p:spPr bwMode="auto">
          <a:xfrm>
            <a:off x="7344140" y="3429000"/>
            <a:ext cx="3839633"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4" name="Picture 6"/>
          <p:cNvPicPr>
            <a:picLocks noChangeAspect="1" noChangeArrowheads="1"/>
          </p:cNvPicPr>
          <p:nvPr/>
        </p:nvPicPr>
        <p:blipFill>
          <a:blip r:embed="rId5">
            <a:extLst>
              <a:ext uri="{28A0092B-C50C-407E-A947-70E740481C1C}">
                <a14:useLocalDpi xmlns:a14="http://schemas.microsoft.com/office/drawing/2010/main" val="0"/>
              </a:ext>
            </a:extLst>
          </a:blip>
          <a:srcRect t="6345" b="10110"/>
          <a:stretch>
            <a:fillRect/>
          </a:stretch>
        </p:blipFill>
        <p:spPr bwMode="auto">
          <a:xfrm>
            <a:off x="7440150" y="1412776"/>
            <a:ext cx="3405473" cy="1824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672398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650" fill="hold"/>
                                        <p:tgtEl>
                                          <p:spTgt spid="8"/>
                                        </p:tgtEl>
                                        <p:attrNameLst>
                                          <p:attrName>ppt_w</p:attrName>
                                        </p:attrNameLst>
                                      </p:cBhvr>
                                      <p:tavLst>
                                        <p:tav tm="0">
                                          <p:val>
                                            <p:strVal val="4/3*#ppt_w"/>
                                          </p:val>
                                        </p:tav>
                                        <p:tav tm="100000">
                                          <p:val>
                                            <p:strVal val="#ppt_w"/>
                                          </p:val>
                                        </p:tav>
                                      </p:tavLst>
                                    </p:anim>
                                    <p:anim calcmode="lin" valueType="num">
                                      <p:cBhvr>
                                        <p:cTn id="8" dur="1650" fill="hold"/>
                                        <p:tgtEl>
                                          <p:spTgt spid="8"/>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1800" fill="hold"/>
                                        <p:tgtEl>
                                          <p:spTgt spid="12294"/>
                                        </p:tgtEl>
                                        <p:attrNameLst>
                                          <p:attrName>ppt_w</p:attrName>
                                        </p:attrNameLst>
                                      </p:cBhvr>
                                      <p:tavLst>
                                        <p:tav tm="0">
                                          <p:val>
                                            <p:fltVal val="0"/>
                                          </p:val>
                                        </p:tav>
                                        <p:tav tm="100000">
                                          <p:val>
                                            <p:strVal val="#ppt_w"/>
                                          </p:val>
                                        </p:tav>
                                      </p:tavLst>
                                    </p:anim>
                                    <p:anim calcmode="lin" valueType="num">
                                      <p:cBhvr>
                                        <p:cTn id="12" dur="1800" fill="hold"/>
                                        <p:tgtEl>
                                          <p:spTgt spid="1229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750"/>
                                  </p:stCondLst>
                                  <p:childTnLst>
                                    <p:set>
                                      <p:cBhvr>
                                        <p:cTn id="14" dur="1" fill="hold">
                                          <p:stCondLst>
                                            <p:cond delay="0"/>
                                          </p:stCondLst>
                                        </p:cTn>
                                        <p:tgtEl>
                                          <p:spTgt spid="1028"/>
                                        </p:tgtEl>
                                        <p:attrNameLst>
                                          <p:attrName>style.visibility</p:attrName>
                                        </p:attrNameLst>
                                      </p:cBhvr>
                                      <p:to>
                                        <p:strVal val="visible"/>
                                      </p:to>
                                    </p:set>
                                    <p:anim calcmode="lin" valueType="num">
                                      <p:cBhvr>
                                        <p:cTn id="15" dur="4000" fill="hold"/>
                                        <p:tgtEl>
                                          <p:spTgt spid="1028"/>
                                        </p:tgtEl>
                                        <p:attrNameLst>
                                          <p:attrName>ppt_w</p:attrName>
                                        </p:attrNameLst>
                                      </p:cBhvr>
                                      <p:tavLst>
                                        <p:tav tm="0">
                                          <p:val>
                                            <p:fltVal val="0"/>
                                          </p:val>
                                        </p:tav>
                                        <p:tav tm="100000">
                                          <p:val>
                                            <p:strVal val="#ppt_w"/>
                                          </p:val>
                                        </p:tav>
                                      </p:tavLst>
                                    </p:anim>
                                    <p:anim calcmode="lin" valueType="num">
                                      <p:cBhvr>
                                        <p:cTn id="16" dur="4000" fill="hold"/>
                                        <p:tgtEl>
                                          <p:spTgt spid="1028"/>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750"/>
                                  </p:stCondLst>
                                  <p:childTnLst>
                                    <p:set>
                                      <p:cBhvr>
                                        <p:cTn id="18" dur="1" fill="hold">
                                          <p:stCondLst>
                                            <p:cond delay="0"/>
                                          </p:stCondLst>
                                        </p:cTn>
                                        <p:tgtEl>
                                          <p:spTgt spid="1028"/>
                                        </p:tgtEl>
                                        <p:attrNameLst>
                                          <p:attrName>style.visibility</p:attrName>
                                        </p:attrNameLst>
                                      </p:cBhvr>
                                      <p:to>
                                        <p:strVal val="visible"/>
                                      </p:to>
                                    </p:set>
                                    <p:animEffect transition="in" filter="diamond(out)">
                                      <p:cBhvr>
                                        <p:cTn id="19" dur="4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
            <a:ext cx="12188245" cy="6858005"/>
          </a:xfrm>
          <a:prstGeom prst="rect">
            <a:avLst/>
          </a:prstGeom>
          <a:noFill/>
          <a:ln>
            <a:noFill/>
          </a:ln>
        </p:spPr>
      </p:pic>
      <p:sp>
        <p:nvSpPr>
          <p:cNvPr id="13" name="4 CuadroTexto">
            <a:hlinkClick r:id="rId3"/>
          </p:cNvPr>
          <p:cNvSpPr txBox="1"/>
          <p:nvPr/>
        </p:nvSpPr>
        <p:spPr>
          <a:xfrm>
            <a:off x="431371" y="1796821"/>
            <a:ext cx="4960312"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Evidencias Científicas de la Biblia – I</a:t>
            </a:r>
            <a:endParaRPr lang="en-US" sz="2400" b="1" dirty="0">
              <a:solidFill>
                <a:srgbClr val="002060"/>
              </a:solidFill>
              <a:cs typeface="Arial" charset="0"/>
            </a:endParaRPr>
          </a:p>
        </p:txBody>
      </p:sp>
      <p:sp>
        <p:nvSpPr>
          <p:cNvPr id="14" name="5 CuadroTexto">
            <a:hlinkClick r:id="rId4"/>
          </p:cNvPr>
          <p:cNvSpPr txBox="1"/>
          <p:nvPr/>
        </p:nvSpPr>
        <p:spPr>
          <a:xfrm>
            <a:off x="431378" y="2468897"/>
            <a:ext cx="490485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Evidencias Científicas de la Biblia – II </a:t>
            </a:r>
            <a:endParaRPr lang="en-US" sz="2400" b="1" dirty="0">
              <a:solidFill>
                <a:srgbClr val="002060"/>
              </a:solidFill>
              <a:cs typeface="Arial" charset="0"/>
            </a:endParaRPr>
          </a:p>
        </p:txBody>
      </p:sp>
      <p:sp>
        <p:nvSpPr>
          <p:cNvPr id="16" name="7 CuadroTexto">
            <a:hlinkClick r:id="rId5"/>
          </p:cNvPr>
          <p:cNvSpPr txBox="1"/>
          <p:nvPr/>
        </p:nvSpPr>
        <p:spPr>
          <a:xfrm>
            <a:off x="431378" y="3813045"/>
            <a:ext cx="476103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Jesucristo no es Religión, Él es Vida  </a:t>
            </a:r>
            <a:endParaRPr lang="en-US" sz="2400" b="1" dirty="0">
              <a:solidFill>
                <a:srgbClr val="002060"/>
              </a:solidFill>
              <a:cs typeface="Arial" charset="0"/>
            </a:endParaRPr>
          </a:p>
        </p:txBody>
      </p:sp>
      <p:sp>
        <p:nvSpPr>
          <p:cNvPr id="17" name="8 CuadroTexto">
            <a:hlinkClick r:id="rId6"/>
          </p:cNvPr>
          <p:cNvSpPr txBox="1"/>
          <p:nvPr/>
        </p:nvSpPr>
        <p:spPr>
          <a:xfrm>
            <a:off x="6096001" y="2829397"/>
            <a:ext cx="552279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Cuando el Hombre Confronta a Dios </a:t>
            </a:r>
            <a:endParaRPr lang="en-US" sz="2400" b="1" dirty="0">
              <a:solidFill>
                <a:srgbClr val="002060"/>
              </a:solidFill>
              <a:cs typeface="Arial" charset="0"/>
            </a:endParaRPr>
          </a:p>
        </p:txBody>
      </p:sp>
      <p:sp>
        <p:nvSpPr>
          <p:cNvPr id="18" name="9 CuadroTexto">
            <a:hlinkClick r:id="rId7"/>
          </p:cNvPr>
          <p:cNvSpPr txBox="1"/>
          <p:nvPr/>
        </p:nvSpPr>
        <p:spPr>
          <a:xfrm>
            <a:off x="911425" y="5157197"/>
            <a:ext cx="35231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¿Celebras </a:t>
            </a:r>
            <a:r>
              <a:rPr lang="es-ES" sz="2400" b="1" dirty="0" err="1">
                <a:solidFill>
                  <a:srgbClr val="002060"/>
                </a:solidFill>
                <a:cs typeface="Arial" charset="0"/>
              </a:rPr>
              <a:t>Halloween</a:t>
            </a:r>
            <a:r>
              <a:rPr lang="es-ES" sz="2400" b="1" dirty="0">
                <a:solidFill>
                  <a:srgbClr val="002060"/>
                </a:solidFill>
                <a:cs typeface="Arial" charset="0"/>
              </a:rPr>
              <a:t>?  </a:t>
            </a:r>
            <a:endParaRPr lang="en-US" sz="2400" b="1" dirty="0">
              <a:solidFill>
                <a:srgbClr val="002060"/>
              </a:solidFill>
              <a:cs typeface="Arial" charset="0"/>
            </a:endParaRPr>
          </a:p>
        </p:txBody>
      </p:sp>
      <p:sp>
        <p:nvSpPr>
          <p:cNvPr id="19" name="10 CuadroTexto">
            <a:hlinkClick r:id="rId8"/>
          </p:cNvPr>
          <p:cNvSpPr txBox="1"/>
          <p:nvPr/>
        </p:nvSpPr>
        <p:spPr>
          <a:xfrm>
            <a:off x="815413" y="3140973"/>
            <a:ext cx="399926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Dios, el Taxi y el Instrumento</a:t>
            </a:r>
            <a:endParaRPr lang="en-US" sz="2400" b="1" dirty="0">
              <a:solidFill>
                <a:srgbClr val="002060"/>
              </a:solidFill>
              <a:cs typeface="Arial" charset="0"/>
            </a:endParaRPr>
          </a:p>
        </p:txBody>
      </p:sp>
      <p:sp>
        <p:nvSpPr>
          <p:cNvPr id="20" name="11 CuadroTexto">
            <a:hlinkClick r:id="rId9"/>
          </p:cNvPr>
          <p:cNvSpPr txBox="1"/>
          <p:nvPr/>
        </p:nvSpPr>
        <p:spPr>
          <a:xfrm>
            <a:off x="431373" y="4485121"/>
            <a:ext cx="464153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Un Mundo Invisible pero Real </a:t>
            </a:r>
            <a:endParaRPr lang="en-US" sz="2400" b="1" dirty="0">
              <a:solidFill>
                <a:srgbClr val="002060"/>
              </a:solidFill>
              <a:cs typeface="Arial" charset="0"/>
            </a:endParaRPr>
          </a:p>
        </p:txBody>
      </p:sp>
      <p:sp>
        <p:nvSpPr>
          <p:cNvPr id="21" name="12 CuadroTexto">
            <a:hlinkClick r:id="rId10"/>
          </p:cNvPr>
          <p:cNvSpPr txBox="1"/>
          <p:nvPr/>
        </p:nvSpPr>
        <p:spPr>
          <a:xfrm>
            <a:off x="6130493" y="3512189"/>
            <a:ext cx="552279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a:t>
            </a:r>
            <a:endParaRPr lang="en-US" sz="2400" b="1" dirty="0">
              <a:solidFill>
                <a:srgbClr val="002060"/>
              </a:solidFill>
              <a:cs typeface="Arial" charset="0"/>
            </a:endParaRPr>
          </a:p>
        </p:txBody>
      </p:sp>
      <p:sp>
        <p:nvSpPr>
          <p:cNvPr id="22" name="13 CuadroTexto">
            <a:hlinkClick r:id="rId11"/>
          </p:cNvPr>
          <p:cNvSpPr txBox="1"/>
          <p:nvPr/>
        </p:nvSpPr>
        <p:spPr>
          <a:xfrm>
            <a:off x="6118472" y="4107445"/>
            <a:ext cx="561801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II</a:t>
            </a:r>
            <a:endParaRPr lang="en-US" sz="2400" b="1" dirty="0">
              <a:solidFill>
                <a:srgbClr val="002060"/>
              </a:solidFill>
              <a:cs typeface="Arial" charset="0"/>
            </a:endParaRPr>
          </a:p>
        </p:txBody>
      </p:sp>
      <p:sp>
        <p:nvSpPr>
          <p:cNvPr id="23" name="14 CuadroTexto">
            <a:hlinkClick r:id="rId12"/>
          </p:cNvPr>
          <p:cNvSpPr txBox="1"/>
          <p:nvPr/>
        </p:nvSpPr>
        <p:spPr>
          <a:xfrm>
            <a:off x="5967161" y="4759389"/>
            <a:ext cx="5998899"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III</a:t>
            </a:r>
            <a:endParaRPr lang="en-US" sz="2400" b="1" dirty="0">
              <a:solidFill>
                <a:srgbClr val="002060"/>
              </a:solidFill>
              <a:cs typeface="Arial" charset="0"/>
            </a:endParaRPr>
          </a:p>
        </p:txBody>
      </p:sp>
      <p:sp>
        <p:nvSpPr>
          <p:cNvPr id="24" name="15 CuadroTexto">
            <a:hlinkClick r:id="rId13"/>
          </p:cNvPr>
          <p:cNvSpPr txBox="1"/>
          <p:nvPr/>
        </p:nvSpPr>
        <p:spPr>
          <a:xfrm>
            <a:off x="5990237" y="5491069"/>
            <a:ext cx="5998899"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IV</a:t>
            </a:r>
            <a:endParaRPr lang="en-US" sz="2400" b="1" dirty="0">
              <a:solidFill>
                <a:srgbClr val="002060"/>
              </a:solidFill>
              <a:cs typeface="Arial" charset="0"/>
            </a:endParaRPr>
          </a:p>
        </p:txBody>
      </p:sp>
      <p:sp>
        <p:nvSpPr>
          <p:cNvPr id="27" name="26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9"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6677941" y="1859130"/>
            <a:ext cx="4345807"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Eventos Cósmicos por Acontecer</a:t>
            </a:r>
          </a:p>
          <a:p>
            <a:pPr algn="ctr">
              <a:defRPr/>
            </a:pPr>
            <a:r>
              <a:rPr lang="es-ES" sz="2400" b="1" dirty="0">
                <a:solidFill>
                  <a:srgbClr val="002060"/>
                </a:solidFill>
                <a:cs typeface="Arial" charset="0"/>
              </a:rPr>
              <a:t> en el 2015</a:t>
            </a:r>
            <a:endParaRPr lang="en-US" sz="2400" b="1" dirty="0">
              <a:solidFill>
                <a:srgbClr val="002060"/>
              </a:solidFill>
              <a:cs typeface="Arial" charset="0"/>
            </a:endParaRPr>
          </a:p>
        </p:txBody>
      </p:sp>
      <p:sp>
        <p:nvSpPr>
          <p:cNvPr id="26" name="13 CuadroTexto">
            <a:hlinkClick r:id="rId15"/>
          </p:cNvPr>
          <p:cNvSpPr txBox="1"/>
          <p:nvPr/>
        </p:nvSpPr>
        <p:spPr>
          <a:xfrm>
            <a:off x="719405" y="5829271"/>
            <a:ext cx="4133979"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Positivismo Bíblico vs. </a:t>
            </a:r>
          </a:p>
          <a:p>
            <a:pPr algn="ctr">
              <a:defRPr/>
            </a:pPr>
            <a:r>
              <a:rPr lang="es-ES" sz="2400" b="1" dirty="0">
                <a:solidFill>
                  <a:srgbClr val="002060"/>
                </a:solidFill>
                <a:cs typeface="Arial" charset="0"/>
              </a:rPr>
              <a:t>El Positivismo Humanista</a:t>
            </a:r>
            <a:endParaRPr lang="en-US" sz="2400" b="1" dirty="0">
              <a:solidFill>
                <a:srgbClr val="002060"/>
              </a:solidFill>
              <a:cs typeface="Arial" charset="0"/>
            </a:endParaRPr>
          </a:p>
        </p:txBody>
      </p:sp>
    </p:spTree>
    <p:extLst>
      <p:ext uri="{BB962C8B-B14F-4D97-AF65-F5344CB8AC3E}">
        <p14:creationId xmlns:p14="http://schemas.microsoft.com/office/powerpoint/2010/main" val="1908317972"/>
      </p:ext>
    </p:extLst>
  </p:cSld>
  <p:clrMapOvr>
    <a:masterClrMapping/>
  </p:clrMapOvr>
  <mc:AlternateContent xmlns:mc="http://schemas.openxmlformats.org/markup-compatibility/2006">
    <mc:Choice xmlns:p14="http://schemas.microsoft.com/office/powerpoint/2010/main" Requires="p14">
      <p:transition spd="slow">
        <p14:ripple/>
        <p:sndAc>
          <p:endSnd/>
        </p:sndAc>
      </p:transition>
    </mc:Choice>
    <mc:Fallback>
      <p:transition spd="slow">
        <p:fade/>
        <p:sndAc>
          <p:endSnd/>
        </p:sndAc>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7987" y="-1"/>
            <a:ext cx="12188239" cy="6858001"/>
          </a:xfrm>
          <a:prstGeom prst="rect">
            <a:avLst/>
          </a:prstGeom>
          <a:noFill/>
          <a:ln>
            <a:noFill/>
          </a:ln>
        </p:spPr>
      </p:pic>
      <p:sp>
        <p:nvSpPr>
          <p:cNvPr id="6" name="5 CuadroTexto">
            <a:hlinkClick r:id="rId3"/>
          </p:cNvPr>
          <p:cNvSpPr txBox="1"/>
          <p:nvPr/>
        </p:nvSpPr>
        <p:spPr>
          <a:xfrm>
            <a:off x="565390" y="2843525"/>
            <a:ext cx="4633201"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 </a:t>
            </a:r>
          </a:p>
          <a:p>
            <a:pPr algn="ctr">
              <a:defRPr/>
            </a:pPr>
            <a:r>
              <a:rPr lang="es-ES" sz="2400" b="1" dirty="0">
                <a:solidFill>
                  <a:srgbClr val="002060"/>
                </a:solidFill>
                <a:cs typeface="Arial" charset="0"/>
              </a:rPr>
              <a:t>por ti en la cruz? - 2</a:t>
            </a:r>
            <a:endParaRPr lang="en-US" sz="2400" b="1" dirty="0">
              <a:solidFill>
                <a:srgbClr val="002060"/>
              </a:solidFill>
              <a:cs typeface="Arial" charset="0"/>
            </a:endParaRPr>
          </a:p>
        </p:txBody>
      </p:sp>
      <p:sp>
        <p:nvSpPr>
          <p:cNvPr id="7" name="6 CuadroTexto">
            <a:hlinkClick r:id="rId4"/>
          </p:cNvPr>
          <p:cNvSpPr txBox="1"/>
          <p:nvPr/>
        </p:nvSpPr>
        <p:spPr>
          <a:xfrm>
            <a:off x="5752805" y="3073253"/>
            <a:ext cx="342794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Eclipses de Luna Roja</a:t>
            </a:r>
            <a:endParaRPr lang="en-US" sz="2400" b="1" dirty="0">
              <a:solidFill>
                <a:srgbClr val="002060"/>
              </a:solidFill>
              <a:cs typeface="Arial" charset="0"/>
            </a:endParaRPr>
          </a:p>
        </p:txBody>
      </p:sp>
      <p:sp>
        <p:nvSpPr>
          <p:cNvPr id="8" name="7 CuadroTexto">
            <a:hlinkClick r:id="rId5"/>
          </p:cNvPr>
          <p:cNvSpPr txBox="1"/>
          <p:nvPr/>
        </p:nvSpPr>
        <p:spPr>
          <a:xfrm>
            <a:off x="9316028" y="3087970"/>
            <a:ext cx="276139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Arrebatamiento</a:t>
            </a:r>
            <a:endParaRPr lang="en-US" sz="2400" b="1" dirty="0">
              <a:solidFill>
                <a:srgbClr val="002060"/>
              </a:solidFill>
              <a:cs typeface="Arial" charset="0"/>
            </a:endParaRPr>
          </a:p>
        </p:txBody>
      </p:sp>
      <p:sp>
        <p:nvSpPr>
          <p:cNvPr id="9" name="8 CuadroTexto">
            <a:hlinkClick r:id="rId6"/>
          </p:cNvPr>
          <p:cNvSpPr txBox="1"/>
          <p:nvPr/>
        </p:nvSpPr>
        <p:spPr>
          <a:xfrm>
            <a:off x="5993612" y="1829533"/>
            <a:ext cx="266617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Acto de Juzgar</a:t>
            </a:r>
            <a:endParaRPr lang="en-US" sz="2400" b="1" dirty="0">
              <a:solidFill>
                <a:srgbClr val="002060"/>
              </a:solidFill>
              <a:cs typeface="Arial" charset="0"/>
            </a:endParaRPr>
          </a:p>
        </p:txBody>
      </p:sp>
      <p:sp>
        <p:nvSpPr>
          <p:cNvPr id="10" name="9 CuadroTexto">
            <a:hlinkClick r:id="rId7"/>
          </p:cNvPr>
          <p:cNvSpPr txBox="1"/>
          <p:nvPr/>
        </p:nvSpPr>
        <p:spPr>
          <a:xfrm>
            <a:off x="9063383" y="1846985"/>
            <a:ext cx="2951840"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Salvación del Alma</a:t>
            </a:r>
            <a:endParaRPr lang="en-US" sz="2400" b="1" dirty="0">
              <a:solidFill>
                <a:srgbClr val="002060"/>
              </a:solidFill>
              <a:cs typeface="Arial" charset="0"/>
            </a:endParaRPr>
          </a:p>
        </p:txBody>
      </p:sp>
      <p:sp>
        <p:nvSpPr>
          <p:cNvPr id="11" name="10 CuadroTexto">
            <a:hlinkClick r:id="rId8"/>
          </p:cNvPr>
          <p:cNvSpPr txBox="1"/>
          <p:nvPr/>
        </p:nvSpPr>
        <p:spPr>
          <a:xfrm>
            <a:off x="577577" y="3899821"/>
            <a:ext cx="466581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Misterio de la Divina Trinidad</a:t>
            </a:r>
            <a:endParaRPr lang="en-US" sz="2400" b="1" dirty="0">
              <a:solidFill>
                <a:srgbClr val="002060"/>
              </a:solidFill>
              <a:cs typeface="Arial" charset="0"/>
            </a:endParaRPr>
          </a:p>
        </p:txBody>
      </p:sp>
      <p:sp>
        <p:nvSpPr>
          <p:cNvPr id="12" name="11 CuadroTexto">
            <a:hlinkClick r:id="rId9"/>
          </p:cNvPr>
          <p:cNvSpPr txBox="1"/>
          <p:nvPr/>
        </p:nvSpPr>
        <p:spPr>
          <a:xfrm>
            <a:off x="6717771" y="3703421"/>
            <a:ext cx="476103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Radiografía Bíblica del Anticristo</a:t>
            </a:r>
            <a:endParaRPr lang="en-US" sz="2400" b="1" dirty="0">
              <a:solidFill>
                <a:srgbClr val="002060"/>
              </a:solidFill>
              <a:cs typeface="Arial" charset="0"/>
            </a:endParaRPr>
          </a:p>
        </p:txBody>
      </p:sp>
      <p:sp>
        <p:nvSpPr>
          <p:cNvPr id="13" name="12 CuadroTexto">
            <a:hlinkClick r:id="rId10"/>
          </p:cNvPr>
          <p:cNvSpPr txBox="1"/>
          <p:nvPr/>
        </p:nvSpPr>
        <p:spPr>
          <a:xfrm>
            <a:off x="931661" y="4526209"/>
            <a:ext cx="399926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Misterio del Espíritu Santo</a:t>
            </a:r>
            <a:endParaRPr lang="en-US" sz="2400" b="1" dirty="0">
              <a:solidFill>
                <a:srgbClr val="002060"/>
              </a:solidFill>
              <a:cs typeface="Arial" charset="0"/>
            </a:endParaRPr>
          </a:p>
        </p:txBody>
      </p:sp>
      <p:sp>
        <p:nvSpPr>
          <p:cNvPr id="14" name="13 CuadroTexto">
            <a:hlinkClick r:id="rId11"/>
          </p:cNvPr>
          <p:cNvSpPr txBox="1"/>
          <p:nvPr/>
        </p:nvSpPr>
        <p:spPr>
          <a:xfrm>
            <a:off x="6209680" y="2440933"/>
            <a:ext cx="571323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¿Existen Varias Maneras de llegar a Dios?</a:t>
            </a:r>
            <a:endParaRPr lang="en-US" sz="2400" b="1" dirty="0">
              <a:solidFill>
                <a:srgbClr val="002060"/>
              </a:solidFill>
              <a:cs typeface="Arial" charset="0"/>
            </a:endParaRPr>
          </a:p>
        </p:txBody>
      </p:sp>
      <p:sp>
        <p:nvSpPr>
          <p:cNvPr id="15" name="14 CuadroTexto">
            <a:hlinkClick r:id="rId12"/>
          </p:cNvPr>
          <p:cNvSpPr txBox="1"/>
          <p:nvPr/>
        </p:nvSpPr>
        <p:spPr>
          <a:xfrm>
            <a:off x="1314757" y="5107005"/>
            <a:ext cx="333272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Más</a:t>
            </a:r>
            <a:r>
              <a:rPr lang="es-ES" sz="2400" b="1" dirty="0">
                <a:solidFill>
                  <a:srgbClr val="002060"/>
                </a:solidFill>
                <a:effectLst>
                  <a:outerShdw blurRad="38100" dist="38100" dir="2700000" algn="tl">
                    <a:srgbClr val="000000">
                      <a:alpha val="43137"/>
                    </a:srgbClr>
                  </a:outerShdw>
                </a:effectLst>
                <a:cs typeface="Arial" charset="0"/>
              </a:rPr>
              <a:t> </a:t>
            </a:r>
            <a:r>
              <a:rPr lang="es-ES" sz="2400" b="1" dirty="0">
                <a:solidFill>
                  <a:srgbClr val="002060"/>
                </a:solidFill>
                <a:cs typeface="Arial" charset="0"/>
              </a:rPr>
              <a:t>allá de la Muerte</a:t>
            </a:r>
            <a:endParaRPr lang="en-US" sz="2400" b="1" dirty="0">
              <a:solidFill>
                <a:srgbClr val="002060"/>
              </a:solidFill>
              <a:cs typeface="Arial" charset="0"/>
            </a:endParaRPr>
          </a:p>
        </p:txBody>
      </p:sp>
      <p:sp>
        <p:nvSpPr>
          <p:cNvPr id="16" name="13 CuadroTexto">
            <a:hlinkClick r:id="rId13"/>
          </p:cNvPr>
          <p:cNvSpPr txBox="1"/>
          <p:nvPr/>
        </p:nvSpPr>
        <p:spPr>
          <a:xfrm>
            <a:off x="6963440" y="4288609"/>
            <a:ext cx="4372645" cy="830970"/>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Cuando el Hombre le Cambia </a:t>
            </a:r>
          </a:p>
          <a:p>
            <a:pPr algn="ctr">
              <a:defRPr/>
            </a:pPr>
            <a:r>
              <a:rPr lang="es-ES" sz="2400" b="1" dirty="0">
                <a:solidFill>
                  <a:srgbClr val="002060"/>
                </a:solidFill>
                <a:cs typeface="Arial" charset="0"/>
              </a:rPr>
              <a:t>la Gloria a Dios</a:t>
            </a:r>
            <a:endParaRPr lang="en-US" sz="2400" b="1" dirty="0">
              <a:solidFill>
                <a:srgbClr val="002060"/>
              </a:solidFill>
              <a:cs typeface="Arial" charset="0"/>
            </a:endParaRPr>
          </a:p>
        </p:txBody>
      </p:sp>
      <p:sp>
        <p:nvSpPr>
          <p:cNvPr id="18" name="13 CuadroTexto">
            <a:hlinkClick r:id="rId14"/>
          </p:cNvPr>
          <p:cNvSpPr txBox="1"/>
          <p:nvPr/>
        </p:nvSpPr>
        <p:spPr>
          <a:xfrm>
            <a:off x="335360" y="5829273"/>
            <a:ext cx="5548232"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¿Se puede señalar Fechas Exactas para Eventos Apocalípticos?</a:t>
            </a:r>
            <a:endParaRPr lang="en-US" sz="2400" b="1" dirty="0">
              <a:solidFill>
                <a:srgbClr val="002060"/>
              </a:solidFill>
              <a:cs typeface="Arial" charset="0"/>
            </a:endParaRPr>
          </a:p>
        </p:txBody>
      </p:sp>
      <p:sp>
        <p:nvSpPr>
          <p:cNvPr id="23" name="16 CuadroTexto">
            <a:hlinkClick r:id="rId15"/>
          </p:cNvPr>
          <p:cNvSpPr txBox="1"/>
          <p:nvPr/>
        </p:nvSpPr>
        <p:spPr>
          <a:xfrm>
            <a:off x="632564" y="1797653"/>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a:t>
            </a:r>
          </a:p>
          <a:p>
            <a:pPr algn="ctr">
              <a:defRPr/>
            </a:pPr>
            <a:r>
              <a:rPr lang="es-ES" sz="2400" b="1" dirty="0">
                <a:solidFill>
                  <a:srgbClr val="002060"/>
                </a:solidFill>
                <a:cs typeface="Arial" charset="0"/>
              </a:rPr>
              <a:t> por ti en la cruz? - I</a:t>
            </a:r>
            <a:endParaRPr lang="en-US" sz="2400" b="1" dirty="0">
              <a:solidFill>
                <a:srgbClr val="002060"/>
              </a:solidFill>
              <a:cs typeface="Arial" charset="0"/>
            </a:endParaRPr>
          </a:p>
        </p:txBody>
      </p:sp>
      <p:sp>
        <p:nvSpPr>
          <p:cNvPr id="22"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24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4" name="23 CuadroTexto">
            <a:hlinkClick r:id="rId16"/>
          </p:cNvPr>
          <p:cNvSpPr txBox="1"/>
          <p:nvPr/>
        </p:nvSpPr>
        <p:spPr>
          <a:xfrm>
            <a:off x="7152126" y="5349218"/>
            <a:ext cx="3966406"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pPr algn="ctr"/>
            <a:r>
              <a:rPr lang="es-ES" sz="2400" b="1" dirty="0">
                <a:solidFill>
                  <a:srgbClr val="002060"/>
                </a:solidFill>
              </a:rPr>
              <a:t>Impactante Testimonio De Un</a:t>
            </a:r>
          </a:p>
          <a:p>
            <a:pPr algn="ctr"/>
            <a:r>
              <a:rPr lang="es-ES" sz="2400" b="1" dirty="0">
                <a:solidFill>
                  <a:srgbClr val="002060"/>
                </a:solidFill>
              </a:rPr>
              <a:t> Ex Terrorista Islámico</a:t>
            </a:r>
          </a:p>
        </p:txBody>
      </p:sp>
      <p:sp>
        <p:nvSpPr>
          <p:cNvPr id="26"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3918648964"/>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767" y="-1"/>
            <a:ext cx="12188239" cy="6858001"/>
          </a:xfrm>
          <a:prstGeom prst="rect">
            <a:avLst/>
          </a:prstGeom>
          <a:noFill/>
          <a:ln>
            <a:noFill/>
          </a:ln>
        </p:spPr>
      </p:pic>
      <p:sp>
        <p:nvSpPr>
          <p:cNvPr id="9" name="9 CuadroTexto">
            <a:hlinkClick r:id="rId3"/>
          </p:cNvPr>
          <p:cNvSpPr txBox="1"/>
          <p:nvPr/>
        </p:nvSpPr>
        <p:spPr>
          <a:xfrm>
            <a:off x="1391477" y="3024005"/>
            <a:ext cx="2951840"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Carta de Un Bebé</a:t>
            </a:r>
            <a:endParaRPr lang="en-US" sz="2400" b="1" dirty="0">
              <a:solidFill>
                <a:srgbClr val="002060"/>
              </a:solidFill>
              <a:cs typeface="Arial" charset="0"/>
            </a:endParaRPr>
          </a:p>
        </p:txBody>
      </p:sp>
      <p:sp>
        <p:nvSpPr>
          <p:cNvPr id="10" name="11 CuadroTexto">
            <a:hlinkClick r:id="rId4"/>
          </p:cNvPr>
          <p:cNvSpPr txBox="1"/>
          <p:nvPr/>
        </p:nvSpPr>
        <p:spPr>
          <a:xfrm>
            <a:off x="719405" y="3621025"/>
            <a:ext cx="425164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Peor De Los Sentimientos</a:t>
            </a:r>
            <a:endParaRPr lang="en-US" sz="2400" b="1" dirty="0">
              <a:solidFill>
                <a:srgbClr val="002060"/>
              </a:solidFill>
              <a:cs typeface="Arial" charset="0"/>
            </a:endParaRPr>
          </a:p>
        </p:txBody>
      </p:sp>
      <p:sp>
        <p:nvSpPr>
          <p:cNvPr id="11" name="13 CuadroTexto">
            <a:hlinkClick r:id="rId5"/>
          </p:cNvPr>
          <p:cNvSpPr txBox="1"/>
          <p:nvPr/>
        </p:nvSpPr>
        <p:spPr>
          <a:xfrm>
            <a:off x="6480044" y="1700813"/>
            <a:ext cx="53062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Guerra Contra El Dinero En Efectivo</a:t>
            </a:r>
            <a:endParaRPr lang="en-US" sz="2400" b="1" dirty="0">
              <a:solidFill>
                <a:srgbClr val="002060"/>
              </a:solidFill>
              <a:cs typeface="Arial" charset="0"/>
            </a:endParaRPr>
          </a:p>
        </p:txBody>
      </p:sp>
      <p:sp>
        <p:nvSpPr>
          <p:cNvPr id="12" name="13 CuadroTexto">
            <a:hlinkClick r:id="rId6"/>
          </p:cNvPr>
          <p:cNvSpPr txBox="1"/>
          <p:nvPr/>
        </p:nvSpPr>
        <p:spPr>
          <a:xfrm>
            <a:off x="719404" y="1700813"/>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Testimonio Acerca De Halloween</a:t>
            </a:r>
            <a:endParaRPr lang="en-US" sz="2400"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6576056" y="3044958"/>
            <a:ext cx="507672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Testimonio De Un Ex Monje Budista                      Que Regresó De La Muerte</a:t>
            </a:r>
            <a:endParaRPr lang="en-US" sz="2400" b="1" dirty="0">
              <a:solidFill>
                <a:srgbClr val="002060"/>
              </a:solidFill>
              <a:cs typeface="Arial" charset="0"/>
            </a:endParaRPr>
          </a:p>
        </p:txBody>
      </p:sp>
      <p:sp>
        <p:nvSpPr>
          <p:cNvPr id="14" name="13 CuadroTexto">
            <a:hlinkClick r:id="rId8"/>
          </p:cNvPr>
          <p:cNvSpPr txBox="1"/>
          <p:nvPr/>
        </p:nvSpPr>
        <p:spPr>
          <a:xfrm>
            <a:off x="719410" y="4293102"/>
            <a:ext cx="4281665"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Envejecer Es Una Obligación, </a:t>
            </a:r>
          </a:p>
          <a:p>
            <a:pPr algn="ctr">
              <a:defRPr/>
            </a:pPr>
            <a:r>
              <a:rPr lang="es-ES" sz="2400" b="1" dirty="0">
                <a:solidFill>
                  <a:srgbClr val="002060"/>
                </a:solidFill>
                <a:cs typeface="Arial" charset="0"/>
              </a:rPr>
              <a:t>Madurar Es Una Opción</a:t>
            </a:r>
            <a:endParaRPr lang="en-US" sz="2400" b="1" dirty="0">
              <a:solidFill>
                <a:srgbClr val="002060"/>
              </a:solidFill>
              <a:cs typeface="Arial" charset="0"/>
            </a:endParaRPr>
          </a:p>
        </p:txBody>
      </p:sp>
      <p:sp>
        <p:nvSpPr>
          <p:cNvPr id="16" name="13 CuadroTexto">
            <a:hlinkClick r:id="rId9"/>
          </p:cNvPr>
          <p:cNvSpPr txBox="1"/>
          <p:nvPr/>
        </p:nvSpPr>
        <p:spPr>
          <a:xfrm>
            <a:off x="6480044" y="2372885"/>
            <a:ext cx="53769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De Prostituta A Una Vida Con Propósito</a:t>
            </a:r>
            <a:endParaRPr lang="en-US" sz="2400" b="1" dirty="0">
              <a:solidFill>
                <a:srgbClr val="002060"/>
              </a:solidFill>
              <a:cs typeface="Arial" charset="0"/>
            </a:endParaRPr>
          </a:p>
        </p:txBody>
      </p:sp>
      <p:sp>
        <p:nvSpPr>
          <p:cNvPr id="17" name="13 CuadroTexto">
            <a:hlinkClick r:id="rId10"/>
          </p:cNvPr>
          <p:cNvSpPr txBox="1"/>
          <p:nvPr/>
        </p:nvSpPr>
        <p:spPr>
          <a:xfrm>
            <a:off x="911425" y="2372885"/>
            <a:ext cx="385058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Jerusalén, La Ciudad Amada</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6864085" y="4005066"/>
            <a:ext cx="45697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r>
              <a:rPr lang="es-ES" sz="2400" b="1" dirty="0">
                <a:solidFill>
                  <a:srgbClr val="002060"/>
                </a:solidFill>
              </a:rPr>
              <a:t>Reconoce Tus Errores Y Serás Libre</a:t>
            </a:r>
          </a:p>
        </p:txBody>
      </p:sp>
      <p:sp>
        <p:nvSpPr>
          <p:cNvPr id="25" name="16 CuadroTexto">
            <a:hlinkClick r:id="rId12"/>
          </p:cNvPr>
          <p:cNvSpPr txBox="1"/>
          <p:nvPr/>
        </p:nvSpPr>
        <p:spPr>
          <a:xfrm>
            <a:off x="6960096" y="4677141"/>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Voluntad Perfecta de Dios y Su Voluntad Permisiva</a:t>
            </a:r>
            <a:endParaRPr lang="en-US" sz="2400" b="1" dirty="0">
              <a:solidFill>
                <a:srgbClr val="002060"/>
              </a:solidFill>
              <a:cs typeface="Arial" charset="0"/>
            </a:endParaRPr>
          </a:p>
        </p:txBody>
      </p:sp>
      <p:sp>
        <p:nvSpPr>
          <p:cNvPr id="23" name="11 CuadroTexto">
            <a:hlinkClick r:id="rId13"/>
          </p:cNvPr>
          <p:cNvSpPr txBox="1"/>
          <p:nvPr/>
        </p:nvSpPr>
        <p:spPr>
          <a:xfrm>
            <a:off x="431373" y="5349217"/>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Planeta </a:t>
            </a:r>
            <a:r>
              <a:rPr lang="es-ES" sz="2400" b="1" dirty="0" err="1">
                <a:solidFill>
                  <a:srgbClr val="002060"/>
                </a:solidFill>
                <a:cs typeface="Arial" charset="0"/>
              </a:rPr>
              <a:t>Nibiru</a:t>
            </a:r>
            <a:r>
              <a:rPr lang="es-ES" sz="2400" b="1" dirty="0">
                <a:solidFill>
                  <a:srgbClr val="002060"/>
                </a:solidFill>
                <a:cs typeface="Arial" charset="0"/>
              </a:rPr>
              <a:t> ¿Amenaza o Ficción?</a:t>
            </a:r>
            <a:endParaRPr lang="en-US" sz="2400" b="1" dirty="0">
              <a:solidFill>
                <a:srgbClr val="002060"/>
              </a:solidFill>
              <a:cs typeface="Arial" charset="0"/>
            </a:endParaRPr>
          </a:p>
        </p:txBody>
      </p:sp>
      <p:sp>
        <p:nvSpPr>
          <p:cNvPr id="19" name="11 CuadroTexto">
            <a:hlinkClick r:id="rId14"/>
          </p:cNvPr>
          <p:cNvSpPr txBox="1"/>
          <p:nvPr/>
        </p:nvSpPr>
        <p:spPr>
          <a:xfrm>
            <a:off x="431373" y="6021290"/>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Cómo Obtener Paz Interior</a:t>
            </a:r>
            <a:endParaRPr lang="en-US" sz="2400" b="1" dirty="0">
              <a:solidFill>
                <a:srgbClr val="002060"/>
              </a:solidFill>
              <a:cs typeface="Arial" charset="0"/>
            </a:endParaRPr>
          </a:p>
        </p:txBody>
      </p:sp>
      <p:sp>
        <p:nvSpPr>
          <p:cNvPr id="26" name="25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1" name="13 CuadroTexto">
            <a:hlinkClick r:id="rId15"/>
          </p:cNvPr>
          <p:cNvSpPr txBox="1"/>
          <p:nvPr/>
        </p:nvSpPr>
        <p:spPr>
          <a:xfrm>
            <a:off x="6960096" y="5733258"/>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De Científico a Siervo de Dios</a:t>
            </a:r>
            <a:endParaRPr lang="en-US" sz="2400" b="1" dirty="0">
              <a:solidFill>
                <a:srgbClr val="002060"/>
              </a:solidFill>
              <a:latin typeface="Arial Narrow" panose="020B0606020202030204" pitchFamily="34" charset="0"/>
              <a:cs typeface="Arial" charset="0"/>
            </a:endParaRPr>
          </a:p>
        </p:txBody>
      </p:sp>
      <p:sp>
        <p:nvSpPr>
          <p:cNvPr id="27"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2879859908"/>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12" name="13 CuadroTexto">
            <a:hlinkClick r:id="rId4"/>
          </p:cNvPr>
          <p:cNvSpPr txBox="1"/>
          <p:nvPr/>
        </p:nvSpPr>
        <p:spPr>
          <a:xfrm>
            <a:off x="672000" y="4896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Niño Regresa del Cielo con un Mensaje para el Mundo</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6" name="13 CuadroTexto">
            <a:hlinkClick r:id="rId5"/>
          </p:cNvPr>
          <p:cNvSpPr txBox="1"/>
          <p:nvPr/>
        </p:nvSpPr>
        <p:spPr>
          <a:xfrm>
            <a:off x="719404" y="1700810"/>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¿Es Halloween Un Inocente Juego de Niños?</a:t>
            </a:r>
            <a:endParaRPr lang="en-US" sz="2400"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719404" y="3648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Cara Oculta de Halloween</a:t>
            </a:r>
            <a:endParaRPr lang="en-US" sz="2400"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719404" y="2660918"/>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Ex Satanista  Habla  Acerca de Halloween</a:t>
            </a:r>
            <a:endParaRPr lang="en-US" sz="2400"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672000" y="5904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¡Reconoce Ud. los Tiempos que Estamos Viviendo?</a:t>
            </a:r>
            <a:endParaRPr lang="en-US" sz="2400"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672000" y="4293098"/>
            <a:ext cx="451250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Un Vistazo a la Eternidad</a:t>
            </a:r>
            <a:endParaRPr lang="en-US" sz="2400"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6576055" y="1776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Sacrificio de Jesucristo Según el </a:t>
            </a:r>
          </a:p>
          <a:p>
            <a:pPr algn="ctr">
              <a:defRPr/>
            </a:pPr>
            <a:r>
              <a:rPr lang="es-ES" sz="2400" b="1" dirty="0">
                <a:solidFill>
                  <a:srgbClr val="002060"/>
                </a:solidFill>
                <a:latin typeface="Arial Narrow" panose="020B0606020202030204" pitchFamily="34" charset="0"/>
                <a:cs typeface="Arial" charset="0"/>
              </a:rPr>
              <a:t>Antiguo Testamento</a:t>
            </a:r>
            <a:endParaRPr lang="en-US" sz="2400"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6576055" y="2852938"/>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6576055" y="3600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6576055" y="4320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6576055" y="506118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Ecumenismo (Unión de Religiones)</a:t>
            </a:r>
          </a:p>
        </p:txBody>
      </p:sp>
      <p:sp>
        <p:nvSpPr>
          <p:cNvPr id="23" name="22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216492350"/>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1" name="20 Pentágono"/>
          <p:cNvSpPr/>
          <p:nvPr/>
        </p:nvSpPr>
        <p:spPr>
          <a:xfrm>
            <a:off x="8976322" y="6432001"/>
            <a:ext cx="3041431" cy="305923"/>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76" tIns="34291" rIns="68576" bIns="34291" rtlCol="0" anchor="ctr">
            <a:sp3d extrusionH="57150">
              <a:bevelT w="82550" h="38100" prst="coolSlant"/>
              <a:extrusionClr>
                <a:srgbClr val="002060"/>
              </a:extrusionClr>
            </a:sp3d>
          </a:bodyPr>
          <a:lstStyle/>
          <a:p>
            <a:pPr algn="ctr"/>
            <a:r>
              <a:rPr lang="es-ES" sz="1600" b="1" dirty="0">
                <a:solidFill>
                  <a:srgbClr val="002060"/>
                </a:solidFill>
              </a:rPr>
              <a:t>Clic para la siguiente diapositiva</a:t>
            </a:r>
          </a:p>
        </p:txBody>
      </p:sp>
      <p:sp>
        <p:nvSpPr>
          <p:cNvPr id="20" name="19 CuadroTexto">
            <a:hlinkClick r:id="rId4"/>
          </p:cNvPr>
          <p:cNvSpPr txBox="1"/>
          <p:nvPr/>
        </p:nvSpPr>
        <p:spPr>
          <a:xfrm>
            <a:off x="527383" y="1841726"/>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ASOMBROSO JUICIO QUE VIENE A LAS NACIONES</a:t>
            </a:r>
          </a:p>
        </p:txBody>
      </p:sp>
      <p:sp>
        <p:nvSpPr>
          <p:cNvPr id="23" name="22 CuadroTexto">
            <a:hlinkClick r:id="rId5"/>
          </p:cNvPr>
          <p:cNvSpPr txBox="1"/>
          <p:nvPr/>
        </p:nvSpPr>
        <p:spPr>
          <a:xfrm>
            <a:off x="527383" y="2885694"/>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¿QUÉ ES LA APOSTASÍA Y CÓMO </a:t>
            </a:r>
          </a:p>
          <a:p>
            <a:pPr algn="ctr">
              <a:defRPr/>
            </a:pPr>
            <a:r>
              <a:rPr lang="es-ES" sz="2400" b="1" dirty="0">
                <a:solidFill>
                  <a:srgbClr val="002060"/>
                </a:solidFill>
                <a:latin typeface="Arial Narrow" panose="020B0606020202030204" pitchFamily="34" charset="0"/>
                <a:cs typeface="Arial" charset="0"/>
              </a:rPr>
              <a:t>RECONOCERLA?</a:t>
            </a:r>
          </a:p>
        </p:txBody>
      </p:sp>
      <p:sp>
        <p:nvSpPr>
          <p:cNvPr id="8" name="7 CuadroTexto">
            <a:hlinkClick r:id="rId6"/>
          </p:cNvPr>
          <p:cNvSpPr txBox="1"/>
          <p:nvPr/>
        </p:nvSpPr>
        <p:spPr>
          <a:xfrm>
            <a:off x="521836" y="3929663"/>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ÚLTIMA GENERACIÓN</a:t>
            </a:r>
          </a:p>
        </p:txBody>
      </p:sp>
      <p:sp>
        <p:nvSpPr>
          <p:cNvPr id="9" name="7 CuadroTexto">
            <a:hlinkClick r:id="rId7"/>
          </p:cNvPr>
          <p:cNvSpPr txBox="1"/>
          <p:nvPr/>
        </p:nvSpPr>
        <p:spPr>
          <a:xfrm>
            <a:off x="503262" y="4604301"/>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JESUCRISTO LA ROCA INAMOVIBLE</a:t>
            </a:r>
          </a:p>
        </p:txBody>
      </p:sp>
      <p:sp>
        <p:nvSpPr>
          <p:cNvPr id="1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11" name="10 CuadroTexto">
            <a:hlinkClick r:id="rId8"/>
          </p:cNvPr>
          <p:cNvSpPr txBox="1"/>
          <p:nvPr/>
        </p:nvSpPr>
        <p:spPr>
          <a:xfrm>
            <a:off x="6143997" y="4391302"/>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LÍDERES QUE APOYAN LA APARICIÓN DEL ANTICRISTO REVELACIÓN M. GÓMEZ</a:t>
            </a:r>
          </a:p>
        </p:txBody>
      </p:sp>
      <p:sp>
        <p:nvSpPr>
          <p:cNvPr id="12" name="11 CuadroTexto">
            <a:hlinkClick r:id="rId9"/>
          </p:cNvPr>
          <p:cNvSpPr txBox="1"/>
          <p:nvPr/>
        </p:nvSpPr>
        <p:spPr>
          <a:xfrm>
            <a:off x="6144000" y="1869175"/>
            <a:ext cx="5376597" cy="1200302"/>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PRIMER ECLIPSE DE SUPERLUNA AZUL DE SANGRE EN 150 AÑOS ESTE 31 DE ENERO DEL 2018 </a:t>
            </a:r>
          </a:p>
        </p:txBody>
      </p:sp>
      <p:sp>
        <p:nvSpPr>
          <p:cNvPr id="15" name="11 CuadroTexto">
            <a:hlinkClick r:id="rId10"/>
          </p:cNvPr>
          <p:cNvSpPr txBox="1"/>
          <p:nvPr/>
        </p:nvSpPr>
        <p:spPr>
          <a:xfrm>
            <a:off x="6143999" y="3301179"/>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¿SON MOISÉS Y ELÍAS LOS DOS TESTIGOS DE APOCALIPSIS 11?</a:t>
            </a:r>
          </a:p>
        </p:txBody>
      </p:sp>
      <p:sp>
        <p:nvSpPr>
          <p:cNvPr id="17" name="11 CuadroTexto">
            <a:hlinkClick r:id="rId11"/>
          </p:cNvPr>
          <p:cNvSpPr txBox="1"/>
          <p:nvPr/>
        </p:nvSpPr>
        <p:spPr>
          <a:xfrm>
            <a:off x="487357" y="5728769"/>
            <a:ext cx="492208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IMPACTANTE PALABRA PROFÉTICA PARA ARGENTINA</a:t>
            </a:r>
          </a:p>
        </p:txBody>
      </p:sp>
      <p:sp>
        <p:nvSpPr>
          <p:cNvPr id="19" name="10 CuadroTexto">
            <a:hlinkClick r:id="rId12"/>
          </p:cNvPr>
          <p:cNvSpPr txBox="1"/>
          <p:nvPr/>
        </p:nvSpPr>
        <p:spPr>
          <a:xfrm>
            <a:off x="6143997" y="5430296"/>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smtClean="0">
                <a:solidFill>
                  <a:srgbClr val="002060"/>
                </a:solidFill>
                <a:latin typeface="Arial Narrow" panose="020B0606020202030204" pitchFamily="34" charset="0"/>
                <a:cs typeface="Arial" charset="0"/>
              </a:rPr>
              <a:t>NI MOISÉS NI ELÍAS SERÁN LOS DOS TESTIGOS DE APOCALIPSIS 11</a:t>
            </a:r>
            <a:endParaRPr lang="es-ES" sz="2400"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2485777188"/>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1" name="20 Pentágono"/>
          <p:cNvSpPr/>
          <p:nvPr/>
        </p:nvSpPr>
        <p:spPr>
          <a:xfrm>
            <a:off x="8976322" y="6432001"/>
            <a:ext cx="3041431" cy="305923"/>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76" tIns="34291" rIns="68576" bIns="34291" rtlCol="0" anchor="ctr">
            <a:sp3d extrusionH="57150">
              <a:bevelT w="82550" h="38100" prst="coolSlant"/>
              <a:extrusionClr>
                <a:srgbClr val="002060"/>
              </a:extrusionClr>
            </a:sp3d>
          </a:bodyPr>
          <a:lstStyle/>
          <a:p>
            <a:pPr algn="ctr"/>
            <a:r>
              <a:rPr lang="es-ES" sz="1600" b="1" dirty="0">
                <a:solidFill>
                  <a:srgbClr val="002060"/>
                </a:solidFill>
              </a:rPr>
              <a:t>Clic para la siguiente diapositiva</a:t>
            </a:r>
          </a:p>
        </p:txBody>
      </p:sp>
      <p:sp>
        <p:nvSpPr>
          <p:cNvPr id="20" name="19 CuadroTexto">
            <a:hlinkClick r:id="rId4"/>
          </p:cNvPr>
          <p:cNvSpPr txBox="1"/>
          <p:nvPr/>
        </p:nvSpPr>
        <p:spPr>
          <a:xfrm>
            <a:off x="487357" y="1830854"/>
            <a:ext cx="4944730"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PE" sz="2400" b="1" dirty="0">
                <a:solidFill>
                  <a:srgbClr val="002060"/>
                </a:solidFill>
                <a:latin typeface="Arial Narrow" panose="020B0606020202030204" pitchFamily="34" charset="0"/>
                <a:cs typeface="Arial" charset="0"/>
              </a:rPr>
              <a:t>ECLIPSE LUNAR TOTAL (LUNA DE SANGRE) MÁS LARGO DEL SIGLO XXI </a:t>
            </a:r>
          </a:p>
        </p:txBody>
      </p:sp>
      <p:sp>
        <p:nvSpPr>
          <p:cNvPr id="1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7" name="19 CuadroTexto">
            <a:hlinkClick r:id="rId5"/>
          </p:cNvPr>
          <p:cNvSpPr txBox="1"/>
          <p:nvPr/>
        </p:nvSpPr>
        <p:spPr>
          <a:xfrm>
            <a:off x="6337802" y="1841726"/>
            <a:ext cx="4944730"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PE" sz="2400" b="1" dirty="0" smtClean="0">
                <a:solidFill>
                  <a:srgbClr val="002060"/>
                </a:solidFill>
                <a:latin typeface="Arial Narrow" panose="020B0606020202030204" pitchFamily="34" charset="0"/>
                <a:cs typeface="Arial" charset="0"/>
              </a:rPr>
              <a:t>ALERTA MÁXIMA – IMÁGENES DE NIBIRU CAPTADAS EN LOS CIELOS</a:t>
            </a:r>
            <a:endParaRPr lang="es-PE" sz="2400" b="1" dirty="0">
              <a:solidFill>
                <a:srgbClr val="002060"/>
              </a:solidFill>
              <a:latin typeface="Arial Narrow" panose="020B0606020202030204" pitchFamily="34" charset="0"/>
              <a:cs typeface="Arial" charset="0"/>
            </a:endParaRPr>
          </a:p>
        </p:txBody>
      </p:sp>
      <p:sp>
        <p:nvSpPr>
          <p:cNvPr id="8" name="19 CuadroTexto">
            <a:hlinkClick r:id="rId6"/>
          </p:cNvPr>
          <p:cNvSpPr txBox="1"/>
          <p:nvPr/>
        </p:nvSpPr>
        <p:spPr>
          <a:xfrm>
            <a:off x="487357" y="2885399"/>
            <a:ext cx="4944730"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PE" sz="2400" b="1" dirty="0" smtClean="0">
                <a:solidFill>
                  <a:srgbClr val="002060"/>
                </a:solidFill>
                <a:latin typeface="Arial Narrow" panose="020B0606020202030204" pitchFamily="34" charset="0"/>
                <a:cs typeface="Arial" charset="0"/>
              </a:rPr>
              <a:t>REVELACIÓN EN SUEÑO SOBRE LA 2º VENIDA DE JESUCRISTO</a:t>
            </a:r>
            <a:endParaRPr lang="es-PE" sz="2400"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3358886414"/>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a:solidFill>
                  <a:srgbClr val="000000"/>
                </a:solidFill>
                <a:latin typeface="Kristen ITC" pitchFamily="66" charset="0"/>
              </a:rPr>
              <a:t>¿Te ha gustado?</a:t>
            </a:r>
            <a:r>
              <a:rPr lang="es-ES" altLang="es-ES" sz="6400">
                <a:solidFill>
                  <a:srgbClr val="000000"/>
                </a:solidFill>
                <a:latin typeface="Kristen ITC" pitchFamily="66" charset="0"/>
              </a:rPr>
              <a:t> </a:t>
            </a:r>
            <a:br>
              <a:rPr lang="es-ES" altLang="es-ES" sz="6400">
                <a:solidFill>
                  <a:srgbClr val="000000"/>
                </a:solidFill>
                <a:latin typeface="Kristen ITC" pitchFamily="66" charset="0"/>
              </a:rPr>
            </a:br>
            <a:r>
              <a:rPr lang="es-ES" altLang="es-ES" sz="5867">
                <a:solidFill>
                  <a:srgbClr val="000000"/>
                </a:solidFill>
                <a:latin typeface="Kristen ITC" pitchFamily="66" charset="0"/>
              </a:rPr>
              <a:t>Puedes ver más entrando </a:t>
            </a:r>
            <a:br>
              <a:rPr lang="es-ES" altLang="es-ES" sz="5867">
                <a:solidFill>
                  <a:srgbClr val="000000"/>
                </a:solidFill>
                <a:latin typeface="Kristen ITC" pitchFamily="66" charset="0"/>
              </a:rPr>
            </a:br>
            <a:r>
              <a:rPr lang="es-ES" altLang="es-ES" sz="5867" b="1">
                <a:solidFill>
                  <a:srgbClr val="40F903"/>
                </a:solidFill>
                <a:latin typeface="Kristen ITC" pitchFamily="66" charset="0"/>
                <a:hlinkClick r:id="rId5"/>
              </a:rPr>
              <a:t>Aquí</a:t>
            </a:r>
            <a:endParaRPr lang="es-ES" altLang="es-ES" sz="5867" b="1">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8303578"/>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2462</TotalTime>
  <Words>3394</Words>
  <Application>Microsoft Office PowerPoint</Application>
  <PresentationFormat>Panorámica</PresentationFormat>
  <Paragraphs>164</Paragraphs>
  <Slides>64</Slides>
  <Notes>4</Notes>
  <HiddenSlides>0</HiddenSlides>
  <MMClips>1</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64</vt:i4>
      </vt:variant>
    </vt:vector>
  </HeadingPairs>
  <TitlesOfParts>
    <vt:vector size="74" baseType="lpstr">
      <vt:lpstr>Arial</vt:lpstr>
      <vt:lpstr>Arial Black</vt:lpstr>
      <vt:lpstr>Arial Narrow</vt:lpstr>
      <vt:lpstr>Berlin Sans FB Demi</vt:lpstr>
      <vt:lpstr>Brush Script MT</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131</cp:revision>
  <dcterms:created xsi:type="dcterms:W3CDTF">2018-09-06T00:39:03Z</dcterms:created>
  <dcterms:modified xsi:type="dcterms:W3CDTF">2018-09-09T07:57:40Z</dcterms:modified>
</cp:coreProperties>
</file>