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01" r:id="rId4"/>
    <p:sldId id="325" r:id="rId5"/>
    <p:sldId id="335" r:id="rId6"/>
    <p:sldId id="337" r:id="rId7"/>
    <p:sldId id="338" r:id="rId8"/>
    <p:sldId id="339" r:id="rId9"/>
    <p:sldId id="340" r:id="rId10"/>
    <p:sldId id="355" r:id="rId11"/>
    <p:sldId id="341" r:id="rId12"/>
    <p:sldId id="342" r:id="rId13"/>
    <p:sldId id="350" r:id="rId14"/>
    <p:sldId id="356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0kSTPGxXUQvFE0DAmfoqQ==" hashData="EXuIwCjhtMffuYMh9/xIXvs1X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23/04/2014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354D6-31D4-40CF-A5FC-BDF0C34049A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52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D981FF-D103-43B3-9EEF-838361E60B2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37212" y="677556"/>
            <a:ext cx="380719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Cooper Black" pitchFamily="18" charset="0"/>
              </a:rPr>
              <a:t>VEINTE</a:t>
            </a:r>
          </a:p>
          <a:p>
            <a:pPr algn="ctr"/>
            <a:r>
              <a:rPr lang="es-ES" sz="6000" b="1" spc="1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Cooper Black" pitchFamily="18" charset="0"/>
              </a:rPr>
              <a:t>REGLAS</a:t>
            </a:r>
          </a:p>
          <a:p>
            <a:pPr algn="ctr"/>
            <a:r>
              <a:rPr lang="es-ES" sz="6000" b="1" cap="none" spc="1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Cooper Black" pitchFamily="18" charset="0"/>
              </a:rPr>
              <a:t>PARA</a:t>
            </a:r>
          </a:p>
          <a:p>
            <a:pPr algn="ctr"/>
            <a:r>
              <a:rPr lang="es-ES" sz="6000" b="1" spc="1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Cooper Black" pitchFamily="18" charset="0"/>
              </a:rPr>
              <a:t>LA VIDA</a:t>
            </a:r>
            <a:endParaRPr lang="es-ES" sz="6000" b="1" cap="none" spc="150" dirty="0">
              <a:ln w="11430"/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76200" dist="38100" dir="2700000" algn="tl" rotWithShape="0">
                  <a:prstClr val="black"/>
                </a:outerShdw>
              </a:effectLst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  <p:sndAc>
          <p:stSnd loop="1">
            <p:snd r:embed="rId2" name="Seoan - El Cordón.wav"/>
          </p:stSnd>
        </p:sndAc>
      </p:transition>
    </mc:Choice>
    <mc:Fallback>
      <p:transition spd="slow">
        <p:fade/>
        <p:sndAc>
          <p:stSnd loop="1">
            <p:snd r:embed="rId2" name="Seoan - El Cordó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t="-1" b="370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67944" y="555526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1</a:t>
            </a:r>
            <a:r>
              <a:rPr lang="es-CO" sz="2000" b="1" dirty="0" smtClean="0">
                <a:latin typeface="+mn-lt"/>
              </a:rPr>
              <a:t>.- HAGA </a:t>
            </a:r>
            <a:r>
              <a:rPr lang="es-CO" sz="2000" b="1" dirty="0">
                <a:latin typeface="+mn-lt"/>
              </a:rPr>
              <a:t>una pausa de mínima de 5 a 10 minutos por cada 2 horas de trabajo, a lo máximo. Repita estas pausas en su vida diaria y piense en usted, analizando sus actitudes.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067944" y="3192527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2.- APRENDA a DECIR NO, sin sentirse culpable, o creer que lastima a alguien. Querer agradar a todos es un desgaste enorme.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" r="313" b="218"/>
          <a:stretch/>
        </p:blipFill>
        <p:spPr bwMode="auto">
          <a:xfrm>
            <a:off x="0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3507854"/>
            <a:ext cx="41717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3.- PLANEE su día, pero deje siempre un buen espacio para cualquier imprevisto, consciente de que no todo depende de usted.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72000" y="3815630"/>
            <a:ext cx="43924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4.- CONCÉNTRESE en apenas una tarea a la vez. Por más ágil que sean sus cuadros mentales, usted se cansa.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" r="277" b="218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39952" y="3003798"/>
            <a:ext cx="457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6.- </a:t>
            </a:r>
            <a:r>
              <a:rPr lang="es-CO" sz="2000" b="1" dirty="0">
                <a:latin typeface="+mj-lt"/>
              </a:rPr>
              <a:t>OLVÍDESE de una vez por todas de que usted es indispensable en su trabajo, su casa o su grupo habitual. Por más que eso le desagrade, todo camina sin su actuación, salvo usted mismo.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39952" y="62753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5.- </a:t>
            </a:r>
            <a:r>
              <a:rPr lang="es-CO" sz="2000" b="1" dirty="0">
                <a:latin typeface="+mj-lt"/>
              </a:rPr>
              <a:t>DEJE de sentirse responsable por el placer de los otros. Usted no es fuente de los deseos, ni el eterno maestro de ceremonia.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3514067"/>
            <a:ext cx="40140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7.- PIDA AYUDA siempre que sea necesario, teniendo el buen sentido de pedírsela a las personas correctas.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34325" y="3206290"/>
            <a:ext cx="408614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8.- SEPARE los problemas reales de los imaginarios y elimínelos, porque son pérdida de tiempo y ocupan un espacio mental precioso para cosas más importantes.</a:t>
            </a: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" r="347" b="43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95936" y="672247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9.- INTENTE descubrir el placer de cosas cotidianas como dormir, comer y pasear, sin creer que es lo máximo que puede conseguir en la vida.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995936" y="3192527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10.- EVITE envolverse en ansiedades y tensiones ajenas, en lo que se refiere a ansiedad y tensión. Espere un poco y después retorne al diálogo y a la acción.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" t="309" r="277" b="341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0" y="3651870"/>
            <a:ext cx="40615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11.- SU FAMILIA NO es usted, está junto a usted, compone su mundo, pero no es su propia identidad.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99992" y="3363838"/>
            <a:ext cx="44595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12.- COMPRENDA qué principios y convicciones </a:t>
            </a:r>
            <a:r>
              <a:rPr lang="es-CO" sz="2000" b="1" dirty="0" smtClean="0">
                <a:latin typeface="+mj-lt"/>
              </a:rPr>
              <a:t>inflexibles, </a:t>
            </a:r>
            <a:r>
              <a:rPr lang="es-CO" sz="2000" b="1" dirty="0">
                <a:latin typeface="+mj-lt"/>
              </a:rPr>
              <a:t>pueden ser un gran peso que evite el movimiento y la búsqueda.</a:t>
            </a:r>
          </a:p>
        </p:txBody>
      </p:sp>
    </p:spTree>
    <p:extLst>
      <p:ext uri="{BB962C8B-B14F-4D97-AF65-F5344CB8AC3E}">
        <p14:creationId xmlns:p14="http://schemas.microsoft.com/office/powerpoint/2010/main" val="170044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r="209" b="493"/>
          <a:stretch/>
        </p:blipFill>
        <p:spPr bwMode="auto">
          <a:xfrm>
            <a:off x="0" y="-6250"/>
            <a:ext cx="9144000" cy="514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39952" y="600239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13.- ES NECESARIO tener siempre a alguien a quien le pueda confiar y hablar abiertamente. No sirve de nada si está lejos.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39952" y="3003798"/>
            <a:ext cx="43924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14.- CONOZCA la hora acertada de salir de una cena, levantarse del palco y dejar una reunión. Nunca pierda el sentido de la importancia sutil de salir </a:t>
            </a:r>
            <a:r>
              <a:rPr lang="es-CO" sz="2000" b="1" dirty="0" smtClean="0">
                <a:latin typeface="+mj-lt"/>
              </a:rPr>
              <a:t>a la </a:t>
            </a:r>
            <a:r>
              <a:rPr lang="es-CO" sz="2000" b="1" dirty="0">
                <a:latin typeface="+mj-lt"/>
              </a:rPr>
              <a:t>hora correcta.</a:t>
            </a:r>
          </a:p>
        </p:txBody>
      </p:sp>
    </p:spTree>
    <p:extLst>
      <p:ext uri="{BB962C8B-B14F-4D97-AF65-F5344CB8AC3E}">
        <p14:creationId xmlns:p14="http://schemas.microsoft.com/office/powerpoint/2010/main" val="105687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" r="313"/>
          <a:stretch/>
        </p:blipFill>
        <p:spPr bwMode="auto">
          <a:xfrm>
            <a:off x="0" y="-3175"/>
            <a:ext cx="9144001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620400" y="3243705"/>
            <a:ext cx="434408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16.- </a:t>
            </a:r>
            <a:r>
              <a:rPr lang="es-CO" sz="2000" b="1" dirty="0">
                <a:latin typeface="+mj-lt"/>
              </a:rPr>
              <a:t>NO QUIERA saber si hablaron mal de usted, ni se atormente con esa basura mental. Escuche lo que hablaron bien de usted, con reserva analítica, sin creérselo todo.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9512" y="3531737"/>
            <a:ext cx="41515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15.- </a:t>
            </a:r>
            <a:r>
              <a:rPr lang="es-CO" sz="2000" b="1" dirty="0">
                <a:latin typeface="+mj-lt"/>
              </a:rPr>
              <a:t>COMPETIR en momentos de diversión, trabajo y vida entre pareja, es ideal para quien quiere quedar cansado o perder la mejor parte.</a:t>
            </a:r>
          </a:p>
        </p:txBody>
      </p:sp>
    </p:spTree>
    <p:extLst>
      <p:ext uri="{BB962C8B-B14F-4D97-AF65-F5344CB8AC3E}">
        <p14:creationId xmlns:p14="http://schemas.microsoft.com/office/powerpoint/2010/main" val="178592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r="20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499992" y="771550"/>
            <a:ext cx="42258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17.- LA RIGIDEZ es buena en las </a:t>
            </a:r>
            <a:r>
              <a:rPr lang="es-CO" sz="2000" b="1" dirty="0" smtClean="0">
                <a:latin typeface="+mj-lt"/>
              </a:rPr>
              <a:t>piedras, </a:t>
            </a:r>
            <a:r>
              <a:rPr lang="es-CO" sz="2000" b="1" dirty="0">
                <a:latin typeface="+mj-lt"/>
              </a:rPr>
              <a:t>pero no en los seres humanos</a:t>
            </a:r>
            <a:r>
              <a:rPr lang="es-CO" sz="2000" b="1" dirty="0" smtClean="0">
                <a:latin typeface="+mj-lt"/>
              </a:rPr>
              <a:t>.</a:t>
            </a:r>
            <a:endParaRPr lang="es-CO" sz="2000" b="1" dirty="0">
              <a:latin typeface="+mj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499992" y="3291830"/>
            <a:ext cx="42258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18.- </a:t>
            </a:r>
            <a:r>
              <a:rPr lang="es-CO" sz="2000" b="1" dirty="0">
                <a:latin typeface="+mj-lt"/>
              </a:rPr>
              <a:t>NO ABANDONE sus tres grandes e invaluables amigas. Intuición, Inocencia y Fe.</a:t>
            </a: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985884" y="2859782"/>
            <a:ext cx="39593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20.- </a:t>
            </a:r>
            <a:r>
              <a:rPr lang="es-CO" sz="2000" b="1" dirty="0">
                <a:latin typeface="+mj-lt"/>
              </a:rPr>
              <a:t>Una hora de INMENSO PLACER sustituye, con tranquilidad, tres horas de sueño perdido. El placer recompensa más que el sueño. Por eso, no pierda una buena oportunidad de divertirse.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2688" y="3579862"/>
            <a:ext cx="45025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19.- </a:t>
            </a:r>
            <a:r>
              <a:rPr lang="es-CO" sz="2000" b="1" dirty="0">
                <a:latin typeface="+mj-lt"/>
              </a:rPr>
              <a:t>ENTIENDA de una vez por todas, definitivamente y en conclusión: Usted ES LO QUE USTED HAGA de USTED MISMO.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04456" y="33950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Instituto Francés de la Ansiedad y el Stress, en París, definió </a:t>
            </a:r>
            <a:r>
              <a:rPr lang="es-CO" sz="2000" b="1" dirty="0" smtClean="0">
                <a:latin typeface="+mj-lt"/>
              </a:rPr>
              <a:t>estas veinte </a:t>
            </a:r>
            <a:r>
              <a:rPr lang="es-CO" sz="2000" b="1" dirty="0">
                <a:latin typeface="+mj-lt"/>
              </a:rPr>
              <a:t>reglas de </a:t>
            </a:r>
            <a:r>
              <a:rPr lang="es-CO" sz="2000" b="1" dirty="0" smtClean="0">
                <a:latin typeface="+mj-lt"/>
              </a:rPr>
              <a:t>vida. Dicen </a:t>
            </a:r>
            <a:r>
              <a:rPr lang="es-CO" sz="2000" b="1" dirty="0">
                <a:latin typeface="+mj-lt"/>
              </a:rPr>
              <a:t>los expertos que, si uno consigue asimilar diez, puede tener una buena calidad de </a:t>
            </a:r>
            <a:r>
              <a:rPr lang="es-CO" sz="2000" b="1" dirty="0" smtClean="0">
                <a:latin typeface="+mj-lt"/>
              </a:rPr>
              <a:t>vida.</a:t>
            </a:r>
            <a:endParaRPr lang="es-CO" sz="2000" b="1" dirty="0">
              <a:latin typeface="+mj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38185" y="2499742"/>
            <a:ext cx="270163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Imágenes: Pinturas de </a:t>
            </a:r>
            <a:r>
              <a:rPr lang="es-CO" sz="1400" b="1" i="1" dirty="0" smtClean="0">
                <a:latin typeface="+mj-lt"/>
              </a:rPr>
              <a:t>Kent Wallis</a:t>
            </a: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latin typeface="+mj-lt"/>
              </a:rPr>
              <a:t>El Cordón - </a:t>
            </a:r>
            <a:r>
              <a:rPr lang="es-CO" sz="1400" b="1" i="1" dirty="0" err="1" smtClean="0">
                <a:latin typeface="+mj-lt"/>
              </a:rPr>
              <a:t>Seoan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109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158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17195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2296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</TotalTime>
  <Words>660</Words>
  <Application>Microsoft Office PowerPoint</Application>
  <PresentationFormat>Presentación en pantalla (16:9)</PresentationFormat>
  <Paragraphs>48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162</cp:revision>
  <dcterms:created xsi:type="dcterms:W3CDTF">2013-05-29T02:56:16Z</dcterms:created>
  <dcterms:modified xsi:type="dcterms:W3CDTF">2014-04-24T01:16:35Z</dcterms:modified>
</cp:coreProperties>
</file>