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6" r:id="rId24"/>
    <p:sldId id="278" r:id="rId25"/>
    <p:sldId id="279" r:id="rId26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I13C9cI5B31v+TpYLYNHA==" hashData="81qc/+c3utliXxyrsYGRSK+1Ys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A8DCCE"/>
    <a:srgbClr val="5F2301"/>
    <a:srgbClr val="B45A00"/>
    <a:srgbClr val="00003A"/>
    <a:srgbClr val="5C2E00"/>
    <a:srgbClr val="000066"/>
    <a:srgbClr val="FF9900"/>
    <a:srgbClr val="663300"/>
    <a:srgbClr val="7E4232"/>
    <a:srgbClr val="A75B4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6" y="-89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63D8F-317F-4102-8128-AA7541B8BC90}" type="datetimeFigureOut">
              <a:rPr lang="es-ES" smtClean="0"/>
              <a:pPr/>
              <a:t>12/08/2019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53B51-1FC2-4801-909D-571E105AEF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9C7D9-BF51-44C4-972E-41915AD88D8C}" type="datetimeFigureOut">
              <a:rPr lang="es-ES" smtClean="0"/>
              <a:pPr/>
              <a:t>12/08/2019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F824-4786-4FCD-AAD5-50968F2119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9C7D9-BF51-44C4-972E-41915AD88D8C}" type="datetimeFigureOut">
              <a:rPr lang="es-ES" smtClean="0"/>
              <a:pPr/>
              <a:t>12/08/2019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F824-4786-4FCD-AAD5-50968F2119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9C7D9-BF51-44C4-972E-41915AD88D8C}" type="datetimeFigureOut">
              <a:rPr lang="es-ES" smtClean="0"/>
              <a:pPr/>
              <a:t>12/08/2019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F824-4786-4FCD-AAD5-50968F2119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9C7D9-BF51-44C4-972E-41915AD88D8C}" type="datetimeFigureOut">
              <a:rPr lang="es-ES" smtClean="0"/>
              <a:pPr/>
              <a:t>12/08/2019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F824-4786-4FCD-AAD5-50968F2119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9C7D9-BF51-44C4-972E-41915AD88D8C}" type="datetimeFigureOut">
              <a:rPr lang="es-ES" smtClean="0"/>
              <a:pPr/>
              <a:t>12/08/2019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F824-4786-4FCD-AAD5-50968F2119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9C7D9-BF51-44C4-972E-41915AD88D8C}" type="datetimeFigureOut">
              <a:rPr lang="es-ES" smtClean="0"/>
              <a:pPr/>
              <a:t>12/08/2019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F824-4786-4FCD-AAD5-50968F2119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9C7D9-BF51-44C4-972E-41915AD88D8C}" type="datetimeFigureOut">
              <a:rPr lang="es-ES" smtClean="0"/>
              <a:pPr/>
              <a:t>12/08/2019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F824-4786-4FCD-AAD5-50968F2119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9C7D9-BF51-44C4-972E-41915AD88D8C}" type="datetimeFigureOut">
              <a:rPr lang="es-ES" smtClean="0"/>
              <a:pPr/>
              <a:t>12/08/2019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F824-4786-4FCD-AAD5-50968F2119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9C7D9-BF51-44C4-972E-41915AD88D8C}" type="datetimeFigureOut">
              <a:rPr lang="es-ES" smtClean="0"/>
              <a:pPr/>
              <a:t>12/08/2019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F824-4786-4FCD-AAD5-50968F2119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9C7D9-BF51-44C4-972E-41915AD88D8C}" type="datetimeFigureOut">
              <a:rPr lang="es-ES" smtClean="0"/>
              <a:pPr/>
              <a:t>12/08/2019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F824-4786-4FCD-AAD5-50968F2119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9C7D9-BF51-44C4-972E-41915AD88D8C}" type="datetimeFigureOut">
              <a:rPr lang="es-ES" smtClean="0"/>
              <a:pPr/>
              <a:t>12/08/2019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F824-4786-4FCD-AAD5-50968F2119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D709C7D9-BF51-44C4-972E-41915AD88D8C}" type="datetimeFigureOut">
              <a:rPr lang="es-ES" smtClean="0"/>
              <a:pPr/>
              <a:t>12/08/2019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B6C8F824-4786-4FCD-AAD5-50968F21195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7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7.jpeg"/><Relationship Id="rId4" Type="http://schemas.openxmlformats.org/officeDocument/2006/relationships/image" Target="../media/image2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7.jpeg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microsoft.com/office/2007/relationships/hdphoto" Target="../../clipboard/media/hdphoto1.wdp"/><Relationship Id="rId5" Type="http://schemas.openxmlformats.org/officeDocument/2006/relationships/image" Target="../media/image34.png"/><Relationship Id="rId4" Type="http://schemas.openxmlformats.org/officeDocument/2006/relationships/image" Target="../media/image3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5" Type="http://schemas.openxmlformats.org/officeDocument/2006/relationships/image" Target="../media/image7.jpeg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5" Type="http://schemas.openxmlformats.org/officeDocument/2006/relationships/image" Target="../media/image7.jpeg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45.jpeg"/><Relationship Id="rId5" Type="http://schemas.openxmlformats.org/officeDocument/2006/relationships/image" Target="../media/image44.gif"/><Relationship Id="rId4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B44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Valoramos lo que tenemos\Imágenes\84152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pic>
        <p:nvPicPr>
          <p:cNvPr id="3130" name="Picture 5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62" y="483518"/>
            <a:ext cx="3500338" cy="828676"/>
          </a:xfrm>
          <a:prstGeom prst="rect">
            <a:avLst/>
          </a:prstGeom>
          <a:noFill/>
        </p:spPr>
      </p:pic>
      <p:pic>
        <p:nvPicPr>
          <p:cNvPr id="3132" name="Picture 60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7210" y="1347614"/>
            <a:ext cx="1055809" cy="895351"/>
          </a:xfrm>
          <a:prstGeom prst="rect">
            <a:avLst/>
          </a:prstGeom>
          <a:noFill/>
        </p:spPr>
      </p:pic>
      <p:pic>
        <p:nvPicPr>
          <p:cNvPr id="3134" name="Picture 6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17740" y="1995686"/>
            <a:ext cx="1778705" cy="1009650"/>
          </a:xfrm>
          <a:prstGeom prst="rect">
            <a:avLst/>
          </a:prstGeom>
          <a:noFill/>
        </p:spPr>
      </p:pic>
      <p:pic>
        <p:nvPicPr>
          <p:cNvPr id="3136" name="Picture 64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1486" y="3003798"/>
            <a:ext cx="3081820" cy="866776"/>
          </a:xfrm>
          <a:prstGeom prst="rect">
            <a:avLst/>
          </a:prstGeom>
          <a:noFill/>
        </p:spPr>
      </p:pic>
      <p:grpSp>
        <p:nvGrpSpPr>
          <p:cNvPr id="8" name="36 Grupo"/>
          <p:cNvGrpSpPr/>
          <p:nvPr/>
        </p:nvGrpSpPr>
        <p:grpSpPr>
          <a:xfrm flipH="1">
            <a:off x="0" y="1446602"/>
            <a:ext cx="2627784" cy="2250297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9" name="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0" name="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27 Grupo"/>
          <p:cNvGrpSpPr/>
          <p:nvPr/>
        </p:nvGrpSpPr>
        <p:grpSpPr>
          <a:xfrm flipH="1">
            <a:off x="0" y="1071552"/>
            <a:ext cx="3131840" cy="3000396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12" name="1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" name="1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39 Grupo"/>
          <p:cNvGrpSpPr/>
          <p:nvPr/>
        </p:nvGrpSpPr>
        <p:grpSpPr>
          <a:xfrm>
            <a:off x="6516216" y="1393024"/>
            <a:ext cx="2627784" cy="2250297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15" name="1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6" name="1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11 Grupo"/>
          <p:cNvGrpSpPr/>
          <p:nvPr/>
        </p:nvGrpSpPr>
        <p:grpSpPr>
          <a:xfrm rot="5400000">
            <a:off x="3286125" y="-714373"/>
            <a:ext cx="2571753" cy="9144000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18" name="1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9" name="1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19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21" name="2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2" name="2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22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24" name="2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5" name="2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27" name="2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8" name="2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33 Grupo"/>
          <p:cNvGrpSpPr/>
          <p:nvPr/>
        </p:nvGrpSpPr>
        <p:grpSpPr>
          <a:xfrm>
            <a:off x="5292080" y="589345"/>
            <a:ext cx="3851920" cy="3904088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30" name="2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1" name="3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23 Grupo"/>
          <p:cNvGrpSpPr/>
          <p:nvPr/>
        </p:nvGrpSpPr>
        <p:grpSpPr>
          <a:xfrm flipH="1">
            <a:off x="0" y="589346"/>
            <a:ext cx="3779912" cy="3971934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33" name="3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4" name="3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23 Grupo"/>
          <p:cNvGrpSpPr/>
          <p:nvPr/>
        </p:nvGrpSpPr>
        <p:grpSpPr>
          <a:xfrm rot="5400000" flipH="1">
            <a:off x="3502150" y="-2458541"/>
            <a:ext cx="2211710" cy="7128792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37" name="3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8" name="3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27 Grupo"/>
          <p:cNvGrpSpPr/>
          <p:nvPr/>
        </p:nvGrpSpPr>
        <p:grpSpPr>
          <a:xfrm rot="5400000" flipH="1">
            <a:off x="3718174" y="-1666453"/>
            <a:ext cx="1851670" cy="5184576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40" name="3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1" name="4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36 Grupo"/>
          <p:cNvGrpSpPr/>
          <p:nvPr/>
        </p:nvGrpSpPr>
        <p:grpSpPr>
          <a:xfrm rot="5400000" flipH="1">
            <a:off x="3898194" y="-1270409"/>
            <a:ext cx="1563638" cy="4104456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43" name="4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4" name="4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5" name="23 Grupo"/>
          <p:cNvGrpSpPr/>
          <p:nvPr/>
        </p:nvGrpSpPr>
        <p:grpSpPr>
          <a:xfrm rot="5400000">
            <a:off x="3470338" y="361045"/>
            <a:ext cx="2211710" cy="7353200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46" name="4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7" name="4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8" name="27 Grupo"/>
          <p:cNvGrpSpPr/>
          <p:nvPr/>
        </p:nvGrpSpPr>
        <p:grpSpPr>
          <a:xfrm rot="5400000">
            <a:off x="3646166" y="1409357"/>
            <a:ext cx="1851673" cy="5616624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49" name="4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0" name="4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1" name="36 Grupo"/>
          <p:cNvGrpSpPr/>
          <p:nvPr/>
        </p:nvGrpSpPr>
        <p:grpSpPr>
          <a:xfrm rot="5400000">
            <a:off x="3818777" y="2244852"/>
            <a:ext cx="1563639" cy="4233661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52" name="5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3" name="5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4" name="30 Grupo"/>
          <p:cNvGrpSpPr/>
          <p:nvPr/>
        </p:nvGrpSpPr>
        <p:grpSpPr>
          <a:xfrm>
            <a:off x="5940152" y="1071553"/>
            <a:ext cx="3203848" cy="2893239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55" name="5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6" name="5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w="101600" cap="rnd" cmpd="tri">
              <a:solidFill>
                <a:srgbClr val="9900CC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57" name="5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125">
    <p:sndAc>
      <p:stSnd loop="1">
        <p:snd r:embed="rId2" name="Ernesto Cortazar   Thanks To Life - trimmed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6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7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7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7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7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Valoramos lo que tenemos\Imágenes\mujerseva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9512" y="2283718"/>
            <a:ext cx="2952328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300" b="1" dirty="0" smtClean="0">
                <a:ln>
                  <a:solidFill>
                    <a:srgbClr val="5F2301"/>
                  </a:solidFill>
                </a:ln>
                <a:solidFill>
                  <a:srgbClr val="B45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estuve pensando en la mala costumbre que tenemos los seres humanos,</a:t>
            </a:r>
          </a:p>
          <a:p>
            <a:pPr algn="ctr"/>
            <a:r>
              <a:rPr lang="es-ES" sz="2300" b="1" dirty="0" smtClean="0">
                <a:ln>
                  <a:solidFill>
                    <a:srgbClr val="5F2301"/>
                  </a:solidFill>
                </a:ln>
                <a:solidFill>
                  <a:srgbClr val="B45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valorar algo solamente en su ausencia</a:t>
            </a:r>
            <a:endParaRPr lang="es-ES" sz="2300" b="1" dirty="0">
              <a:ln>
                <a:solidFill>
                  <a:srgbClr val="5F2301"/>
                </a:solidFill>
              </a:ln>
              <a:solidFill>
                <a:srgbClr val="B45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59832" y="2571750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Harrington" pitchFamily="82" charset="0"/>
              </a:rPr>
              <a:t> </a:t>
            </a:r>
            <a:endParaRPr lang="es-ES" dirty="0"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9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E:\PPS DE CREACION PROPIA - EXCLUSIVOS\- Valoramos lo que tenemos\Imágenes\crisis-economica-afecta-pareja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75656" y="195486"/>
            <a:ext cx="53030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Valoramos el dinero cuando nos falta</a:t>
            </a:r>
            <a:endParaRPr lang="es-ES" sz="24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8" name="Picture 2" descr="E:\PPS DE CREACION PROPIA - EXCLUSIVOS\- Valoramos lo que tenemos\Imágenes\rosa_luto+g_19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2388" y="1"/>
            <a:ext cx="9196388" cy="5148262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771550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Valoramos el tiempo cuando estamos muriendo.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4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DE CREACION PROPIA - EXCLUSIVOS\- Valoramos lo que tenemos\Imágenes\1610760-1024x768-desktopnexus-c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267494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Valoramos la familia cuando la perdemos.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Valoramos lo que tenemos\Imágenes\mutN-3zn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2067694"/>
            <a:ext cx="30243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Valoramos el frío cuando hace calor,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123" name="Picture 3" descr="E:\PPS DE CREACION PROPIA - EXCLUSIVOS\- Valoramos lo que tenemos\Imágenes\7 - 18238865_1329763643778267_8863947665951733061_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43608" y="267494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deseamos que haga calor cuando hace frío.</a:t>
            </a:r>
            <a:endParaRPr lang="es-ES" sz="2400" b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Valoramos lo que tenemos\Imágenes\gettyimages-638132308_800xx5267-2963-0-2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339502"/>
            <a:ext cx="2376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Nos quejamos porque tenemos que ir a trabajar</a:t>
            </a:r>
            <a:endParaRPr lang="es-ES" sz="24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1" name="Picture 3" descr="E:\PPS DE CREACION PROPIA - EXCLUSIVOS\- Valoramos lo que tenemos\Imágenes\402233_17827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20072" y="555526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si no tenemos trabajo también nos quejamos porque nos falta,</a:t>
            </a:r>
            <a:endParaRPr lang="es-ES" sz="24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2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7D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1B4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459" name="Picture 3" descr="E:\PPS DE CREACION PROPIA - EXCLUSIVOS\- Valoramos lo que tenemos\Imágenes\Mujeres-Trabajando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51720" y="267494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entonces es cuando valoramos el trabajo, sea cual sea.</a:t>
            </a:r>
            <a:endParaRPr lang="es-ES" sz="24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1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E:\PPS DE CREACION PROPIA - EXCLUSIVOS\- Valoramos lo que tenemos\Imágenes\Imagen2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16016" y="483518"/>
            <a:ext cx="38164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Solamente cuando recibimos un golpe bajo, dejamos de posponer  la vida para después.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  <p:bldP spid="4" grpId="1" animBg="1"/>
      <p:bldP spid="2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Valoramos lo que tenemos\Imágenes\15073281_958218344309613_6443257022097759919_n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339502"/>
            <a:ext cx="4104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Vivimos de recuerdos del pasado, o anhelando un futuro que no sabemos si lograremos alcanzar …</a:t>
            </a:r>
            <a:endParaRPr lang="es-ES" sz="24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Harrington" pitchFamily="82" charset="0"/>
            </a:endParaRPr>
          </a:p>
        </p:txBody>
      </p:sp>
      <p:pic>
        <p:nvPicPr>
          <p:cNvPr id="3075" name="Picture 3" descr="E:\PPS DE CREACION PROPIA - EXCLUSIVOS\- Valoramos lo que tenemos\Imágenes\56bf526b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64088" y="1851670"/>
            <a:ext cx="3384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Mientras sufrimos el presente como si nos encontráramos en una prisión sin salida.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8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Valoramos lo que tenemos\Imágenes\stressed-parents-864x6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15616" y="123478"/>
            <a:ext cx="58326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990000"/>
                </a:solidFill>
                <a:latin typeface="Harrington" pitchFamily="82" charset="0"/>
              </a:rPr>
              <a:t>Nos quejamos de nuestros hijos pequeños y luego cuando crecen deseamos que vuelvan a ser niños.</a:t>
            </a:r>
            <a:endParaRPr lang="es-ES" sz="2400" b="1" dirty="0">
              <a:ln>
                <a:solidFill>
                  <a:schemeClr val="tx1"/>
                </a:solidFill>
              </a:ln>
              <a:solidFill>
                <a:srgbClr val="990000"/>
              </a:solidFill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DE CREACION PROPIA - EXCLUSIVOS\- Valoramos lo que tenemos\Imágenes\hijo-abrazando-a-su-padre-anciano-feliz-fondo-cla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483518"/>
            <a:ext cx="2880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Vivimos discutiendo con nuestros padres y  cuando  mueren, anhelamos con todo nuestro ser, poder retroceder el tiempo y darles tan solo un abrazo más.</a:t>
            </a:r>
            <a:endParaRPr lang="es-ES" sz="24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1B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DE CREACION PROPIA - EXCLUSIVOS\- Valoramos lo que tenemos\Imágenes\maxresdefault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1563638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Nos quejamos de todo lo que nos falta y nos olvidamos de disfrutar de lo que tenemos.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4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81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DE CREACION PROPIA - EXCLUSIVOS\- Valoramos lo que tenemos\Imágenes\el-tiemp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148064" y="2859782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latin typeface="Harrington" pitchFamily="82" charset="0"/>
              </a:rPr>
              <a:t>El ayer ya pasó y el futuro es incierto.</a:t>
            </a:r>
            <a:endParaRPr lang="es-ES" sz="2400" b="1" dirty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latin typeface="Harrington" pitchFamily="82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0" y="0"/>
            <a:ext cx="9144000" cy="5143501"/>
            <a:chOff x="0" y="0"/>
            <a:chExt cx="9144000" cy="5143501"/>
          </a:xfrm>
        </p:grpSpPr>
        <p:sp>
          <p:nvSpPr>
            <p:cNvPr id="6" name="5 Rectángulo"/>
            <p:cNvSpPr/>
            <p:nvPr/>
          </p:nvSpPr>
          <p:spPr>
            <a:xfrm>
              <a:off x="0" y="0"/>
              <a:ext cx="9144000" cy="5143500"/>
            </a:xfrm>
            <a:prstGeom prst="rect">
              <a:avLst/>
            </a:prstGeom>
            <a:solidFill>
              <a:srgbClr val="0000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7" name="Picture 11" descr="E:\PPS DE CREACION PROPIA - EXCLUSIVOS\- Valoramos lo que tenemos\Imágenes\cadc03966fadb69b3626ec5be82c2283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07904" y="0"/>
              <a:ext cx="5436096" cy="5143501"/>
            </a:xfrm>
            <a:prstGeom prst="rect">
              <a:avLst/>
            </a:prstGeom>
            <a:noFill/>
            <a:effectLst>
              <a:softEdge rad="635000"/>
            </a:effectLst>
          </p:spPr>
        </p:pic>
        <p:sp>
          <p:nvSpPr>
            <p:cNvPr id="8" name="7 CuadroTexto"/>
            <p:cNvSpPr txBox="1"/>
            <p:nvPr/>
          </p:nvSpPr>
          <p:spPr>
            <a:xfrm rot="20837660">
              <a:off x="3872057" y="4493646"/>
              <a:ext cx="131755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 smtClean="0">
                  <a:solidFill>
                    <a:schemeClr val="bg1">
                      <a:lumMod val="85000"/>
                    </a:schemeClr>
                  </a:solidFill>
                  <a:latin typeface="Edwardian Script ITC" pitchFamily="66" charset="0"/>
                </a:rPr>
                <a:t>Ppsx Margarita</a:t>
              </a:r>
              <a:endParaRPr lang="es-ES" sz="1600" dirty="0">
                <a:solidFill>
                  <a:schemeClr val="bg1">
                    <a:lumMod val="85000"/>
                  </a:schemeClr>
                </a:solidFill>
                <a:latin typeface="Edwardian Script ITC" pitchFamily="66" charset="0"/>
              </a:endParaRPr>
            </a:p>
          </p:txBody>
        </p:sp>
      </p:grpSp>
      <p:sp>
        <p:nvSpPr>
          <p:cNvPr id="3" name="2 CuadroTexto"/>
          <p:cNvSpPr txBox="1"/>
          <p:nvPr/>
        </p:nvSpPr>
        <p:spPr>
          <a:xfrm>
            <a:off x="467544" y="771550"/>
            <a:ext cx="33123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Solamente nos queda vivir aquí y ahora y sembrar lo mejor que tengamos, confiando en que vamos a cosechar lo mejor después.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DE CREACION PROPIA - EXCLUSIVOS\- Valoramos lo que tenemos\Imágenes\oNwN-3Un-3+IMG_85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9134475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148064" y="915566"/>
            <a:ext cx="3076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>
                    <a:lumMod val="50000"/>
                  </a:schemeClr>
                </a:solidFill>
                <a:latin typeface="Harrington" pitchFamily="82" charset="0"/>
              </a:rPr>
              <a:t>¿Por qué esperar para decir te amo?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bg1">
                  <a:lumMod val="50000"/>
                </a:schemeClr>
              </a:solidFill>
              <a:latin typeface="Harrington" pitchFamily="82" charset="0"/>
            </a:endParaRPr>
          </a:p>
        </p:txBody>
      </p:sp>
      <p:pic>
        <p:nvPicPr>
          <p:cNvPr id="2052" name="Picture 4" descr="E:\PPS DE CREACION PROPIA - EXCLUSIVOS\- Valoramos lo que tenemos\Imágenes\13296727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1275606"/>
            <a:ext cx="3385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¿Por qué no luchar hoy por lo que deseas?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6E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DE CREACION PROPIA - EXCLUSIVOS\- Valoramos lo que tenemos\Imágenes\parejafeli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483518"/>
            <a:ext cx="28803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A8DCCE"/>
                  </a:solidFill>
                </a:ln>
                <a:solidFill>
                  <a:srgbClr val="A8DCC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¿Por qué guardarte sonrisas, abrazos y besos?</a:t>
            </a:r>
            <a:endParaRPr lang="es-ES" sz="2400" b="1" dirty="0">
              <a:ln>
                <a:solidFill>
                  <a:srgbClr val="A8DCCE"/>
                </a:solidFill>
              </a:ln>
              <a:solidFill>
                <a:srgbClr val="A8DCC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076" name="Picture 4" descr="E:\PPS DE CREACION PROPIA - EXCLUSIVOS\- Valoramos lo que tenemos\Imágenes\pareja-hombre-mujer-abrazados-esposos-dando-perdon-abrazo-en-matrimoni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 flipH="1">
            <a:off x="6300192" y="699542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¿Por qué no pedir perdón?</a:t>
            </a:r>
            <a:endParaRPr lang="es-ES" sz="24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DE CREACION PROPIA - EXCLUSIVOS\- Valoramos lo que tenemos\Imágenes\5019547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0"/>
            <a:ext cx="9153525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339502"/>
            <a:ext cx="518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Harrington" pitchFamily="82" charset="0"/>
              </a:rPr>
              <a:t>Nunca creemos que se nos puede acabar el tiempo, hasta que se  nos acaba.</a:t>
            </a:r>
            <a:endParaRPr lang="es-ES" sz="2400" b="1" dirty="0">
              <a:ln>
                <a:solidFill>
                  <a:schemeClr val="bg1">
                    <a:lumMod val="7500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Harrington" pitchFamily="82" charset="0"/>
            </a:endParaRPr>
          </a:p>
        </p:txBody>
      </p:sp>
      <p:pic>
        <p:nvPicPr>
          <p:cNvPr id="4100" name="Picture 4" descr="E:\PPS DE CREACION PROPIA - EXCLUSIVOS\- Valoramos lo que tenemos\Imágenes\aZD3-2jZ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3999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267494"/>
            <a:ext cx="2808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Nunca creemos que podemos perder algo, hasta que lo perdemos.</a:t>
            </a:r>
            <a:endParaRPr lang="es-ES" sz="2400" b="1" dirty="0">
              <a:ln>
                <a:solidFill>
                  <a:schemeClr val="tx1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7" name="Picture 7" descr="E:\PPS DE CREACION PROPIA - EXCLUSIVOS\- Valoramos lo que tenemos\Imágenes\febc012995b38a66e208542cbd52382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9512" y="3003798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Nunca creemos que vamos a morir, 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hasta que estamos muriendo.</a:t>
            </a:r>
            <a:endParaRPr lang="es-ES" sz="24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17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5A9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4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49" y="0"/>
            <a:ext cx="9124951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1979712" y="987574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00003A"/>
                  </a:solidFill>
                </a:ln>
                <a:solidFill>
                  <a:srgbClr val="000066"/>
                </a:solidFill>
                <a:latin typeface="Harrington" pitchFamily="82" charset="0"/>
              </a:rPr>
              <a:t>¿Por qué no mejor disfrutar del sol, cuando está brillando?</a:t>
            </a:r>
            <a:endParaRPr lang="es-ES" sz="2400" b="1" dirty="0">
              <a:ln>
                <a:solidFill>
                  <a:srgbClr val="00003A"/>
                </a:solidFill>
              </a:ln>
              <a:solidFill>
                <a:srgbClr val="000066"/>
              </a:solidFill>
              <a:latin typeface="Harrington" pitchFamily="82" charset="0"/>
            </a:endParaRPr>
          </a:p>
        </p:txBody>
      </p:sp>
      <p:grpSp>
        <p:nvGrpSpPr>
          <p:cNvPr id="11" name="10 Grupo"/>
          <p:cNvGrpSpPr/>
          <p:nvPr/>
        </p:nvGrpSpPr>
        <p:grpSpPr>
          <a:xfrm>
            <a:off x="0" y="0"/>
            <a:ext cx="9144000" cy="5143500"/>
            <a:chOff x="0" y="2219429"/>
            <a:chExt cx="9144000" cy="2924071"/>
          </a:xfrm>
        </p:grpSpPr>
        <p:pic>
          <p:nvPicPr>
            <p:cNvPr id="2050" name="Picture 2" descr="E:\PPS DE CREACION PROPIA - EXCLUSIVOS\- Valoramos lo que tenemos\Imágenes\Paisajes de lluvia (23)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0" y="2219429"/>
              <a:ext cx="9144000" cy="2924071"/>
            </a:xfrm>
            <a:prstGeom prst="rect">
              <a:avLst/>
            </a:prstGeom>
            <a:noFill/>
          </p:spPr>
        </p:pic>
        <p:sp>
          <p:nvSpPr>
            <p:cNvPr id="8" name="7 CuadroTexto"/>
            <p:cNvSpPr txBox="1"/>
            <p:nvPr/>
          </p:nvSpPr>
          <p:spPr>
            <a:xfrm rot="21236476">
              <a:off x="3088243" y="3449633"/>
              <a:ext cx="120907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 smtClean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Edwardian Script ITC" pitchFamily="66" charset="0"/>
                </a:rPr>
                <a:t>Ppsx Margarita</a:t>
              </a:r>
              <a:endParaRPr lang="es-ES" sz="1600" dirty="0">
                <a:solidFill>
                  <a:schemeClr val="accent3">
                    <a:lumMod val="60000"/>
                    <a:lumOff val="40000"/>
                  </a:schemeClr>
                </a:solidFill>
                <a:latin typeface="Edwardian Script ITC" pitchFamily="66" charset="0"/>
              </a:endParaRPr>
            </a:p>
          </p:txBody>
        </p:sp>
      </p:grpSp>
      <p:pic>
        <p:nvPicPr>
          <p:cNvPr id="10" name="Picture 5" descr="Resultado de imagen de NO DEJES ESCAPAR LA VID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="" xmlns:lc="http://schemas.openxmlformats.org/drawingml/2006/lockedCanvas" xmlns:a14="http://schemas.microsoft.com/office/drawing/2010/main">
                  <a14:imgLayer r:embed="rId6">
                    <a14:imgEffect>
                      <a14:backgroundRemoval t="1406" b="100000" l="27500" r="95469"/>
                    </a14:imgEffect>
                  </a14:imgLayer>
                </a14:imgProps>
              </a:ex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7544" y="631675"/>
            <a:ext cx="4320480" cy="4511825"/>
          </a:xfrm>
          <a:prstGeom prst="rect">
            <a:avLst/>
          </a:prstGeom>
          <a:noFill/>
          <a:extLst>
            <a:ext uri="{909E8E84-426E-40DD-AFC4-6F175D3DCCD1}">
              <a14:hiddenFill xmlns="" xmlns:lc="http://schemas.openxmlformats.org/drawingml/2006/lockedCanvas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580112" y="2211710"/>
            <a:ext cx="32403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00003A"/>
                  </a:solidFill>
                </a:ln>
                <a:solidFill>
                  <a:srgbClr val="477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¿Por qué no mejor dejar que la lluvia nos moje, cuando está lloviendo?</a:t>
            </a:r>
            <a:endParaRPr lang="es-ES" sz="2400" b="1" dirty="0">
              <a:ln>
                <a:solidFill>
                  <a:srgbClr val="00003A"/>
                </a:solidFill>
              </a:ln>
              <a:solidFill>
                <a:srgbClr val="477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1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77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Valoramos lo que tenemos\Imágenes\28 - img_portada_267_1537962191_merimbula+dt.common.streams.StreamServ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508104" y="555526"/>
            <a:ext cx="32403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0000CC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¿Por qué no reír cuando estamos felices y llorar cuando sufrimos?</a:t>
            </a:r>
            <a:endParaRPr lang="es-ES" sz="2400" b="1" dirty="0">
              <a:ln>
                <a:solidFill>
                  <a:srgbClr val="0000CC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075" name="Picture 3" descr="E:\PPS DE CREACION PROPIA - EXCLUSIVOS\- Valoramos lo que tenemos\Imágenes\29 - 10007307_663981800334536_6867574809487976176_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771550"/>
            <a:ext cx="32720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D76CF4"/>
                  </a:solidFill>
                </a:ln>
                <a:solidFill>
                  <a:srgbClr val="6A118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Sufrir, también es vivir.</a:t>
            </a:r>
            <a:endParaRPr lang="es-ES" sz="2400" b="1" dirty="0">
              <a:ln>
                <a:solidFill>
                  <a:srgbClr val="D76CF4"/>
                </a:solidFill>
              </a:ln>
              <a:solidFill>
                <a:srgbClr val="6A118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9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9" presetClass="entr" presetSubtype="0" accel="10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Valoramos lo que tenemos\Imágenes\30 - 4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flipH="1">
            <a:off x="1736913" y="267494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duela también es señal de que puedes sentir.</a:t>
            </a:r>
            <a:endParaRPr lang="es-ES" sz="2400" b="1" dirty="0">
              <a:ln>
                <a:solidFill>
                  <a:schemeClr val="tx1"/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1" name="Picture 3" descr="E:\Imágenes\mujer\Imagen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1419622"/>
            <a:ext cx="3528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Sentir, todavía es señal de que hay esperanza.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9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F23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17929"/>
            <a:ext cx="9144000" cy="5125571"/>
          </a:xfrm>
          <a:prstGeom prst="rect">
            <a:avLst/>
          </a:prstGeom>
          <a:solidFill>
            <a:srgbClr val="A75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077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E8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E:\PPS DE CREACION PROPIA - EXCLUSIVOS\- Valoramos lo que tenemos\Imágenes\reto39duque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79712" y="267494"/>
            <a:ext cx="489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rgbClr val="5F2301"/>
                </a:solidFill>
                <a:latin typeface="Harrington" pitchFamily="82" charset="0"/>
              </a:rPr>
              <a:t>No esperes enterarte de que estás muriendo, para empezar a vivir.</a:t>
            </a:r>
            <a:endParaRPr lang="es-ES" sz="2400" b="1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rgbClr val="5F2301"/>
              </a:solidFill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3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4" grpId="0" animBg="1"/>
      <p:bldP spid="2" grpId="0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DE CREACION PROPIA - EXCLUSIVOS\- Valoramos lo que tenemos\Imágenes\pareja-dandose-un-beso-61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71601" y="483518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vida es solo esto, el aquí y el ahora.</a:t>
            </a:r>
            <a:endParaRPr lang="es-ES" sz="2400" b="1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074" name="Picture 2" descr="E:\PPS DE CREACION PROPIA - EXCLUSIVOS\- Valoramos lo que tenemos\Imágenes\34 - tree-832079_128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187624" y="3795886"/>
            <a:ext cx="30828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¡¡No la dejes escapar!!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81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DE CREACION PROPIA - EXCLUSIVOS\- Valoramos lo que tenemos\Imágenes\flowers-19830_1280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</p:pic>
      <p:sp>
        <p:nvSpPr>
          <p:cNvPr id="6" name="5 CuadroTexto"/>
          <p:cNvSpPr txBox="1"/>
          <p:nvPr/>
        </p:nvSpPr>
        <p:spPr>
          <a:xfrm>
            <a:off x="395536" y="3075806"/>
            <a:ext cx="15568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ln>
                  <a:solidFill>
                    <a:srgbClr val="CC66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Agosto 2019</a:t>
            </a:r>
            <a:endParaRPr lang="es-ES" sz="2000" b="1" dirty="0">
              <a:ln>
                <a:solidFill>
                  <a:srgbClr val="CC66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7544" y="3939902"/>
            <a:ext cx="30796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ln>
                  <a:solidFill>
                    <a:srgbClr val="CC66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</a:t>
            </a:r>
            <a:r>
              <a:rPr lang="es-ES" sz="2000" b="1" dirty="0" err="1" smtClean="0">
                <a:ln>
                  <a:solidFill>
                    <a:srgbClr val="CC66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Thanks</a:t>
            </a:r>
            <a:r>
              <a:rPr lang="es-ES" sz="2000" b="1" dirty="0" smtClean="0">
                <a:ln>
                  <a:solidFill>
                    <a:srgbClr val="CC66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000" b="1" dirty="0" err="1" smtClean="0">
                <a:ln>
                  <a:solidFill>
                    <a:srgbClr val="CC66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</a:t>
            </a:r>
            <a:r>
              <a:rPr lang="es-ES" sz="2000" b="1" dirty="0" smtClean="0">
                <a:ln>
                  <a:solidFill>
                    <a:srgbClr val="CC66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000" b="1" dirty="0" err="1" smtClean="0">
                <a:ln>
                  <a:solidFill>
                    <a:srgbClr val="CC66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Life</a:t>
            </a:r>
            <a:endParaRPr lang="es-ES" sz="2000" b="1" dirty="0" smtClean="0">
              <a:ln>
                <a:solidFill>
                  <a:srgbClr val="CC66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000" b="1" dirty="0" smtClean="0">
                <a:ln>
                  <a:solidFill>
                    <a:srgbClr val="CC66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Ernesto </a:t>
            </a:r>
            <a:r>
              <a:rPr lang="es-ES" sz="2000" b="1" dirty="0" err="1" smtClean="0">
                <a:ln>
                  <a:solidFill>
                    <a:srgbClr val="CC66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Cortazar</a:t>
            </a:r>
            <a:endParaRPr lang="es-ES" sz="2000" b="1" dirty="0">
              <a:ln>
                <a:solidFill>
                  <a:srgbClr val="CC66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5" name="13 Grupo"/>
          <p:cNvGrpSpPr>
            <a:grpSpLocks/>
          </p:cNvGrpSpPr>
          <p:nvPr/>
        </p:nvGrpSpPr>
        <p:grpSpPr bwMode="auto">
          <a:xfrm flipH="1">
            <a:off x="7308304" y="3723878"/>
            <a:ext cx="1152128" cy="1102099"/>
            <a:chOff x="6948262" y="2205038"/>
            <a:chExt cx="1874206" cy="1848234"/>
          </a:xfrm>
        </p:grpSpPr>
        <p:pic>
          <p:nvPicPr>
            <p:cNvPr id="8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15 Rectángulo"/>
            <p:cNvSpPr>
              <a:spLocks noChangeArrowheads="1"/>
            </p:cNvSpPr>
            <p:nvPr/>
          </p:nvSpPr>
          <p:spPr bwMode="auto">
            <a:xfrm>
              <a:off x="6948262" y="3459705"/>
              <a:ext cx="1874206" cy="5935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dirty="0">
                  <a:ln>
                    <a:solidFill>
                      <a:srgbClr val="CC6600"/>
                    </a:solidFill>
                  </a:ln>
                  <a:solidFill>
                    <a:srgbClr val="FFC000"/>
                  </a:solidFill>
                  <a:latin typeface="Harrington" pitchFamily="8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20" name="19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278605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580112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651621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8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6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6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6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6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2407</TotalTime>
  <Words>451</Words>
  <Application>Microsoft Office PowerPoint</Application>
  <PresentationFormat>Presentación en pantalla (16:9)</PresentationFormat>
  <Paragraphs>45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170</cp:revision>
  <dcterms:created xsi:type="dcterms:W3CDTF">2019-07-24T16:41:36Z</dcterms:created>
  <dcterms:modified xsi:type="dcterms:W3CDTF">2019-08-12T21:41:06Z</dcterms:modified>
</cp:coreProperties>
</file>