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86" r:id="rId8"/>
    <p:sldId id="262" r:id="rId9"/>
    <p:sldId id="280" r:id="rId10"/>
    <p:sldId id="263" r:id="rId11"/>
    <p:sldId id="264" r:id="rId12"/>
    <p:sldId id="278" r:id="rId13"/>
    <p:sldId id="265" r:id="rId14"/>
    <p:sldId id="279" r:id="rId15"/>
    <p:sldId id="266" r:id="rId16"/>
    <p:sldId id="267" r:id="rId17"/>
    <p:sldId id="268" r:id="rId18"/>
    <p:sldId id="277" r:id="rId19"/>
    <p:sldId id="269" r:id="rId20"/>
    <p:sldId id="270" r:id="rId21"/>
    <p:sldId id="271" r:id="rId22"/>
    <p:sldId id="276" r:id="rId23"/>
    <p:sldId id="272" r:id="rId24"/>
    <p:sldId id="273" r:id="rId25"/>
    <p:sldId id="275" r:id="rId26"/>
    <p:sldId id="274" r:id="rId27"/>
    <p:sldId id="287" r:id="rId2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hopinScript" panose="00000400000000000000" pitchFamily="2" charset="0"/>
      <p:regular r:id="rId33"/>
    </p:embeddedFont>
    <p:embeddedFont>
      <p:font typeface="Kristen ITC" panose="03050502040202030202" pitchFamily="66" charset="0"/>
      <p:regular r:id="rId34"/>
    </p:embeddedFont>
    <p:embeddedFont>
      <p:font typeface="ScalaJewel Crystal" pitchFamily="50" charset="0"/>
      <p:regular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gxrHsWZXGvfq5VKF/WiTw==" hashData="F6rE5UvCdO+ZaDs/ONDfzymy6QkxyQhfgY/s4+e8LjU8GX4gJ84gWe/U8tiFpBRF4OhUZbmtXNBiGaDeGCQOj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0066CC"/>
    <a:srgbClr val="E46C0A"/>
    <a:srgbClr val="554335"/>
    <a:srgbClr val="1F5173"/>
    <a:srgbClr val="9B7425"/>
    <a:srgbClr val="DE4B10"/>
    <a:srgbClr val="897317"/>
    <a:srgbClr val="975E09"/>
    <a:srgbClr val="0081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911" autoAdjust="0"/>
  </p:normalViewPr>
  <p:slideViewPr>
    <p:cSldViewPr>
      <p:cViewPr varScale="1">
        <p:scale>
          <a:sx n="63" d="100"/>
          <a:sy n="63" d="100"/>
        </p:scale>
        <p:origin x="84" y="13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F44C2-C412-4567-8C3A-5579314EBC84}" type="datetimeFigureOut">
              <a:rPr lang="es-ES" smtClean="0"/>
              <a:pPr/>
              <a:t>12/06/2023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6D9-4203-4563-8767-59C3A49F5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CD2F44C2-C412-4567-8C3A-5579314EBC84}" type="datetimeFigureOut">
              <a:rPr lang="es-ES" smtClean="0"/>
              <a:pPr/>
              <a:t>12/06/2023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7CA046D9-4203-4563-8767-59C3A49F5BE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F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algo\Imágenes\Colorful_Background 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4968552" cy="4104456"/>
          </a:xfrm>
          <a:prstGeom prst="rect">
            <a:avLst/>
          </a:prstGeom>
          <a:noFill/>
        </p:spPr>
      </p:pic>
      <p:sp>
        <p:nvSpPr>
          <p:cNvPr id="17" name="16 Franja diagonal"/>
          <p:cNvSpPr/>
          <p:nvPr/>
        </p:nvSpPr>
        <p:spPr>
          <a:xfrm>
            <a:off x="0" y="-20538"/>
            <a:ext cx="4572000" cy="5164038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4572000" y="1"/>
            <a:ext cx="4572000" cy="5243246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0" y="-20538"/>
            <a:ext cx="4572000" cy="514350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 flipV="1">
            <a:off x="4572000" y="-20538"/>
            <a:ext cx="4572000" cy="5156836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683568" y="627534"/>
            <a:ext cx="3834426" cy="396044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4572000" y="627534"/>
            <a:ext cx="3834426" cy="396044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683568" y="627534"/>
            <a:ext cx="3836610" cy="3888432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 flipV="1">
            <a:off x="4572000" y="555526"/>
            <a:ext cx="3816424" cy="396044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1403648" y="1111052"/>
            <a:ext cx="3168352" cy="288032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6" name="25 Franja diagonal"/>
          <p:cNvSpPr/>
          <p:nvPr/>
        </p:nvSpPr>
        <p:spPr>
          <a:xfrm flipH="1">
            <a:off x="4572000" y="1111052"/>
            <a:ext cx="3204356" cy="288032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7" name="26 Franja diagonal"/>
          <p:cNvSpPr/>
          <p:nvPr/>
        </p:nvSpPr>
        <p:spPr>
          <a:xfrm flipV="1">
            <a:off x="1403648" y="1111052"/>
            <a:ext cx="3168352" cy="288032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gradFill>
                <a:gsLst>
                  <a:gs pos="0">
                    <a:srgbClr val="554335"/>
                  </a:gs>
                  <a:gs pos="50000">
                    <a:schemeClr val="accent3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8" name="27 Franja diagonal"/>
          <p:cNvSpPr/>
          <p:nvPr/>
        </p:nvSpPr>
        <p:spPr>
          <a:xfrm flipH="1" flipV="1">
            <a:off x="4572000" y="1131590"/>
            <a:ext cx="3207956" cy="2880320"/>
          </a:xfrm>
          <a:prstGeom prst="diagStripe">
            <a:avLst/>
          </a:prstGeom>
          <a:gradFill flip="none" rotWithShape="1">
            <a:gsLst>
              <a:gs pos="0">
                <a:srgbClr val="554335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BF4DC838-7497-B276-46EC-5E345AAF1F96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André Rieu - Grande Valse Viennoise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algo\Imágenes\Italy_Liguria_Sunrises_and_sunsets_Motorboat_609965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7" y="411510"/>
            <a:ext cx="6912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004D86"/>
                  </a:outerShdw>
                </a:effectLst>
                <a:latin typeface="ScalaJewel Crystal" pitchFamily="50" charset="0"/>
              </a:rPr>
              <a:t>De tanto perder, aprendí a ganar</a:t>
            </a:r>
          </a:p>
        </p:txBody>
      </p:sp>
      <p:pic>
        <p:nvPicPr>
          <p:cNvPr id="2052" name="Picture 4" descr="E:\PPS  EXCLUSIVOS\- Valgo\Imágenes\21386668109_4419a876a7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37444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36396E">
                      <a:alpha val="42745"/>
                    </a:srgbClr>
                  </a:outerShdw>
                </a:effectLst>
                <a:latin typeface="ScalaJewel Crystal" pitchFamily="50" charset="0"/>
              </a:rPr>
              <a:t>de tanto llorar, se me dibujó la sonrisa que tengo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72759FE-D533-48BA-24F6-EAF8B767C459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8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algo\Imágenes\231404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54726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70C0">
                      <a:alpha val="43000"/>
                    </a:srgbClr>
                  </a:outerShdw>
                </a:effectLst>
                <a:latin typeface="ScalaJewel Crystal" pitchFamily="50" charset="0"/>
              </a:rPr>
              <a:t>Conozco tanto el piso, que sólo miro el cielo</a:t>
            </a:r>
          </a:p>
        </p:txBody>
      </p:sp>
      <p:pic>
        <p:nvPicPr>
          <p:cNvPr id="24577" name="Picture 1" descr="E:\PPS  EXCLUSIVOS\- Valgo\Imágenes\istockphoto-471924539-612x6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339502"/>
            <a:ext cx="54726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Toqué tantas veces fondo, que cada vez que bajo,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ya sé que mañana subiré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D364A0A-1B6C-0527-8F90-78C10B835BDD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97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Valgo\Imágenes\234330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592"/>
            <a:ext cx="9150350" cy="518282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714756"/>
            <a:ext cx="66247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66CC"/>
                  </a:solidFill>
                </a:ln>
                <a:effectLst>
                  <a:outerShdw blurRad="38100" dist="38100" dir="2700000" algn="tl">
                    <a:schemeClr val="tx2">
                      <a:lumMod val="40000"/>
                      <a:lumOff val="6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Me asombro tanto DE como es el ser humano, </a:t>
            </a:r>
          </a:p>
          <a:p>
            <a:pPr algn="ctr"/>
            <a:r>
              <a:rPr lang="es-ES" sz="2800" dirty="0">
                <a:ln>
                  <a:solidFill>
                    <a:srgbClr val="0066CC"/>
                  </a:solidFill>
                </a:ln>
                <a:effectLst>
                  <a:outerShdw blurRad="38100" dist="38100" dir="2700000" algn="tl">
                    <a:schemeClr val="tx2">
                      <a:lumMod val="40000"/>
                      <a:lumOff val="6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que aprendí a ser yo misma</a:t>
            </a:r>
          </a:p>
        </p:txBody>
      </p:sp>
      <p:pic>
        <p:nvPicPr>
          <p:cNvPr id="4099" name="Picture 3" descr="E:\PPS  EXCLUSIVOS\- Valgo\Imágenes\7 - Sea_Sky_Lighthouses_Norway_Lindesnes_Lighthouse_58098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555526"/>
            <a:ext cx="49685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Tuve que sentir la soledad, para aprender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 estar conmigo misma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saber que soy buena compañía 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8308419-AA19-689F-12E4-E0F1A4BBB068}"/>
              </a:ext>
            </a:extLst>
          </p:cNvPr>
          <p:cNvSpPr/>
          <p:nvPr/>
        </p:nvSpPr>
        <p:spPr>
          <a:xfrm>
            <a:off x="6350" y="-14288"/>
            <a:ext cx="9144000" cy="509107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7D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Valgo\Imágenes\237040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267494"/>
            <a:ext cx="6912768" cy="188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ScalaJewel Crystal" pitchFamily="50" charset="0"/>
              </a:rPr>
              <a:t>Intenté ayudar tantas veces a los demás,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ScalaJewel Crystal" pitchFamily="50" charset="0"/>
              </a:rPr>
              <a:t>que aprendí a que me pidieran ayuda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69AE305-27ED-4C0B-2E47-DD2DB612122C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Valgo\Imágenes\New_Zealand_Sea_Cathedral_Cove_Crag_Trees_600329_1280x7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65D2FF6-ABA4-89D3-46FB-C25962CAB5CF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Valgo\Imágenes\USA_Coast_Sunrises_and_sunsets_Scenery_Sky_Waves_589688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4076" y="195486"/>
            <a:ext cx="800854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chemeClr val="accent2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Traté siempre que todo fuese perfecto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chemeClr val="accent2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y comprendí que realmente,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chemeClr val="accent2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todo es tan imperfecto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chemeClr val="accent2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como debe ser 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chemeClr val="accent2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(incluyéndome)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8AF8BA9-FA27-CE7A-2DF4-387CCA1A72F0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71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Valgo\Imágenes\England_Coast_Lighthouses_Waves_Seaton_Carew_606452_1280x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2225"/>
            <a:ext cx="9156700" cy="518795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49FAFA6-087C-9BCF-E740-B8C90E8A92FE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5E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Valgo\Imágenes\USA_Stones_Lighthouses_Sunrises_and_sunsets_Walton_612935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83518"/>
            <a:ext cx="62646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Hago solo lo que debo,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de la mejor forma que puedo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y los demás que hagan lo que quieran. </a:t>
            </a:r>
          </a:p>
        </p:txBody>
      </p:sp>
      <p:pic>
        <p:nvPicPr>
          <p:cNvPr id="9219" name="Picture 3" descr="E:\PPS  EXCLUSIVOS\- Valgo\Imágenes\France_Sunrises_and_sunsets_Coast_Sea_Sky_Brittany_585095_1280x7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8970" y="544530"/>
            <a:ext cx="5183509" cy="2257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chemeClr val="accent6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Vi tantos perros correr sin sentido,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chemeClr val="accent6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que aprendí a ser tortuga y apreciar el recorrido.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0790B4C-6206-6B8E-E1AE-8BF455FE2FF1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E:\PPS  EXCLUSIVOS\- Valgo\Imágenes\USA_Lighthouses_Stars_Coast_Pigeon_Point_606960_1280x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25400"/>
            <a:ext cx="9153524" cy="51943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555526"/>
            <a:ext cx="56166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Aprendí que en esta vida nada es seguro,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solo la muerte… 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ScalaJewel Crystal" pitchFamily="50" charset="0"/>
              </a:rPr>
              <a:t>por eso disfruto el momento y lo que tengo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5184027-9421-251F-F025-1E1617935E98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Valgo\Imágenes\14 - Spain_Coast_Mountains_Sunrises_and_sunsets_609262_1280x7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4239DEA-564C-FA13-1C94-E419AD5CA599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40000">
              <a:srgbClr val="5482AC"/>
            </a:gs>
            <a:gs pos="100000">
              <a:schemeClr val="bg1">
                <a:lumMod val="75000"/>
                <a:lumOff val="2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algo\Imágenes\Malaysia_Sunrises_and_sunsets_Sea_Marinas_Stones_609124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339502"/>
            <a:ext cx="669674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Aprendí que nadie me pertenece, </a:t>
            </a:r>
          </a:p>
          <a:p>
            <a:pPr algn="ctr"/>
            <a:r>
              <a:rPr lang="es-ES" sz="26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aprendí que estarán conmigo el tiempo que quieran y deban estar </a:t>
            </a:r>
          </a:p>
        </p:txBody>
      </p:sp>
      <p:pic>
        <p:nvPicPr>
          <p:cNvPr id="2051" name="Picture 3" descr="E:\PPS  EXCLUSIVOS\- Valgo\Imágenes\Ireland_Coast_Lighthouses_Fanad_Clouds_61381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3579862"/>
            <a:ext cx="813690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quien realmente está interesado en mí, </a:t>
            </a:r>
          </a:p>
          <a:p>
            <a:pPr algn="ctr"/>
            <a:r>
              <a:rPr lang="es-ES" sz="26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me lo hará saber a cada momento </a:t>
            </a:r>
          </a:p>
          <a:p>
            <a:pPr algn="ctr"/>
            <a:r>
              <a:rPr lang="es-ES" sz="26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contra lo que sea 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DDD617-33E9-CA60-B08D-D76B4F07C43A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77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algo\Imágenes\USA_Sunrises_and_sunsets_Coast_Stones_Brooklyn_Bay_589328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50350" cy="5159374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C3B4688-7313-522C-E766-46CC3714EB97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Valgo\Imágenes\France_Coast_Lighthouses_Kermorvan_60881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411510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Qué la verdadera amistad si existe,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pero no es fácil encontrarla</a:t>
            </a:r>
          </a:p>
        </p:txBody>
      </p:sp>
      <p:pic>
        <p:nvPicPr>
          <p:cNvPr id="4099" name="Picture 3" descr="E:\PPS  EXCLUSIVOS\- Valgo\Imágenes\France_Coast_Sea_Sunrises_and_sunsets_Lannuign_614648_1280x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355726"/>
            <a:ext cx="38884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Qué quien te ama te lo demostrará siempre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sin necesidad de que se lo pidas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3DB8FE7-0F27-75E2-2C43-F4E6DAE92D62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3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Valgo\Imágenes\20 - Maidens_Tow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3518"/>
            <a:ext cx="39604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B883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Qué ser fiel no es una obligación,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B883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sino un verdadero placer cuando el amor es el dueño de ti</a:t>
            </a:r>
          </a:p>
        </p:txBody>
      </p:sp>
      <p:pic>
        <p:nvPicPr>
          <p:cNvPr id="5124" name="Picture 4" descr="E:\PPS  EXCLUSIVOS\- Valgo\Imágenes\New_Zealand_Coast_Lighthouses_Wellington_Clouds_609026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1707654"/>
            <a:ext cx="31681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 Eso es vivir… 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498AB39-C82A-37F4-2EA0-8D8EB0CB42C9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CEE8"/>
            </a:gs>
            <a:gs pos="40000">
              <a:schemeClr val="accent1">
                <a:lumMod val="50000"/>
              </a:schemeClr>
            </a:gs>
            <a:gs pos="100000">
              <a:schemeClr val="tx2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Valgo\Imágenes\faro-de-santa-catal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267494"/>
            <a:ext cx="7128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6350">
                  <a:solidFill>
                    <a:srgbClr val="0055D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La vida es bella con su ir y venir, </a:t>
            </a:r>
          </a:p>
          <a:p>
            <a:pPr algn="ctr"/>
            <a:r>
              <a:rPr lang="es-ES" sz="2800" dirty="0">
                <a:ln w="6350">
                  <a:solidFill>
                    <a:srgbClr val="0055D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con sus sabores y sinsabores…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5B3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5B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6699A08-9228-A1F6-A6D1-2126D2930746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Valgo\Imágenes\Norway_Sunrises_and_sunsets_Houses_Arendal_589087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E46C0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solidFill>
            <a:srgbClr val="E46C0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E46C0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solidFill>
            <a:srgbClr val="E46C0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B0C9F3A7-6D2B-815C-C7B1-3AE462B69F41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E67A1"/>
            </a:gs>
            <a:gs pos="40000">
              <a:srgbClr val="0081E2"/>
            </a:gs>
            <a:gs pos="100000">
              <a:srgbClr val="0070C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Valgo\Imágenes\Norway_Evening_Houses_Lighthouses_Parks_Raet_611209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915566"/>
            <a:ext cx="59046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868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Aprendí a vivir y disfrutar cada detalle,</a:t>
            </a:r>
          </a:p>
        </p:txBody>
      </p:sp>
      <p:pic>
        <p:nvPicPr>
          <p:cNvPr id="8196" name="Picture 4" descr="E:\PPS  EXCLUSIVOS\- Valgo\Imágenes\Sea_Lighthouses_Bridges_Sunrises_and_sunsets_61301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0"/>
            <a:ext cx="9132887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411510"/>
            <a:ext cx="48965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aprendí de los errores,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pero no vivo 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pensando en ellos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C0BF394-0F00-937F-AF43-C58D9EB3F739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Valgo\Imágenes\Spain_Lighthouses_Island_Bridges_Sea_Sunrises_and_612523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339502"/>
            <a:ext cx="5688632" cy="188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pues siempre suelen ser un recuerdo amargo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que te impide seguir adelante</a:t>
            </a:r>
          </a:p>
        </p:txBody>
      </p:sp>
      <p:pic>
        <p:nvPicPr>
          <p:cNvPr id="9218" name="Picture 2" descr="E:\PPS  EXCLUSIVOS\- Valgo\Imágenes\Spain_Lighthouses_Sea_Waves_Punta_Lava_Lighthouse_607295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507854"/>
            <a:ext cx="4642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Por que  hay errores irremediables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D0B0B8E-89D8-356E-451E-DEFB7F4DDC99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97317"/>
            </a:gs>
            <a:gs pos="40000">
              <a:srgbClr val="975E09"/>
            </a:gs>
            <a:gs pos="100000">
              <a:srgbClr val="554335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Valgo\Imágenes\Italy_Lighthouses_Sea_Faro_della_Rocchetta_61339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2715766"/>
            <a:ext cx="4104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7B4B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Las heridas fuertes nunca se borran de tu corazón, </a:t>
            </a:r>
          </a:p>
        </p:txBody>
      </p:sp>
      <p:pic>
        <p:nvPicPr>
          <p:cNvPr id="10243" name="Picture 3" descr="E:\PPS  EXCLUSIVOS\- Valgo\Imágenes\faro_de_ajo_como_llegar_y_horario_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0719" y="318500"/>
            <a:ext cx="6919753" cy="975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6350">
                  <a:solidFill>
                    <a:srgbClr val="0070C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Pero siempre hay alguien realmente dispuesto a sanarlas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D685FC-F257-FD50-4869-567DD51838D1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E4B10"/>
            </a:gs>
            <a:gs pos="40000">
              <a:schemeClr val="accent1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Valgo\Imágenes\lighthouse-of-petit-minou-phare-du-petit-minou-france-europe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00B0F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00B0F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B0F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00B0F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79E0D6C-8ADF-9F61-C8DC-3074D1B39A6D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Valgo\Imágenes\Lake_Mountains_Autumn_4559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3075806"/>
            <a:ext cx="57606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Camina con confianza en ti, todo mejora siempre </a:t>
            </a:r>
          </a:p>
        </p:txBody>
      </p:sp>
      <p:pic>
        <p:nvPicPr>
          <p:cNvPr id="12291" name="Picture 3" descr="E:\PPS  EXCLUSIVOS\- Valgo\Imágenes\USA_Coast_Lighthouses_Sunrises_and_sunsets_612389_1280x8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67494"/>
            <a:ext cx="5976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no te esfuerces demasiado, 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que las mejores cosas de </a:t>
            </a:r>
          </a:p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la vida suceden cuando menos te las esperas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74D2489-100B-0B4C-1C6A-73B14A2F0FE6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74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Valgo\Imágenes\Sweden_Lighthouses_Sailing_Sunrises_and_sunsets_611624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411510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8163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No las busques, ellas te buscan…</a:t>
            </a:r>
          </a:p>
        </p:txBody>
      </p:sp>
      <p:pic>
        <p:nvPicPr>
          <p:cNvPr id="13315" name="Picture 3" descr="E:\PPS  EXCLUSIVOS\- Valgo\Imágenes\faro-cabo-home-cangas-rede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3075806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Lo mejor está por venir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D04C93E-9031-5440-E390-EA74C511BFEE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40000">
              <a:schemeClr val="accent1">
                <a:lumMod val="50000"/>
              </a:schemeClr>
            </a:gs>
            <a:gs pos="100000">
              <a:schemeClr val="tx2">
                <a:lumMod val="2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E:\PPS  EXCLUSIVOS\- Valgo\Imágenes\1334128772_e50c61941a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Estrella de 6 puntas"/>
          <p:cNvSpPr/>
          <p:nvPr/>
        </p:nvSpPr>
        <p:spPr>
          <a:xfrm flipH="1">
            <a:off x="0" y="-596602"/>
            <a:ext cx="5292080" cy="3438382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strella de 6 puntas"/>
          <p:cNvSpPr/>
          <p:nvPr/>
        </p:nvSpPr>
        <p:spPr>
          <a:xfrm>
            <a:off x="3851920" y="-668610"/>
            <a:ext cx="5292080" cy="3510390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6 puntas"/>
          <p:cNvSpPr/>
          <p:nvPr/>
        </p:nvSpPr>
        <p:spPr>
          <a:xfrm flipH="1" flipV="1">
            <a:off x="0" y="2301720"/>
            <a:ext cx="5292080" cy="3438382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6 puntas"/>
          <p:cNvSpPr/>
          <p:nvPr/>
        </p:nvSpPr>
        <p:spPr>
          <a:xfrm flipV="1">
            <a:off x="3923928" y="2301720"/>
            <a:ext cx="5132554" cy="3438382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069FF5B-F000-382F-0070-41AADC6FC386}"/>
              </a:ext>
            </a:extLst>
          </p:cNvPr>
          <p:cNvSpPr/>
          <p:nvPr/>
        </p:nvSpPr>
        <p:spPr>
          <a:xfrm>
            <a:off x="0" y="7124"/>
            <a:ext cx="9144000" cy="513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8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E:\PPS  EXCLUSIVOS\- Valgo\Imágenes\tourlitis-faro-grecia-a++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526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1275606"/>
            <a:ext cx="31357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Música: </a:t>
            </a:r>
            <a:r>
              <a:rPr lang="es-ES" sz="2200" dirty="0" err="1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Andre</a:t>
            </a:r>
            <a:r>
              <a:rPr lang="es-ES" sz="2200" dirty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 </a:t>
            </a:r>
            <a:r>
              <a:rPr lang="es-ES" sz="2200" dirty="0" err="1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rieu</a:t>
            </a:r>
            <a:endParaRPr lang="es-ES" sz="2200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Crystal" pitchFamily="50" charset="0"/>
            </a:endParaRPr>
          </a:p>
          <a:p>
            <a:r>
              <a:rPr lang="es-ES" sz="2200" dirty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Gran vals vienes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67544" y="4371950"/>
            <a:ext cx="374441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dirty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Autora: </a:t>
            </a:r>
            <a:r>
              <a:rPr lang="es-ES" sz="2200" dirty="0" err="1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Nadine</a:t>
            </a:r>
            <a:r>
              <a:rPr lang="es-ES" sz="2200" dirty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 </a:t>
            </a:r>
            <a:r>
              <a:rPr lang="es-ES" sz="2200" dirty="0" err="1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Stair</a:t>
            </a:r>
            <a:endParaRPr lang="es-ES" sz="2200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Crystal" pitchFamily="50" charset="0"/>
            </a:endParaRPr>
          </a:p>
        </p:txBody>
      </p:sp>
      <p:grpSp>
        <p:nvGrpSpPr>
          <p:cNvPr id="11" name="19 Grupo"/>
          <p:cNvGrpSpPr/>
          <p:nvPr/>
        </p:nvGrpSpPr>
        <p:grpSpPr>
          <a:xfrm>
            <a:off x="7380312" y="2787774"/>
            <a:ext cx="1152128" cy="1490682"/>
            <a:chOff x="3000235" y="2847045"/>
            <a:chExt cx="1278059" cy="1227022"/>
          </a:xfrm>
        </p:grpSpPr>
        <p:sp>
          <p:nvSpPr>
            <p:cNvPr id="12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3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80114" y="2847045"/>
              <a:ext cx="878666" cy="10076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2 CuadroTexto"/>
          <p:cNvSpPr txBox="1"/>
          <p:nvPr/>
        </p:nvSpPr>
        <p:spPr>
          <a:xfrm>
            <a:off x="971600" y="627534"/>
            <a:ext cx="16642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Junio 2023</a:t>
            </a:r>
          </a:p>
        </p:txBody>
      </p:sp>
      <p:grpSp>
        <p:nvGrpSpPr>
          <p:cNvPr id="9" name="30 Grupo"/>
          <p:cNvGrpSpPr/>
          <p:nvPr/>
        </p:nvGrpSpPr>
        <p:grpSpPr>
          <a:xfrm>
            <a:off x="6500826" y="1071554"/>
            <a:ext cx="2643174" cy="2893239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6" name="1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9" name="1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0" name="1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9 Grupo"/>
          <p:cNvGrpSpPr/>
          <p:nvPr/>
        </p:nvGrpSpPr>
        <p:grpSpPr>
          <a:xfrm>
            <a:off x="7153260" y="1393025"/>
            <a:ext cx="1990740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2" name="2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3" name="2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8" name="2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9" name="2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29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1" name="3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2" name="3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4" name="3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5" name="3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7" name="3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0" name="3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23 Grupo"/>
          <p:cNvGrpSpPr/>
          <p:nvPr/>
        </p:nvGrpSpPr>
        <p:grpSpPr>
          <a:xfrm rot="5400000" flipH="1">
            <a:off x="3592159" y="-2548551"/>
            <a:ext cx="2031690" cy="712879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3" name="4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4" name="4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27 Grupo"/>
          <p:cNvGrpSpPr/>
          <p:nvPr/>
        </p:nvGrpSpPr>
        <p:grpSpPr>
          <a:xfrm rot="5400000" flipH="1">
            <a:off x="3844187" y="-1792467"/>
            <a:ext cx="1599642" cy="518457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6" name="4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7" name="4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36 Grupo"/>
          <p:cNvGrpSpPr/>
          <p:nvPr/>
        </p:nvGrpSpPr>
        <p:grpSpPr>
          <a:xfrm rot="5400000" flipH="1">
            <a:off x="4069212" y="-1441428"/>
            <a:ext cx="1221600" cy="410445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9" name="4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0" name="4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1" name="23 Grupo"/>
          <p:cNvGrpSpPr/>
          <p:nvPr/>
        </p:nvGrpSpPr>
        <p:grpSpPr>
          <a:xfrm rot="5400000">
            <a:off x="3506341" y="397049"/>
            <a:ext cx="2139702" cy="73532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2" name="5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3" name="5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4" name="27 Grupo"/>
          <p:cNvGrpSpPr/>
          <p:nvPr/>
        </p:nvGrpSpPr>
        <p:grpSpPr>
          <a:xfrm rot="5400000">
            <a:off x="3772183" y="1535371"/>
            <a:ext cx="1599643" cy="561662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5" name="5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6" name="5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36 Grupo"/>
          <p:cNvGrpSpPr/>
          <p:nvPr/>
        </p:nvGrpSpPr>
        <p:grpSpPr>
          <a:xfrm rot="5400000">
            <a:off x="3989797" y="2415872"/>
            <a:ext cx="1221600" cy="4233661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8" name="5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9" name="5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id="{B930DC05-D961-6B37-CB52-5E626A877AC3}"/>
              </a:ext>
            </a:extLst>
          </p:cNvPr>
          <p:cNvSpPr/>
          <p:nvPr/>
        </p:nvSpPr>
        <p:spPr>
          <a:xfrm>
            <a:off x="0" y="-3564"/>
            <a:ext cx="9144000" cy="51470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6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6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6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6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6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6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6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6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2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427</Words>
  <Application>Microsoft Office PowerPoint</Application>
  <PresentationFormat>Presentación en pantalla (16:9)</PresentationFormat>
  <Paragraphs>62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ScalaJewel Crystal</vt:lpstr>
      <vt:lpstr>Calibri</vt:lpstr>
      <vt:lpstr>Kristen ITC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</cp:revision>
  <dcterms:created xsi:type="dcterms:W3CDTF">2023-05-10T20:27:58Z</dcterms:created>
  <dcterms:modified xsi:type="dcterms:W3CDTF">2023-06-12T21:05:00Z</dcterms:modified>
</cp:coreProperties>
</file>