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4" r:id="rId4"/>
    <p:sldId id="258" r:id="rId5"/>
    <p:sldId id="259" r:id="rId6"/>
    <p:sldId id="260" r:id="rId7"/>
    <p:sldId id="261" r:id="rId8"/>
    <p:sldId id="262" r:id="rId9"/>
    <p:sldId id="275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1" r:id="rId20"/>
    <p:sldId id="276" r:id="rId21"/>
  </p:sldIdLst>
  <p:sldSz cx="9144000" cy="5143500" type="screen16x9"/>
  <p:notesSz cx="6858000" cy="9144000"/>
  <p:embeddedFontLst>
    <p:embeddedFont>
      <p:font typeface="Berlin Sans FB" panose="020E0602020502020306" pitchFamily="34" charset="0"/>
      <p:regular r:id="rId22"/>
      <p:bold r:id="rId23"/>
    </p:embeddedFont>
    <p:embeddedFont>
      <p:font typeface="Berlin Sans FB Demi" panose="020E0802020502020306" pitchFamily="34" charset="0"/>
      <p:bold r:id="rId24"/>
    </p:embeddedFont>
    <p:embeddedFont>
      <p:font typeface="Bodoni MT Black" panose="02070A03080606020203" pitchFamily="18" charset="0"/>
      <p:bold r:id="rId25"/>
      <p:boldItalic r:id="rId26"/>
    </p:embeddedFont>
    <p:embeddedFont>
      <p:font typeface="Brock Script" panose="02000507020000020002" pitchFamily="2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2duiM+9+UwNOSGkunlRrw==" hashData="FiVW+tshbj+zQGcqvaUNtOn1ZUVU+9brGVvOSqteQhbgqKH05XnZHaHCgitpPpeMEgksLKRWx3z3i8RY/UjJH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D12F"/>
    <a:srgbClr val="93CDDD"/>
    <a:srgbClr val="1E9229"/>
    <a:srgbClr val="44A9C4"/>
    <a:srgbClr val="E0C666"/>
    <a:srgbClr val="D8B740"/>
    <a:srgbClr val="F1C1C1"/>
    <a:srgbClr val="0C1B5A"/>
    <a:srgbClr val="000066"/>
    <a:srgbClr val="6F32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4" y="13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8ED2A-DA8E-416E-8C69-3A6F8FB1B925}" type="datetimeFigureOut">
              <a:rPr lang="es-ES" smtClean="0"/>
              <a:pPr/>
              <a:t>04/08/2022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FB2EC-0FFF-4A89-9953-7DF13BA9CD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erlin Sans FB" pitchFamily="34" charset="0"/>
              </a:defRPr>
            </a:lvl1pPr>
          </a:lstStyle>
          <a:p>
            <a:fld id="{8778ED2A-DA8E-416E-8C69-3A6F8FB1B925}" type="datetimeFigureOut">
              <a:rPr lang="es-ES" smtClean="0"/>
              <a:pPr/>
              <a:t>04/08/2022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erlin Sans FB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erlin Sans FB" pitchFamily="34" charset="0"/>
              </a:defRPr>
            </a:lvl1pPr>
          </a:lstStyle>
          <a:p>
            <a:fld id="{235FB2EC-0FFF-4A89-9953-7DF13BA9CD3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erlin Sans FB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erlin Sans FB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erlin Sans FB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erlin Sans FB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erlin Sans FB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erlin Sans FB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 EXCLUSIVOS\- Urgente\Imágenes\1 - 9e3995f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0233543">
            <a:off x="3861317" y="2662932"/>
            <a:ext cx="4136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7000">
        <p14:vortex dir="r"/>
        <p:sndAc>
          <p:stSnd>
            <p:snd r:embed="rId2" name="Julio Iglesias - Me olvidé de vivir - trimmed - trimmed.wav"/>
          </p:stSnd>
        </p:sndAc>
      </p:transition>
    </mc:Choice>
    <mc:Fallback>
      <p:transition spd="slow" advClick="0" advTm="7000">
        <p:fade/>
        <p:sndAc>
          <p:stSnd>
            <p:snd r:embed="rId2" name="Julio Iglesias - Me olvidé de vivir - trimmed - trimm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0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788A0F1-356F-D9F3-EC55-2388E39BD5B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Urgente\Imágenes\Rivers_Bridges_Moscow_Russia_river_Robka_Izmailovo_6106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334"/>
            <a:ext cx="9144000" cy="5157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Urgente\Imágenes\3 - Australia_Bridges_Houses_Sydney_Harbour_Sydney_609924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555526"/>
            <a:ext cx="72410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ti que vives la vida a un ritmo vertiginoso,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recuerda que tú eres lo más importante y …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Urgente\Imágenes\Germany_Dresden_Church_Houses_Bridges_Rivers_604988_1280x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427984" y="483518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rgbClr val="63718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5123" name="Picture 3" descr="E:\PPS  EXCLUSIVOS\- Urgente\Imágenes\France_Bridges_Houses_Pont_Alexandre_III_Paris_61088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411510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una palabra con la que vivimos día a día,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en nuestra agitada vida y a la cual le hemos perdido todo significado de premura y prioridad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7000">
        <p15:prstTrans prst="pageCurlDoubl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Urgente\Imágenes\6 - Belgium_Ghent_Houses_Rivers_Bridges_Evening_Street_594648_1280x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339502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2050" name="Picture 2" descr="E:\PPS  EXCLUSIVOS\- Urgente\Imágenes\Czech_Republic_Prague_Rivers_Bridges_Houses_585448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267494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la manera más pobre de vivir, 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porque el día que nos vamos dejamos pendientes las cosas que realmente fueron urgentes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7000">
        <p:blinds dir="vert"/>
      </p:transition>
    </mc:Choice>
    <mc:Fallback>
      <p:transition spd="slow" advClick="0" advTm="1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Urgente\Imágenes\Germany_Rivers_Bridges_Houses_Evening_Bamberg_611228_1280x8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99792" y="627534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8195" name="Picture 3" descr="E:\PPS  EXCLUSIVOS\- Urgente\Imágenes\9 - Bridges_Fortress_Spain_Palma_de_Mallorca_Balearic_600920_1280x8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267494"/>
            <a:ext cx="49685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que hagas un alto en tu vida y te preguntes:</a:t>
            </a:r>
          </a:p>
          <a:p>
            <a:pPr algn="ctr"/>
            <a:endParaRPr lang="es-E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switch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A1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Urgente\Imágenes\France_Rivers_Bridges_Houses_Riverboat_Paris_612322_1280x5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39502"/>
            <a:ext cx="5184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¿Qué significado tiene todo esto que yo hago?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A1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56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6F3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981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Urgente\Imágenes\Evening_Bridges_Amsterdam_Netherlands_Canal_60928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280" y="0"/>
            <a:ext cx="9156700" cy="5151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Urgente\Imágenes\Germany_Frankfurt_Houses_Rivers_Bridges_Night_596981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483518"/>
            <a:ext cx="3600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10242" name="Picture 2" descr="E:\PPS  EXCLUSIVOS\- Urgente\Imágenes\Netherlands_Evening_Houses_Bridges_Zaanse_Schans_606373_1280x6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555526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que seas más humano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14:rippl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Urgente\Imágenes\Portugal_Porto_Rivers_Bridges_Boats_Street_lights_528259_1280x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555526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11267" name="Picture 3" descr="E:\PPS  EXCLUSIVOS\- Urgente\Imágenes\Spain_Madrid_Autumn_Rivers_Bridges_Sculptures_607695_1280x7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39502"/>
            <a:ext cx="50405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que sepas valorar el tiempo que te pide un niño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:comb/>
      </p:transition>
    </mc:Choice>
    <mc:Fallback>
      <p:transition spd="slow" advClick="0" advTm="13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Urgente\Imágenes\Thailand_Bangkok_Bridges_King_'s_Bridge_Night_598058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2771800" y="411510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12291" name="Picture 3" descr="E:\PPS  EXCLUSIVOS\- Urgente\Imágenes\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339502"/>
            <a:ext cx="5832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que cada mañana al ver salir el sol te impregnes de su calor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000">
        <p14:doors dir="vert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Urgente\Imágenes\USA_Rivers_Bridges_492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483518"/>
            <a:ext cx="32544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13315" name="Picture 3" descr="E:\PPS  EXCLUSIVOS\- Urgente\Imágenes\Germany_Houses_Bridges_Rivers_Bremerhaven_Night_604090_1280x8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99992" y="339502"/>
            <a:ext cx="4104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que mires a tu familia, a tus hijos y a tus amigos y valores ese maravilloso tesoro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Urgente\Imágenes\Ghent_Belgium_Houses_Evening_Bridges_Canal_Street_519375_1280x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99792" y="483518"/>
            <a:ext cx="3456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URGENTE</a:t>
            </a:r>
          </a:p>
        </p:txBody>
      </p:sp>
      <p:pic>
        <p:nvPicPr>
          <p:cNvPr id="14340" name="Picture 4" descr="E:\PPS  EXCLUSIVOS\- Urgente\Imágenes\Italy_Rome_Temples_Evening_Rivers_Bridges_Church_59964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29483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267494"/>
            <a:ext cx="68407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63718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 que no se te vaya la vida en un suspiro y que cuando mires atrás no seas un anciano que no puede echar tiempo atrás y que todo lo hizo URGENTE 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14:prism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1B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 descr="E:\PPS  EXCLUSIVOS\- Urgente\Imágenes\Hungary_Budapest_Houses_Rivers_Bridges_Night_585315_1280x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195486"/>
            <a:ext cx="5328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Que fue un gran empresario,</a:t>
            </a:r>
          </a:p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un gran profesional que llenó su agenda de Urgencias y que se olvidó de lo más importante</a:t>
            </a:r>
          </a:p>
        </p:txBody>
      </p:sp>
      <p:pic>
        <p:nvPicPr>
          <p:cNvPr id="15371" name="Picture 11" descr="E:\PPS  EXCLUSIVOS\- Urgente\Imágenes\Germany_Castles_Bridges_Lake_Panorama_Evening_611993_1280x6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26749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DE VIVIR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7000">
        <p:split orient="vert"/>
      </p:transition>
    </mc:Choice>
    <mc:Fallback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Urgente\Imágenes\Austria_Mountains_Rivers_Bridges_Houses_Evening_611352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483518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Que lo urgente no te quite lo importante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9000">
        <p15:prstTrans prst="fractur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Urgente\Imágenes\Spain_Sunrises_and_sunsets_Temples_Rivers_Bridges_600881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555526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¡</a:t>
            </a:r>
            <a:r>
              <a:rPr lang="es-ES" sz="2800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Ójala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la vida nos permita ser cada día mejores personas y VIVIR!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2000">
        <p15:prstTrans prst="pageCurlDoubl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92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Urgente\Imágenes\Japan_Parks_Pond_Bridges_Cactuses_Okayama_Korakuen_605976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E0C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E0C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solidFill>
            <a:srgbClr val="46D12F"/>
          </a:solid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46D12F"/>
          </a:soli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3" name="Picture 7" descr="E:\PPS  EXCLUSIVOS\- Urgente\Imágenes\Cisnes-Patrones-nadar-hermo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843558"/>
            <a:ext cx="176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Agosto 2022</a:t>
            </a:r>
          </a:p>
        </p:txBody>
      </p:sp>
      <p:sp>
        <p:nvSpPr>
          <p:cNvPr id="3" name="2 CuadroTexto"/>
          <p:cNvSpPr txBox="1"/>
          <p:nvPr/>
        </p:nvSpPr>
        <p:spPr>
          <a:xfrm flipH="1">
            <a:off x="611558" y="2067694"/>
            <a:ext cx="29523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Música: Julio Iglesias</a:t>
            </a:r>
          </a:p>
          <a:p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Me Olvidé de Vivir</a:t>
            </a:r>
          </a:p>
        </p:txBody>
      </p:sp>
      <p:grpSp>
        <p:nvGrpSpPr>
          <p:cNvPr id="12" name="19 Grupo"/>
          <p:cNvGrpSpPr/>
          <p:nvPr/>
        </p:nvGrpSpPr>
        <p:grpSpPr>
          <a:xfrm>
            <a:off x="3995935" y="3219823"/>
            <a:ext cx="1080120" cy="1562690"/>
            <a:chOff x="2903489" y="2847045"/>
            <a:chExt cx="1451184" cy="1177753"/>
          </a:xfrm>
        </p:grpSpPr>
        <p:sp>
          <p:nvSpPr>
            <p:cNvPr id="13" name="20 CuadroTexto"/>
            <p:cNvSpPr txBox="1"/>
            <p:nvPr/>
          </p:nvSpPr>
          <p:spPr>
            <a:xfrm>
              <a:off x="2903489" y="3769640"/>
              <a:ext cx="1451184" cy="2551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/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F1C1C1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F1C1C1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F1C1C1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F1C1C1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F1C1C1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279</Words>
  <Application>Microsoft Office PowerPoint</Application>
  <PresentationFormat>Presentación en pantalla (16:9)</PresentationFormat>
  <Paragraphs>34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Kristen ITC</vt:lpstr>
      <vt:lpstr>Brock Script</vt:lpstr>
      <vt:lpstr>Arial</vt:lpstr>
      <vt:lpstr>Bodoni MT Black</vt:lpstr>
      <vt:lpstr>Berlin Sans FB Demi</vt:lpstr>
      <vt:lpstr>Berlin Sans FB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60</cp:revision>
  <dcterms:created xsi:type="dcterms:W3CDTF">2022-07-30T20:02:06Z</dcterms:created>
  <dcterms:modified xsi:type="dcterms:W3CDTF">2022-08-04T23:37:56Z</dcterms:modified>
</cp:coreProperties>
</file>