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6" r:id="rId4"/>
    <p:sldId id="284" r:id="rId5"/>
    <p:sldId id="286" r:id="rId6"/>
    <p:sldId id="285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7" r:id="rId33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Script MT Bold" panose="03040602040607080904" pitchFamily="66" charset="0"/>
      <p:bold r:id="rId39"/>
    </p:embeddedFont>
    <p:embeddedFont>
      <p:font typeface="Jokerman" panose="04090605060D06020702" pitchFamily="82" charset="0"/>
      <p:regular r:id="rId40"/>
    </p:embeddedFont>
    <p:embeddedFont>
      <p:font typeface="Kristen ITC" panose="03050502040202030202" pitchFamily="66" charset="0"/>
      <p:regular r:id="rId4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8Yv/iqYHlXaFhNqpuI8CA==" hashData="KOwfSPXY7sfIamXn7gK2zHObZR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70"/>
    <a:srgbClr val="000036"/>
    <a:srgbClr val="000066"/>
    <a:srgbClr val="9900FF"/>
    <a:srgbClr val="00A8D0"/>
    <a:srgbClr val="422A22"/>
    <a:srgbClr val="007E00"/>
    <a:srgbClr val="112200"/>
    <a:srgbClr val="4C1010"/>
    <a:srgbClr val="D98A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4" y="-16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91F42-FCF5-4329-A1A4-03C21EF93666}" type="datetimeFigureOut">
              <a:rPr lang="es-ES" smtClean="0"/>
              <a:pPr/>
              <a:t>15/01/2021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7C069-2ACC-4F92-A651-7315EC838B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677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E991F42-FCF5-4329-A1A4-03C21EF93666}" type="datetimeFigureOut">
              <a:rPr lang="es-ES" smtClean="0"/>
              <a:pPr/>
              <a:t>15/01/2021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7AE7C069-2ACC-4F92-A651-7315EC838B9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Una ronda de refranes\iMAGENES 2\0_99579_e8e541bb_ori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339502"/>
            <a:ext cx="45365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>
                <a:ln w="12700">
                  <a:solidFill>
                    <a:schemeClr val="tx1">
                      <a:lumMod val="75000"/>
                      <a:lumOff val="25000"/>
                    </a:schemeClr>
                  </a:solidFill>
                  <a:prstDash val="sysDot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Una Ronda de </a:t>
            </a:r>
          </a:p>
          <a:p>
            <a:pPr algn="ctr"/>
            <a:r>
              <a:rPr lang="es-ES" sz="6000" b="1" dirty="0" smtClean="0">
                <a:ln w="12700">
                  <a:solidFill>
                    <a:schemeClr val="tx1">
                      <a:lumMod val="75000"/>
                      <a:lumOff val="25000"/>
                    </a:schemeClr>
                  </a:solidFill>
                  <a:prstDash val="sysDot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Refranes</a:t>
            </a:r>
            <a:endParaRPr lang="es-ES" sz="6000" b="1" dirty="0">
              <a:ln w="1270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itchFamily="82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5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5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5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5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5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6" cstate="print">
              <a:duotone>
                <a:prstClr val="black"/>
                <a:schemeClr val="tx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>
        <p:snd r:embed="rId2" name="Whitney Houston   I Have Nothing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9" dur="5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" grpId="0" animBg="1"/>
      <p:bldP spid="8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Una ronda de refranes\iMAGENES 2\492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650" y="-635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2B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Una ronda de refranes\iMAGENES 2\158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195486"/>
            <a:ext cx="74888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proverbios, refranes y dichos populares son de uso común en el idioma español, y generalmente se remontan a tiempos antiguos. </a:t>
            </a:r>
            <a:endParaRPr lang="es-ES" sz="3000" dirty="0"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E:\PPS  EXCLUSIVOS\- Una ronda de refranes\iMAGENES 2\623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3507854"/>
            <a:ext cx="56166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intención es brindar un consejo o una opinión de forma indirecta. </a:t>
            </a:r>
            <a:endParaRPr lang="es-ES" sz="3200" dirty="0" smtClean="0">
              <a:solidFill>
                <a:schemeClr val="bg1"/>
              </a:solidFill>
              <a:effectLst>
                <a:glow rad="63500">
                  <a:srgbClr val="321B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tx2">
                <a:lumMod val="75000"/>
              </a:schemeClr>
            </a:gs>
            <a:gs pos="100000">
              <a:srgbClr val="4E646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Una ronda de refranes\iMAGENES 2\4685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339502"/>
            <a:ext cx="4536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Hoy te presento algunos de estos refranes. </a:t>
            </a:r>
            <a:endParaRPr lang="es-ES" sz="32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3" name="Picture 3" descr="E:\PPS  EXCLUSIVOS\- Una ronda de refranes\iMAGENES 2\3908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14311" y="1275606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2">
                    <a:lumMod val="50000"/>
                  </a:schemeClr>
                </a:solidFill>
                <a:effectLst>
                  <a:glow rad="63500">
                    <a:schemeClr val="accent2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¿Los conoces?</a:t>
            </a:r>
          </a:p>
        </p:txBody>
      </p:sp>
      <p:pic>
        <p:nvPicPr>
          <p:cNvPr id="5124" name="Picture 4" descr="E:\PPS  EXCLUSIVOS\- Una ronda de refranes\iMAGENES 2\5680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93887" y="3651870"/>
            <a:ext cx="56112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21B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¿Cuántos serás capaz de acertar?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44024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9" presetClass="entr" presetSubtype="0" accel="10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2B6D"/>
            </a:gs>
            <a:gs pos="50000">
              <a:schemeClr val="accent6">
                <a:lumMod val="50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Una ronda de refranes\iMAGENES 2\75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350" y="-635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B24340"/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Una ronda de refranes\iMAGENES 2\7178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4" y="627534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fuiste martillo no tuviste clemencia, ahora que eres yunque:</a:t>
            </a:r>
            <a:endParaRPr lang="es-ES" sz="3200" dirty="0">
              <a:solidFill>
                <a:schemeClr val="accent5">
                  <a:lumMod val="60000"/>
                  <a:lumOff val="40000"/>
                </a:schemeClr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7171" name="Picture 3" descr="E:\PPS  EXCLUSIVOS\- Una ronda de refranes\iMAGENES 2\294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06680" y="555526"/>
            <a:ext cx="23643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Ten paciencia</a:t>
            </a:r>
            <a:endParaRPr lang="es-ES" sz="3200" dirty="0">
              <a:solidFill>
                <a:schemeClr val="accent1">
                  <a:lumMod val="40000"/>
                  <a:lumOff val="60000"/>
                </a:schemeClr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635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0443C"/>
            </a:gs>
            <a:gs pos="50000">
              <a:srgbClr val="003300"/>
            </a:gs>
            <a:gs pos="100000">
              <a:srgbClr val="DE2A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Una ronda de refranes\iMAGENES 2\5687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920" y="793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5" dur="4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Una ronda de refranes\iMAGENES 2\1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51720" y="3219822"/>
            <a:ext cx="50405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0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63500">
                    <a:schemeClr val="accent4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Ama a quien no te ama, responde a quien no te llama, andarás:</a:t>
            </a:r>
            <a:endParaRPr lang="es-ES" sz="3000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63500">
                  <a:schemeClr val="accent4">
                    <a:lumMod val="5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9219" name="Picture 3" descr="E:\PPS  EXCLUSIVOS\- Una ronda de refranes\iMAGENES 2\26220952_1412662828861781_1686257973818941843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9153524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73252" y="627534"/>
            <a:ext cx="2350322" cy="584775"/>
          </a:xfrm>
          <a:prstGeom prst="rect">
            <a:avLst/>
          </a:prstGeom>
          <a:noFill/>
          <a:effectLst>
            <a:glow rad="101600">
              <a:srgbClr val="000070">
                <a:alpha val="60000"/>
              </a:srgbClr>
            </a:glow>
          </a:effectLst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Carrera vana</a:t>
            </a:r>
            <a:endParaRPr lang="es-ES" sz="3200" dirty="0">
              <a:solidFill>
                <a:schemeClr val="tx2">
                  <a:lumMod val="20000"/>
                  <a:lumOff val="80000"/>
                </a:schemeClr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Una ronda de refranes\iMAGENES 2\5965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4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50" y="-635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E:\PPS  EXCLUSIVOS\- Una ronda de refranes\iMAGENES 2\6017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83518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infierno está lleno de buenas intenciones y el cielo:</a:t>
            </a:r>
            <a:endParaRPr lang="es-ES" sz="3200" dirty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1267" name="Picture 3" descr="E:\PPS  EXCLUSIVOS\- Una ronda de refranes\iMAGENES 2\5266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771800" y="2067694"/>
            <a:ext cx="3528392" cy="584775"/>
          </a:xfrm>
          <a:prstGeom prst="rect">
            <a:avLst/>
          </a:prstGeom>
          <a:noFill/>
          <a:effectLst>
            <a:glow rad="101600">
              <a:srgbClr val="000036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buenas obras</a:t>
            </a:r>
            <a:endParaRPr lang="es-ES" sz="3200" dirty="0">
              <a:solidFill>
                <a:schemeClr val="accent5">
                  <a:lumMod val="40000"/>
                  <a:lumOff val="60000"/>
                </a:schemeClr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50" y="793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1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E:\PPS  EXCLUSIVOS\- Una ronda de refranes\iMAGENES 2\188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36964" y="-4349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F5B63"/>
            </a:gs>
            <a:gs pos="50000">
              <a:schemeClr val="accent6">
                <a:lumMod val="75000"/>
              </a:schemeClr>
            </a:gs>
            <a:gs pos="100000">
              <a:srgbClr val="192C3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Una ronda de refranes\iMAGENES 2\463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699542"/>
            <a:ext cx="4320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63500">
                    <a:srgbClr val="434C5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Soñaba el ciego que veía, y soñaba:</a:t>
            </a:r>
            <a:endParaRPr lang="es-ES" sz="3200" dirty="0">
              <a:solidFill>
                <a:schemeClr val="tx2">
                  <a:lumMod val="20000"/>
                  <a:lumOff val="80000"/>
                </a:schemeClr>
              </a:solidFill>
              <a:effectLst>
                <a:glow rad="63500">
                  <a:srgbClr val="434C5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3315" name="Picture 3" descr="E:\PPS  EXCLUSIVOS\- Una ronda de refranes\iMAGENES 2\7508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9330" y="1707654"/>
            <a:ext cx="2448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rgbClr val="5C338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 que quería</a:t>
            </a:r>
            <a:endParaRPr lang="es-ES" sz="3200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63500">
                  <a:srgbClr val="5C338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Una ronda de refranes\iMAGENES 2\2336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5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00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326" y="793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09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Una ronda de refranes\iMAGENES 2\2485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95936" y="1203598"/>
            <a:ext cx="4608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7C223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Donde hay celos hay amor, donde hay </a:t>
            </a:r>
            <a:r>
              <a:rPr lang="es-ES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63500">
                    <a:srgbClr val="7C223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viejos: </a:t>
            </a:r>
            <a:endParaRPr lang="es-ES" sz="3200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63500">
                  <a:srgbClr val="7C223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5363" name="Picture 3" descr="E:\PPS  EXCLUSIVOS\- Una ronda de refranes\iMAGENES 2\22 - 7871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97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29165" y="557267"/>
            <a:ext cx="1933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d</a:t>
            </a:r>
            <a:r>
              <a:rPr lang="es-ES" sz="32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olor</a:t>
            </a:r>
            <a:endParaRPr lang="es-ES" sz="3200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Una ronda de refranes\iMAGENES 2\7207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8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Una ronda de refranes\iMAGENES 2\607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2283718"/>
            <a:ext cx="4824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 bebas agua que no veas, ni firmes </a:t>
            </a:r>
            <a:r>
              <a:rPr lang="es-ES" sz="32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cartas: </a:t>
            </a:r>
            <a:endParaRPr lang="es-ES" sz="3200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7412" name="Picture 4" descr="E:\PPS  EXCLUSIVOS\- Una ronda de refranes\iMAGENES 2\1701-Nie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354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383868" y="3723877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n</a:t>
            </a:r>
            <a:r>
              <a:rPr lang="es-ES" sz="3200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 </a:t>
            </a:r>
            <a:r>
              <a:rPr lang="es-ES" sz="3200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leas</a:t>
            </a:r>
            <a:endParaRPr lang="es-ES" sz="3200" dirty="0">
              <a:solidFill>
                <a:schemeClr val="bg1">
                  <a:lumMod val="95000"/>
                </a:schemeClr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Una ronda de refranes\iMAGENES 2\1985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8350" cy="513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1050" y="0"/>
            <a:ext cx="4552950" cy="515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Una ronda de refranes\iMAGENES 2\4596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3363838"/>
            <a:ext cx="6048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el diablo no tiene qué hacer, con el rabo: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9459" name="Picture 3" descr="E:\PPS  EXCLUSIVOS\- Una ronda de refranes\iMAGENES 2\6853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60032" y="771550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Mata moscas</a:t>
            </a:r>
            <a:endParaRPr lang="es-E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0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Una ronda de refranes\iMAGENES 2\680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00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00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00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00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Una ronda de refranes\iMAGENES 2\203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39952" y="2211710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Bueno es que haya ratones, para que no se </a:t>
            </a:r>
            <a:r>
              <a:rPr lang="es-ES" sz="3200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sepa: </a:t>
            </a:r>
            <a:endParaRPr lang="es-ES" sz="3200" dirty="0">
              <a:solidFill>
                <a:schemeClr val="accent1">
                  <a:lumMod val="40000"/>
                  <a:lumOff val="60000"/>
                </a:schemeClr>
              </a:solidFill>
              <a:effectLst>
                <a:glow rad="63500">
                  <a:srgbClr val="09274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1507" name="Picture 3" descr="E:\PPS  EXCLUSIVOS\- Una ronda de refranes\iMAGENES 2\225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2573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24642" y="608297"/>
            <a:ext cx="39074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009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Quien s</a:t>
            </a:r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009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 </a:t>
            </a:r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009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come el queso</a:t>
            </a:r>
            <a:endParaRPr lang="es-E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0009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Una ronda de refranes\iMAGENES 2\136940259_930982120640308_659564385977769725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C7636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C7636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C7636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C7636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4000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Una ronda de refranes\iMAGENES 2\9061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71194" y="483518"/>
            <a:ext cx="4653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Quien tiene tejado de vidrio:</a:t>
            </a:r>
            <a:endParaRPr lang="es-E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070C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3555" name="Picture 3" descr="E:\PPS  EXCLUSIVOS\- Una ronda de refranes\iMAGENES 2\5412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83518"/>
            <a:ext cx="28083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tire piedras al de su vecino</a:t>
            </a:r>
            <a:endParaRPr lang="es-ES" sz="3200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8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4578" name="Picture 2" descr="E:\PPS  EXCLUSIVOS\- Una ronda de refranes\iMAGENES 2\6026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3552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98A15"/>
            </a:gs>
            <a:gs pos="50000">
              <a:srgbClr val="422A22"/>
            </a:gs>
            <a:gs pos="100000">
              <a:srgbClr val="00A8D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 EXCLUSIVOS\- Una ronda de refranes\iMAGENES 2\666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3968" y="555526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2">
                    <a:lumMod val="90000"/>
                  </a:schemeClr>
                </a:solidFill>
                <a:effectLst>
                  <a:glow rad="63500">
                    <a:srgbClr val="542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grano no hace granero:</a:t>
            </a:r>
            <a:endParaRPr lang="es-ES" sz="3200" dirty="0">
              <a:solidFill>
                <a:schemeClr val="bg2">
                  <a:lumMod val="90000"/>
                </a:schemeClr>
              </a:solidFill>
              <a:effectLst>
                <a:glow rad="63500">
                  <a:srgbClr val="542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5603" name="Picture 3" descr="E:\PPS  EXCLUSIVOS\- Una ronda de refranes\iMAGENES 2\2843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627534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rgbClr val="502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ayuda a su compañero</a:t>
            </a:r>
            <a:endParaRPr lang="es-ES" sz="3200" dirty="0">
              <a:solidFill>
                <a:schemeClr val="bg1">
                  <a:lumMod val="95000"/>
                </a:schemeClr>
              </a:solidFill>
              <a:effectLst>
                <a:glow rad="63500">
                  <a:srgbClr val="502C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Una ronda de refranes\iMAGENES 2\138219100_3905482022809515_572950994356722446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6350" y="-18792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50000"/>
              </a:schemeClr>
            </a:gs>
            <a:gs pos="50000">
              <a:srgbClr val="422A22"/>
            </a:gs>
            <a:gs pos="100000">
              <a:schemeClr val="accent6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PPS  EXCLUSIVOS\- Una ronda de refranes\iMAGENES 2\1029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02568" y="483518"/>
            <a:ext cx="3525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comer y el rascar:</a:t>
            </a:r>
            <a:endParaRPr lang="es-ES" sz="3200" dirty="0">
              <a:solidFill>
                <a:schemeClr val="bg1">
                  <a:lumMod val="95000"/>
                </a:schemeClr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7652" name="Picture 4" descr="E:\PPS  EXCLUSIVOS\- Una ronda de refranes\iMAGENES 2\820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78576" y="2931790"/>
            <a:ext cx="2879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1D3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 es empezar</a:t>
            </a:r>
            <a:endParaRPr lang="es-E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01D3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962" y="793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PPS  EXCLUSIVOS\- Una ronda de refranes\iMAGENES 2\1148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112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4C10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350" y="793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PPS  EXCLUSIVOS\- Una ronda de refranes\iMAGENES 2\26240547_1412663585528372_812010484935035131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67744" y="627534"/>
            <a:ext cx="55515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1132"/>
                  </a:glow>
                </a:effectLst>
                <a:latin typeface="Script MT Bold" pitchFamily="66" charset="0"/>
              </a:rPr>
              <a:t>De la mar, el mero y de la tierra:</a:t>
            </a:r>
            <a:endParaRPr lang="es-E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01132"/>
                </a:glow>
              </a:effectLst>
              <a:latin typeface="Script MT Bold" pitchFamily="66" charset="0"/>
            </a:endParaRPr>
          </a:p>
        </p:txBody>
      </p:sp>
      <p:pic>
        <p:nvPicPr>
          <p:cNvPr id="29699" name="Picture 3" descr="E:\PPS  EXCLUSIVOS\- Una ronda de refranes\iMAGENES 2\Imagen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35896" y="1131590"/>
            <a:ext cx="18085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rgbClr val="001132">
                      <a:alpha val="40000"/>
                    </a:srgbClr>
                  </a:glow>
                </a:effectLst>
                <a:latin typeface="Script MT Bold" pitchFamily="66" charset="0"/>
              </a:rPr>
              <a:t>El cordero</a:t>
            </a:r>
            <a:endParaRPr lang="es-E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rgbClr val="001132">
                    <a:alpha val="40000"/>
                  </a:srgbClr>
                </a:glo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50000">
              <a:srgbClr val="00A8D0"/>
            </a:gs>
            <a:gs pos="100000">
              <a:srgbClr val="422A2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PPS  EXCLUSIVOS\- Una ronda de refranes\iMAGENES 2\8985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31640" y="771550"/>
            <a:ext cx="6552728" cy="3600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PPS  EXCLUSIVOS\- Una ronda de refranes\iMAGENES 2\1472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6350"/>
            <a:ext cx="9174163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6056" y="91556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Enero 2021</a:t>
            </a:r>
            <a:endParaRPr lang="es-ES" sz="2800" dirty="0">
              <a:solidFill>
                <a:schemeClr val="bg1"/>
              </a:solidFill>
              <a:effectLst>
                <a:glow rad="63500">
                  <a:schemeClr val="tx1">
                    <a:lumMod val="95000"/>
                    <a:lumOff val="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411510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Música: </a:t>
            </a:r>
            <a:r>
              <a:rPr lang="es-ES" sz="2800" dirty="0" err="1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Whitney</a:t>
            </a:r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Houston</a:t>
            </a:r>
          </a:p>
          <a:p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I </a:t>
            </a:r>
            <a:r>
              <a:rPr lang="es-ES" sz="2800" dirty="0" err="1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Have</a:t>
            </a:r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dirty="0" err="1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Nothing</a:t>
            </a:r>
            <a:endParaRPr lang="es-ES" sz="2800" dirty="0">
              <a:solidFill>
                <a:schemeClr val="bg1"/>
              </a:solidFill>
              <a:effectLst>
                <a:glow rad="63500">
                  <a:schemeClr val="tx1">
                    <a:lumMod val="95000"/>
                    <a:lumOff val="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5" name="14 Rombo"/>
          <p:cNvSpPr/>
          <p:nvPr/>
        </p:nvSpPr>
        <p:spPr>
          <a:xfrm>
            <a:off x="2411760" y="1491630"/>
            <a:ext cx="4357688" cy="2143125"/>
          </a:xfrm>
          <a:prstGeom prst="diamond">
            <a:avLst/>
          </a:prstGeom>
          <a:noFill/>
          <a:ln w="508000">
            <a:solidFill>
              <a:schemeClr val="tx1">
                <a:lumMod val="75000"/>
                <a:lumOff val="25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2483768" y="1491630"/>
            <a:ext cx="4286250" cy="2143125"/>
          </a:xfrm>
          <a:prstGeom prst="diamond">
            <a:avLst/>
          </a:prstGeom>
          <a:noFill/>
          <a:ln w="508000">
            <a:solidFill>
              <a:schemeClr val="tx1">
                <a:lumMod val="75000"/>
                <a:lumOff val="25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411760" y="1491630"/>
            <a:ext cx="4286250" cy="2143125"/>
          </a:xfrm>
          <a:prstGeom prst="diamond">
            <a:avLst/>
          </a:prstGeom>
          <a:noFill/>
          <a:ln w="508000">
            <a:solidFill>
              <a:srgbClr val="9900F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483768" y="1563638"/>
            <a:ext cx="4320480" cy="2143125"/>
          </a:xfrm>
          <a:prstGeom prst="diamond">
            <a:avLst/>
          </a:prstGeom>
          <a:noFill/>
          <a:ln w="508000">
            <a:solidFill>
              <a:srgbClr val="9900F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85750" y="267893"/>
            <a:ext cx="8572500" cy="4661297"/>
          </a:xfrm>
          <a:prstGeom prst="diamond">
            <a:avLst/>
          </a:prstGeom>
          <a:noFill/>
          <a:ln w="508000">
            <a:solidFill>
              <a:schemeClr val="tx1">
                <a:lumMod val="75000"/>
                <a:lumOff val="25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85750" y="267893"/>
            <a:ext cx="8572500" cy="4607719"/>
          </a:xfrm>
          <a:prstGeom prst="diamond">
            <a:avLst/>
          </a:prstGeom>
          <a:noFill/>
          <a:ln w="508000">
            <a:solidFill>
              <a:srgbClr val="9900F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1520" y="267494"/>
            <a:ext cx="8643937" cy="4626545"/>
          </a:xfrm>
          <a:prstGeom prst="diamond">
            <a:avLst/>
          </a:prstGeom>
          <a:noFill/>
          <a:ln w="508000">
            <a:solidFill>
              <a:schemeClr val="tx1">
                <a:lumMod val="75000"/>
                <a:lumOff val="25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Rombo"/>
          <p:cNvSpPr/>
          <p:nvPr/>
        </p:nvSpPr>
        <p:spPr>
          <a:xfrm>
            <a:off x="214318" y="267494"/>
            <a:ext cx="8643937" cy="4608512"/>
          </a:xfrm>
          <a:prstGeom prst="diamond">
            <a:avLst/>
          </a:prstGeom>
          <a:noFill/>
          <a:ln w="508000">
            <a:solidFill>
              <a:srgbClr val="9900F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740352" y="2787774"/>
            <a:ext cx="1172342" cy="1509514"/>
            <a:chOff x="6948264" y="2205038"/>
            <a:chExt cx="1763959" cy="1598852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b="1" dirty="0">
                  <a:solidFill>
                    <a:schemeClr val="bg1"/>
                  </a:solidFill>
                  <a:effectLst>
                    <a:glow rad="63500">
                      <a:schemeClr val="tx1"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 build="allAtOnce" animBg="1" autoUpdateAnimBg="0" rev="1"/>
      <p:bldP spid="14" grpId="0" build="allAtOnce" animBg="1" autoUpdateAnimBg="0" rev="1"/>
      <p:bldP spid="13" grpId="0" build="allAtOnce" animBg="1" autoUpdateAnimBg="0" rev="1"/>
      <p:bldP spid="12" grpId="0" build="allAtOnce" animBg="1" autoUpdateAnimBg="0" rev="1"/>
      <p:bldP spid="11" grpId="0" build="allAtOnce" animBg="1" autoUpdateAnimBg="0" rev="1"/>
      <p:bldP spid="10" grpId="0" build="allAtOnce" animBg="1" autoUpdateAnimBg="0" rev="1"/>
      <p:bldP spid="9" grpId="0" build="allAtOnce" animBg="1" autoUpdateAnimBg="0" rev="1"/>
      <p:bldP spid="8" grpId="0" build="allAtOnce" animBg="1" autoUpdateAnimBg="0" rev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261</Words>
  <Application>Microsoft Office PowerPoint</Application>
  <PresentationFormat>Presentación en pantalla (16:9)</PresentationFormat>
  <Paragraphs>38</Paragraphs>
  <Slides>31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9" baseType="lpstr">
      <vt:lpstr>Arial</vt:lpstr>
      <vt:lpstr>Brock Script</vt:lpstr>
      <vt:lpstr>Calibri</vt:lpstr>
      <vt:lpstr>Script MT Bold</vt:lpstr>
      <vt:lpstr>Jokerman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56</cp:revision>
  <dcterms:created xsi:type="dcterms:W3CDTF">2020-12-20T00:19:55Z</dcterms:created>
  <dcterms:modified xsi:type="dcterms:W3CDTF">2021-01-15T00:18:47Z</dcterms:modified>
</cp:coreProperties>
</file>