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75" r:id="rId3"/>
    <p:sldId id="278" r:id="rId4"/>
    <p:sldId id="274" r:id="rId5"/>
    <p:sldId id="288" r:id="rId6"/>
    <p:sldId id="257" r:id="rId7"/>
    <p:sldId id="277" r:id="rId8"/>
    <p:sldId id="258" r:id="rId9"/>
    <p:sldId id="259" r:id="rId10"/>
    <p:sldId id="260" r:id="rId11"/>
    <p:sldId id="284" r:id="rId12"/>
    <p:sldId id="261" r:id="rId13"/>
    <p:sldId id="283" r:id="rId14"/>
    <p:sldId id="262" r:id="rId15"/>
    <p:sldId id="286" r:id="rId16"/>
    <p:sldId id="263" r:id="rId17"/>
    <p:sldId id="285" r:id="rId18"/>
    <p:sldId id="264" r:id="rId19"/>
    <p:sldId id="289" r:id="rId20"/>
    <p:sldId id="265" r:id="rId21"/>
    <p:sldId id="287" r:id="rId22"/>
    <p:sldId id="266" r:id="rId23"/>
    <p:sldId id="290" r:id="rId24"/>
    <p:sldId id="267" r:id="rId25"/>
    <p:sldId id="291" r:id="rId26"/>
    <p:sldId id="268" r:id="rId27"/>
    <p:sldId id="293" r:id="rId28"/>
    <p:sldId id="269" r:id="rId29"/>
    <p:sldId id="292" r:id="rId30"/>
    <p:sldId id="270" r:id="rId31"/>
    <p:sldId id="280" r:id="rId32"/>
    <p:sldId id="294" r:id="rId3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xd5miz+/srF/7g5DRt95g" hashData="WHKBJy1JMEU4zOJQkj6RNFYoD4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0DD6"/>
    <a:srgbClr val="0000FF"/>
    <a:srgbClr val="FF9900"/>
    <a:srgbClr val="FF3300"/>
    <a:srgbClr val="99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5" autoAdjust="0"/>
    <p:restoredTop sz="94648" autoAdjust="0"/>
  </p:normalViewPr>
  <p:slideViewPr>
    <p:cSldViewPr>
      <p:cViewPr varScale="1">
        <p:scale>
          <a:sx n="52" d="100"/>
          <a:sy n="52" d="100"/>
        </p:scale>
        <p:origin x="-100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6028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05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E367BC-86D9-4883-BC19-55580C06E383}" type="datetimeFigureOut">
              <a:rPr lang="es-ES" smtClean="0"/>
              <a:pPr/>
              <a:t>09/11/2015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0E1FFF-6691-4824-81BA-8461DDADED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5F7624-25EE-40DA-A11C-67ED83C6845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2AA2B-BD6C-4250-8AC4-8B9A9670BE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A3AD94-C5F5-4604-B7EC-8F0062C6F94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9BC45D-ADE1-4787-85C9-414B0D9CA3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2B383-B7F0-45FE-8D01-E3147C789EF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A97231-E2F7-49D5-B5AA-90DCD25C6A7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6C1CED-6E7A-43D4-8F19-9F55D7808E0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2526B7-2386-4E1F-B987-6BF6739A41E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2DCCF-06A8-4F45-B1E4-B2C3EA2AF4B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60668-6AC4-4F67-8C0E-7D27F34FD48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BE77AA-F4E1-45C6-8723-0370B97610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46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06B8C8F-471E-4145-8520-C32534E6BB8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9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22.jpeg"/><Relationship Id="rId4" Type="http://schemas.openxmlformats.org/officeDocument/2006/relationships/image" Target="../media/image4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3.png"/><Relationship Id="rId9" Type="http://schemas.openxmlformats.org/officeDocument/2006/relationships/image" Target="../media/image2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://www.swagger.mx/media/bi/styles/gallerie/public/images/2014/01/nino-instagram-8.jpg?itok=CMgwLbf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35" y="0"/>
            <a:ext cx="9101365" cy="6858000"/>
          </a:xfrm>
          <a:prstGeom prst="rect">
            <a:avLst/>
          </a:prstGeom>
          <a:noFill/>
        </p:spPr>
      </p:pic>
      <p:pic>
        <p:nvPicPr>
          <p:cNvPr id="35" name="Picture 2" descr="C:\Users\Jose Luis\Desktop\Imagen6.jpg"/>
          <p:cNvPicPr>
            <a:picLocks noChangeAspect="1" noChangeArrowheads="1"/>
          </p:cNvPicPr>
          <p:nvPr/>
        </p:nvPicPr>
        <p:blipFill>
          <a:blip r:embed="rId5"/>
          <a:srcRect t="6078" b="1288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71435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-698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-500098" y="1928802"/>
            <a:ext cx="6572296" cy="1143000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sz="54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ea typeface="+mj-ea"/>
                <a:cs typeface="Arial" pitchFamily="34" charset="0"/>
              </a:rPr>
              <a:t>UNA PREGUNTA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sz="54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ea typeface="+mj-ea"/>
                <a:cs typeface="Arial" pitchFamily="34" charset="0"/>
              </a:rPr>
              <a:t>A MI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Snap ITC" pitchFamily="82" charset="0"/>
                <a:ea typeface="+mj-ea"/>
                <a:cs typeface="Arial" pitchFamily="34" charset="0"/>
              </a:rPr>
              <a:t>PAPA</a:t>
            </a:r>
            <a:endParaRPr kumimoji="0" lang="es-ES" sz="5400" b="1" i="0" u="none" strike="noStrike" kern="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33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Snap ITC" pitchFamily="82" charset="0"/>
              <a:ea typeface="+mj-ea"/>
              <a:cs typeface="+mj-cs"/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751003" y="392873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751003" y="1464443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751003" y="2464575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751003" y="3536145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751003" y="453627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751003" y="5464971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9000">
    <p:fade thruBlk="1"/>
    <p:sndAc>
      <p:stSnd loop="1">
        <p:snd r:embed="rId3" name="abachiquiti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Luna"/>
          <p:cNvSpPr/>
          <p:nvPr/>
        </p:nvSpPr>
        <p:spPr>
          <a:xfrm>
            <a:off x="0" y="0"/>
            <a:ext cx="4714875" cy="6858000"/>
          </a:xfrm>
          <a:prstGeom prst="moon">
            <a:avLst/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0"/>
            <a:ext cx="4500562" cy="6858000"/>
          </a:xfrm>
          <a:prstGeom prst="moon">
            <a:avLst/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8923547">
            <a:off x="2408238" y="1277938"/>
            <a:ext cx="4429125" cy="4403725"/>
          </a:xfrm>
          <a:prstGeom prst="teardrop">
            <a:avLst/>
          </a:prstGeom>
          <a:solidFill>
            <a:srgbClr val="DEA9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swagger.mx/media/bi/styles/gallerie/public/images/2014/01/nino-instagram-7.jpg?itok=WRPnCJO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286256"/>
            <a:ext cx="6072230" cy="1143000"/>
          </a:xfrm>
          <a:noFill/>
        </p:spPr>
        <p:txBody>
          <a:bodyPr/>
          <a:lstStyle/>
          <a:p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Arial" pitchFamily="34" charset="0"/>
              </a:rPr>
              <a:t>¿</a:t>
            </a:r>
            <a: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Arial" pitchFamily="34" charset="0"/>
              </a:rPr>
              <a:t>CUÁNTO GANAS POR 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Arial" pitchFamily="34" charset="0"/>
              </a:rPr>
              <a:t>HORA PAPA?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33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 pitchFamily="82" charset="0"/>
            </a:endParaRPr>
          </a:p>
        </p:txBody>
      </p:sp>
    </p:spTree>
  </p:cSld>
  <p:clrMapOvr>
    <a:masterClrMapping/>
  </p:clrMapOvr>
  <p:transition spd="med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Arco de bloque"/>
          <p:cNvSpPr/>
          <p:nvPr/>
        </p:nvSpPr>
        <p:spPr>
          <a:xfrm>
            <a:off x="2928939" y="5643034"/>
            <a:ext cx="3286125" cy="2429933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2916239" y="4724400"/>
            <a:ext cx="3286125" cy="2429933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928939" y="3786717"/>
            <a:ext cx="3286125" cy="2427816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10800000">
            <a:off x="3000376" y="-1142999"/>
            <a:ext cx="3286125" cy="2427817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10800000">
            <a:off x="2928939" y="-285750"/>
            <a:ext cx="3286125" cy="242993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10800000">
            <a:off x="3000376" y="643468"/>
            <a:ext cx="3286125" cy="2427817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5400000">
            <a:off x="-1643592" y="2357438"/>
            <a:ext cx="3287183" cy="2428876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 rot="5611600">
            <a:off x="-615421" y="2500313"/>
            <a:ext cx="3285067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 rot="5611600">
            <a:off x="354543" y="2489729"/>
            <a:ext cx="3285067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16200000">
            <a:off x="7500410" y="2357439"/>
            <a:ext cx="3287183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16200000">
            <a:off x="6571722" y="2429405"/>
            <a:ext cx="3287183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16200000">
            <a:off x="5429780" y="2500313"/>
            <a:ext cx="3285067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Jose Luis\Desktop\nene_jugando_papa.png"/>
          <p:cNvPicPr>
            <a:picLocks noChangeAspect="1" noChangeArrowheads="1"/>
          </p:cNvPicPr>
          <p:nvPr/>
        </p:nvPicPr>
        <p:blipFill>
          <a:blip r:embed="rId2"/>
          <a:srcRect l="23975"/>
          <a:stretch>
            <a:fillRect/>
          </a:stretch>
        </p:blipFill>
        <p:spPr bwMode="auto">
          <a:xfrm>
            <a:off x="-92752" y="0"/>
            <a:ext cx="9236752" cy="6858000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785786" y="5715000"/>
            <a:ext cx="8072494" cy="1143000"/>
          </a:xfrm>
        </p:spPr>
        <p:txBody>
          <a:bodyPr/>
          <a:lstStyle/>
          <a:p>
            <a: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Con voz tímida y ojos llenos de expectativa, el pequeño hijo recibió a su padre al volver éste del trabajo y le preguntó: </a:t>
            </a:r>
          </a:p>
        </p:txBody>
      </p:sp>
    </p:spTree>
  </p:cSld>
  <p:clrMapOvr>
    <a:masterClrMapping/>
  </p:clrMapOvr>
  <p:transition spd="med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traso"/>
          <p:cNvSpPr/>
          <p:nvPr/>
        </p:nvSpPr>
        <p:spPr>
          <a:xfrm>
            <a:off x="0" y="0"/>
            <a:ext cx="4500563" cy="6858000"/>
          </a:xfrm>
          <a:prstGeom prst="flowChartDelay">
            <a:avLst/>
          </a:prstGeom>
          <a:solidFill>
            <a:srgbClr val="C092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traso"/>
          <p:cNvSpPr/>
          <p:nvPr/>
        </p:nvSpPr>
        <p:spPr>
          <a:xfrm flipH="1">
            <a:off x="4500563" y="0"/>
            <a:ext cx="4643437" cy="6858000"/>
          </a:xfrm>
          <a:prstGeom prst="flowChartDelay">
            <a:avLst/>
          </a:prstGeom>
          <a:solidFill>
            <a:srgbClr val="C092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traso"/>
          <p:cNvSpPr/>
          <p:nvPr/>
        </p:nvSpPr>
        <p:spPr>
          <a:xfrm rot="5400000">
            <a:off x="2857500" y="-2857500"/>
            <a:ext cx="3429000" cy="9144000"/>
          </a:xfrm>
          <a:prstGeom prst="flowChartDelay">
            <a:avLst/>
          </a:prstGeom>
          <a:solidFill>
            <a:srgbClr val="9E78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8" name="7 Retraso"/>
          <p:cNvSpPr/>
          <p:nvPr/>
        </p:nvSpPr>
        <p:spPr>
          <a:xfrm rot="5400000" flipH="1">
            <a:off x="2964656" y="678657"/>
            <a:ext cx="3214687" cy="9144000"/>
          </a:xfrm>
          <a:prstGeom prst="flowChartDelay">
            <a:avLst/>
          </a:prstGeom>
          <a:solidFill>
            <a:srgbClr val="9E78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Jose Luis\Desktop\5632554-el-ni-o-se-sienta-feliz-en-los-hombros-adolesce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8007" cy="6858000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00" y="5429264"/>
            <a:ext cx="7772400" cy="1143000"/>
          </a:xfrm>
        </p:spPr>
        <p:txBody>
          <a:bodyPr/>
          <a:lstStyle/>
          <a:p>
            <a:r>
              <a:rPr lang="es-ES" sz="32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"Papa, ¿cuánto ganas por hora?"</a:t>
            </a:r>
            <a:r>
              <a:rPr lang="es-ES" sz="24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Arial" pitchFamily="34" charset="0"/>
              </a:rPr>
              <a:t> </a:t>
            </a:r>
            <a:r>
              <a:rPr lang="es-ES" sz="24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Arial" pitchFamily="34" charset="0"/>
              </a:rPr>
              <a:t>  </a:t>
            </a:r>
          </a:p>
        </p:txBody>
      </p:sp>
    </p:spTree>
  </p:cSld>
  <p:clrMapOvr>
    <a:masterClrMapping/>
  </p:clrMapOvr>
  <p:transition spd="med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Jose Luis\Desktop\padre-e-hi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8153" cy="6858000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5500702"/>
            <a:ext cx="7772400" cy="1143000"/>
          </a:xfrm>
        </p:spPr>
        <p:txBody>
          <a:bodyPr/>
          <a:lstStyle/>
          <a:p>
            <a:r>
              <a:rPr lang="es-ES" sz="2800" b="1" i="1" dirty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El Padre con gesto severo le respondió</a:t>
            </a:r>
            <a:r>
              <a:rPr lang="es-ES" sz="2400" b="1" dirty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cs typeface="Arial" pitchFamily="34" charset="0"/>
              </a:rPr>
              <a:t>: </a:t>
            </a:r>
          </a:p>
        </p:txBody>
      </p:sp>
      <p:sp>
        <p:nvSpPr>
          <p:cNvPr id="4" name="3 Retraso"/>
          <p:cNvSpPr/>
          <p:nvPr/>
        </p:nvSpPr>
        <p:spPr>
          <a:xfrm rot="5400000">
            <a:off x="2857500" y="-2857500"/>
            <a:ext cx="3429000" cy="9144000"/>
          </a:xfrm>
          <a:prstGeom prst="flowChartDelay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5" name="4 Retraso"/>
          <p:cNvSpPr/>
          <p:nvPr/>
        </p:nvSpPr>
        <p:spPr>
          <a:xfrm rot="5400000" flipH="1">
            <a:off x="2964656" y="678657"/>
            <a:ext cx="3214687" cy="9144000"/>
          </a:xfrm>
          <a:prstGeom prst="flowChartDelay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traso"/>
          <p:cNvSpPr/>
          <p:nvPr/>
        </p:nvSpPr>
        <p:spPr>
          <a:xfrm flipH="1">
            <a:off x="4500563" y="0"/>
            <a:ext cx="4643437" cy="6858000"/>
          </a:xfrm>
          <a:prstGeom prst="flowChartDelay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traso"/>
          <p:cNvSpPr/>
          <p:nvPr/>
        </p:nvSpPr>
        <p:spPr>
          <a:xfrm>
            <a:off x="0" y="0"/>
            <a:ext cx="4500563" cy="6858000"/>
          </a:xfrm>
          <a:prstGeom prst="flowChartDelay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Jose Luis\Desktop\2015-03-25-1427247069-6150355-vaterundsoh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21" cy="6858000"/>
          </a:xfrm>
          <a:prstGeom prst="rect">
            <a:avLst/>
          </a:prstGeom>
          <a:noFill/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5357826"/>
            <a:ext cx="7772400" cy="1143000"/>
          </a:xfrm>
        </p:spPr>
        <p:txBody>
          <a:bodyPr/>
          <a:lstStyle/>
          <a:p>
            <a: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"Oye, hijo esas cosas ni a tu madre se las digo y ya no me molestes que vengo muy cansado del trabajo". </a:t>
            </a:r>
          </a:p>
        </p:txBody>
      </p:sp>
    </p:spTree>
  </p:cSld>
  <p:clrMapOvr>
    <a:masterClrMapping/>
  </p:clrMapOvr>
  <p:transition spd="med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Luna"/>
          <p:cNvSpPr/>
          <p:nvPr/>
        </p:nvSpPr>
        <p:spPr>
          <a:xfrm>
            <a:off x="0" y="0"/>
            <a:ext cx="4714875" cy="6858000"/>
          </a:xfrm>
          <a:prstGeom prst="moon">
            <a:avLst/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0"/>
            <a:ext cx="4500562" cy="6858000"/>
          </a:xfrm>
          <a:prstGeom prst="moon">
            <a:avLst/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8923547">
            <a:off x="2408238" y="1277938"/>
            <a:ext cx="4429125" cy="4403725"/>
          </a:xfrm>
          <a:prstGeom prst="teardrop">
            <a:avLst/>
          </a:prstGeom>
          <a:solidFill>
            <a:srgbClr val="DEA9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Jose Luis\Desktop\Imagenes Dia del Padre 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285728"/>
            <a:ext cx="7772400" cy="1143000"/>
          </a:xfrm>
        </p:spPr>
        <p:txBody>
          <a:bodyPr/>
          <a:lstStyle/>
          <a:p>
            <a: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Pero el niño insistió:</a:t>
            </a:r>
            <a:b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 "Pero papa, dime por favor cuánto ganas por hora".</a:t>
            </a:r>
          </a:p>
        </p:txBody>
      </p:sp>
    </p:spTree>
  </p:cSld>
  <p:clrMapOvr>
    <a:masterClrMapping/>
  </p:clrMapOvr>
  <p:transition spd="med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traso"/>
          <p:cNvSpPr/>
          <p:nvPr/>
        </p:nvSpPr>
        <p:spPr>
          <a:xfrm>
            <a:off x="0" y="0"/>
            <a:ext cx="4500563" cy="6858000"/>
          </a:xfrm>
          <a:prstGeom prst="flowChartDelay">
            <a:avLst/>
          </a:prstGeom>
          <a:solidFill>
            <a:srgbClr val="C092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traso"/>
          <p:cNvSpPr/>
          <p:nvPr/>
        </p:nvSpPr>
        <p:spPr>
          <a:xfrm flipH="1">
            <a:off x="4500563" y="0"/>
            <a:ext cx="4643437" cy="6858000"/>
          </a:xfrm>
          <a:prstGeom prst="flowChartDelay">
            <a:avLst/>
          </a:prstGeom>
          <a:solidFill>
            <a:srgbClr val="C092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traso"/>
          <p:cNvSpPr/>
          <p:nvPr/>
        </p:nvSpPr>
        <p:spPr>
          <a:xfrm rot="5400000">
            <a:off x="2857500" y="-2857500"/>
            <a:ext cx="3429000" cy="9144000"/>
          </a:xfrm>
          <a:prstGeom prst="flowChartDelay">
            <a:avLst/>
          </a:prstGeom>
          <a:solidFill>
            <a:srgbClr val="9E78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8" name="7 Retraso"/>
          <p:cNvSpPr/>
          <p:nvPr/>
        </p:nvSpPr>
        <p:spPr>
          <a:xfrm rot="5400000" flipH="1">
            <a:off x="2964656" y="678657"/>
            <a:ext cx="3214687" cy="9144000"/>
          </a:xfrm>
          <a:prstGeom prst="flowChartDelay">
            <a:avLst/>
          </a:prstGeom>
          <a:solidFill>
            <a:srgbClr val="9E78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Jose Luis\Desktop\nino-y-pap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La reacción del Padre fue menos severa y respondió:</a:t>
            </a:r>
            <a:b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 "Gano solamente cincuenta euros por hora". </a:t>
            </a: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0D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Anillo"/>
          <p:cNvSpPr/>
          <p:nvPr/>
        </p:nvSpPr>
        <p:spPr>
          <a:xfrm>
            <a:off x="1" y="2643718"/>
            <a:ext cx="428625" cy="2008716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8459788" y="2421467"/>
            <a:ext cx="500062" cy="2230967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39751" y="2059518"/>
            <a:ext cx="542925" cy="3170767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812089" y="2061634"/>
            <a:ext cx="573087" cy="3071284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214439" y="1858433"/>
            <a:ext cx="490537" cy="3642784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7235826" y="1557867"/>
            <a:ext cx="481013" cy="4000500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857375" y="1356784"/>
            <a:ext cx="490538" cy="4643967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659563" y="1051985"/>
            <a:ext cx="476250" cy="4929716"/>
          </a:xfrm>
          <a:prstGeom prst="donut">
            <a:avLst>
              <a:gd name="adj" fmla="val 21116"/>
            </a:avLst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2411414" y="908052"/>
            <a:ext cx="490537" cy="5429249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6011864" y="764117"/>
            <a:ext cx="490537" cy="5715000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3000375" y="643467"/>
            <a:ext cx="490538" cy="6000751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3571875" y="499533"/>
            <a:ext cx="490538" cy="6358467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5364164" y="499533"/>
            <a:ext cx="490537" cy="6358467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4140200" y="357717"/>
            <a:ext cx="490538" cy="6500283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4787900" y="285752"/>
            <a:ext cx="490538" cy="6572249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Jose Luis\Desktop\niño-pequeño-que-intenta-afeitar-como-su-papá-39999838.jpg"/>
          <p:cNvPicPr>
            <a:picLocks noChangeAspect="1" noChangeArrowheads="1"/>
          </p:cNvPicPr>
          <p:nvPr/>
        </p:nvPicPr>
        <p:blipFill>
          <a:blip r:embed="rId2"/>
          <a:srcRect b="989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5357826"/>
            <a:ext cx="7772400" cy="1143000"/>
          </a:xfrm>
        </p:spPr>
        <p:txBody>
          <a:bodyPr/>
          <a:lstStyle/>
          <a:p>
            <a: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El niño volvió a preguntar:</a:t>
            </a:r>
            <a:b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 "Papa, ¿me puedes prestar veinte euros?"</a:t>
            </a:r>
          </a:p>
        </p:txBody>
      </p:sp>
    </p:spTree>
  </p:cSld>
  <p:clrMapOvr>
    <a:masterClrMapping/>
  </p:clrMapOvr>
  <p:transition spd="med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Luna"/>
          <p:cNvSpPr/>
          <p:nvPr/>
        </p:nvSpPr>
        <p:spPr>
          <a:xfrm>
            <a:off x="0" y="0"/>
            <a:ext cx="4714875" cy="6858000"/>
          </a:xfrm>
          <a:prstGeom prst="moon">
            <a:avLst/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0"/>
            <a:ext cx="4500562" cy="6858000"/>
          </a:xfrm>
          <a:prstGeom prst="moon">
            <a:avLst/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8923547">
            <a:off x="2408238" y="1277938"/>
            <a:ext cx="4429125" cy="4403725"/>
          </a:xfrm>
          <a:prstGeom prst="teardrop">
            <a:avLst/>
          </a:prstGeom>
          <a:solidFill>
            <a:srgbClr val="DEA9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Jose Luis\Desktop\niño-a-hombros-1.jpg"/>
          <p:cNvPicPr>
            <a:picLocks noChangeAspect="1" noChangeArrowheads="1"/>
          </p:cNvPicPr>
          <p:nvPr/>
        </p:nvPicPr>
        <p:blipFill>
          <a:blip r:embed="rId2" cstate="print"/>
          <a:srcRect r="15256" b="9412"/>
          <a:stretch>
            <a:fillRect/>
          </a:stretch>
        </p:blipFill>
        <p:spPr bwMode="auto">
          <a:xfrm>
            <a:off x="0" y="0"/>
            <a:ext cx="9218254" cy="68580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357298"/>
            <a:ext cx="4314828" cy="1143000"/>
          </a:xfrm>
        </p:spPr>
        <p:txBody>
          <a:bodyPr/>
          <a:lstStyle/>
          <a:p>
            <a: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El Padre se enojó y con mucha brusquedad le dijo:</a:t>
            </a:r>
            <a:b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 ¡Así que esa es la razón de saber cuánto gano por hora!. " Vete, ya deberías de estar durmiendo y no molestándome, niño egoísta!"</a:t>
            </a:r>
          </a:p>
        </p:txBody>
      </p:sp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o"/>
          <p:cNvSpPr/>
          <p:nvPr/>
        </p:nvSpPr>
        <p:spPr>
          <a:xfrm>
            <a:off x="3643313" y="0"/>
            <a:ext cx="1143000" cy="1001184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643313" y="1001184"/>
            <a:ext cx="1143000" cy="999067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643313" y="2000251"/>
            <a:ext cx="1143000" cy="1001183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643313" y="3001434"/>
            <a:ext cx="1143000" cy="1071033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13" y="4072468"/>
            <a:ext cx="1143000" cy="929217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643313" y="5001685"/>
            <a:ext cx="1143000" cy="927100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643313" y="5928784"/>
            <a:ext cx="1143000" cy="929216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786313" y="0"/>
            <a:ext cx="1143000" cy="1001184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786313" y="1001184"/>
            <a:ext cx="1143000" cy="999067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786313" y="2000251"/>
            <a:ext cx="1143000" cy="1001183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786313" y="3001434"/>
            <a:ext cx="1143000" cy="1071033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786313" y="4072468"/>
            <a:ext cx="1143000" cy="929217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4786313" y="5001685"/>
            <a:ext cx="1143000" cy="927100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4786313" y="5928784"/>
            <a:ext cx="1143000" cy="929216"/>
          </a:xfrm>
          <a:prstGeom prst="frame">
            <a:avLst>
              <a:gd name="adj1" fmla="val 24808"/>
            </a:avLst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Jose Luis\Desktop\Imagenes Dia del Padre 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70868" cy="7429528"/>
          </a:xfrm>
          <a:prstGeom prst="rect">
            <a:avLst/>
          </a:prstGeom>
          <a:noFill/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2400" b="1" i="1" dirty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Un poco después, el padre reflexionó sobre lo acontecido, se sentía culpable y no podía ver su programa de televisión tranquilo. </a:t>
            </a:r>
          </a:p>
        </p:txBody>
      </p:sp>
    </p:spTree>
  </p:cSld>
  <p:clrMapOvr>
    <a:masterClrMapping/>
  </p:clrMapOvr>
  <p:transition spd="med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>
            <a:off x="0" y="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Proceso"/>
          <p:cNvSpPr/>
          <p:nvPr/>
        </p:nvSpPr>
        <p:spPr>
          <a:xfrm>
            <a:off x="4572000" y="0"/>
            <a:ext cx="4572000" cy="3429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Proceso"/>
          <p:cNvSpPr/>
          <p:nvPr/>
        </p:nvSpPr>
        <p:spPr>
          <a:xfrm>
            <a:off x="0" y="3429000"/>
            <a:ext cx="4572000" cy="3429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Proceso"/>
          <p:cNvSpPr/>
          <p:nvPr/>
        </p:nvSpPr>
        <p:spPr>
          <a:xfrm>
            <a:off x="4572000" y="342900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Jose Luis\Desktop\Imagenes Dia del Padre 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80" cy="6858000"/>
          </a:xfrm>
          <a:prstGeom prst="rect">
            <a:avLst/>
          </a:prstGeom>
          <a:noFill/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1857364"/>
            <a:ext cx="3643338" cy="1600200"/>
          </a:xfrm>
        </p:spPr>
        <p:txBody>
          <a:bodyPr/>
          <a:lstStyle/>
          <a:p>
            <a: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El padre pensaba que quizás su hijo quería el dinero para comprar algo de mucho interés para él, por lo que queriendo descargar su conciencia se levantó del sofá y fue hacia el cuarto del pequeño niño y en voz muy baja le preguntó:</a:t>
            </a:r>
          </a:p>
        </p:txBody>
      </p:sp>
    </p:spTree>
  </p:cSld>
  <p:clrMapOvr>
    <a:masterClrMapping/>
  </p:clrMapOvr>
  <p:transition spd="med" advTm="2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Anillo"/>
          <p:cNvSpPr/>
          <p:nvPr/>
        </p:nvSpPr>
        <p:spPr>
          <a:xfrm>
            <a:off x="1" y="2643718"/>
            <a:ext cx="428625" cy="2008716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8459788" y="2421467"/>
            <a:ext cx="500062" cy="2230967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39751" y="2059518"/>
            <a:ext cx="542925" cy="3170767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812089" y="2061634"/>
            <a:ext cx="573087" cy="3071284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214439" y="1858433"/>
            <a:ext cx="490537" cy="3642784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7235826" y="1557867"/>
            <a:ext cx="481013" cy="4000500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857375" y="1356784"/>
            <a:ext cx="490538" cy="4643967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659563" y="1051985"/>
            <a:ext cx="476250" cy="4929716"/>
          </a:xfrm>
          <a:prstGeom prst="donut">
            <a:avLst>
              <a:gd name="adj" fmla="val 21116"/>
            </a:avLst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2411414" y="908052"/>
            <a:ext cx="490537" cy="5429249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6011864" y="764117"/>
            <a:ext cx="490537" cy="5715000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3000375" y="643467"/>
            <a:ext cx="490538" cy="6000751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3571875" y="499533"/>
            <a:ext cx="490538" cy="6358467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5364164" y="499533"/>
            <a:ext cx="490537" cy="6358467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4140200" y="357717"/>
            <a:ext cx="490538" cy="6500283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4787900" y="285752"/>
            <a:ext cx="490538" cy="6572249"/>
          </a:xfrm>
          <a:prstGeom prst="donu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swagger.mx/media/bi/styles/gallerie/public/images/2014/01/nino-instagram-8.jpg?itok=CMgwLbf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-16"/>
            <a:ext cx="6143668" cy="6858016"/>
          </a:xfrm>
          <a:prstGeom prst="rect">
            <a:avLst/>
          </a:prstGeom>
          <a:noFill/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500166" y="357166"/>
            <a:ext cx="3286148" cy="1219200"/>
          </a:xfrm>
        </p:spPr>
        <p:txBody>
          <a:bodyPr/>
          <a:lstStyle/>
          <a:p>
            <a: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 "¿Duermes hijito?"</a:t>
            </a:r>
            <a:b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 No papa respondió 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el </a:t>
            </a:r>
            <a: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pequeño.</a:t>
            </a:r>
          </a:p>
        </p:txBody>
      </p:sp>
      <p:sp>
        <p:nvSpPr>
          <p:cNvPr id="4" name="3 Corazón"/>
          <p:cNvSpPr/>
          <p:nvPr/>
        </p:nvSpPr>
        <p:spPr>
          <a:xfrm>
            <a:off x="0" y="0"/>
            <a:ext cx="1439863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razón"/>
          <p:cNvSpPr/>
          <p:nvPr/>
        </p:nvSpPr>
        <p:spPr>
          <a:xfrm>
            <a:off x="0" y="1412875"/>
            <a:ext cx="1439863" cy="1368425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0" y="2781300"/>
            <a:ext cx="1439863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0" y="4149725"/>
            <a:ext cx="1439863" cy="1366838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0" y="5489575"/>
            <a:ext cx="1439863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7704138" y="0"/>
            <a:ext cx="1439862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7704138" y="1428736"/>
            <a:ext cx="1439862" cy="1368425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7704138" y="2781300"/>
            <a:ext cx="1439862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7704138" y="4149725"/>
            <a:ext cx="1439862" cy="1366838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7704138" y="5489575"/>
            <a:ext cx="1439862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med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Arco de bloque"/>
          <p:cNvSpPr/>
          <p:nvPr/>
        </p:nvSpPr>
        <p:spPr>
          <a:xfrm>
            <a:off x="2928939" y="5643034"/>
            <a:ext cx="3286125" cy="2429933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2916239" y="4724400"/>
            <a:ext cx="3286125" cy="2429933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928939" y="3786717"/>
            <a:ext cx="3286125" cy="2427816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10800000">
            <a:off x="3000376" y="-1142999"/>
            <a:ext cx="3286125" cy="2427817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10800000">
            <a:off x="2928939" y="-285750"/>
            <a:ext cx="3286125" cy="242993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10800000">
            <a:off x="3000376" y="643468"/>
            <a:ext cx="3286125" cy="2427817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5400000">
            <a:off x="-1643592" y="2357438"/>
            <a:ext cx="3287183" cy="2428876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 rot="5611600">
            <a:off x="-615421" y="2500313"/>
            <a:ext cx="3285067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 rot="5611600">
            <a:off x="354543" y="2489729"/>
            <a:ext cx="3285067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16200000">
            <a:off x="7500410" y="2357439"/>
            <a:ext cx="3287183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16200000">
            <a:off x="6571722" y="2429405"/>
            <a:ext cx="3287183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16200000">
            <a:off x="5429780" y="2500313"/>
            <a:ext cx="3285067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swagger.mx/media/bi/styles/gallerie/public/images/2014/01/nino-instagram-9.jpg?itok=EoB68CP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0"/>
            <a:ext cx="6477000" cy="6858000"/>
          </a:xfrm>
          <a:prstGeom prst="rect">
            <a:avLst/>
          </a:prstGeom>
          <a:noFill/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44" y="3571876"/>
            <a:ext cx="2357454" cy="1219200"/>
          </a:xfrm>
        </p:spPr>
        <p:txBody>
          <a:bodyPr/>
          <a:lstStyle/>
          <a:p>
            <a: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 "Escucha hijo, aquí tienes los veinte euros que me pediste.</a:t>
            </a:r>
            <a:b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 "¡Gracias papa!" dijo el niño metiendo sus manitas debajo de la almohada y sacando otros treinta euros.</a:t>
            </a:r>
          </a:p>
        </p:txBody>
      </p:sp>
      <p:sp>
        <p:nvSpPr>
          <p:cNvPr id="4" name="3 Corazón"/>
          <p:cNvSpPr/>
          <p:nvPr/>
        </p:nvSpPr>
        <p:spPr>
          <a:xfrm>
            <a:off x="571472" y="285728"/>
            <a:ext cx="1439863" cy="1368425"/>
          </a:xfrm>
          <a:prstGeom prst="hear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med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heurón"/>
          <p:cNvSpPr/>
          <p:nvPr/>
        </p:nvSpPr>
        <p:spPr>
          <a:xfrm>
            <a:off x="0" y="0"/>
            <a:ext cx="2071688" cy="1642533"/>
          </a:xfrm>
          <a:prstGeom prst="chevron">
            <a:avLst>
              <a:gd name="adj" fmla="val 101267"/>
            </a:avLst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1642534"/>
            <a:ext cx="2071688" cy="1714500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3357033"/>
            <a:ext cx="2071688" cy="1644651"/>
          </a:xfrm>
          <a:prstGeom prst="chevron">
            <a:avLst>
              <a:gd name="adj" fmla="val 99348"/>
            </a:avLst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5001685"/>
            <a:ext cx="2071688" cy="1856316"/>
          </a:xfrm>
          <a:prstGeom prst="chevron">
            <a:avLst>
              <a:gd name="adj" fmla="val 90860"/>
            </a:avLst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6" name="15 Cheurón"/>
          <p:cNvSpPr>
            <a:spLocks noChangeArrowheads="1"/>
          </p:cNvSpPr>
          <p:nvPr/>
        </p:nvSpPr>
        <p:spPr bwMode="auto">
          <a:xfrm rot="10800000">
            <a:off x="7072314" y="0"/>
            <a:ext cx="2071687" cy="1642533"/>
          </a:xfrm>
          <a:prstGeom prst="chevron">
            <a:avLst>
              <a:gd name="adj" fmla="val 104149"/>
            </a:avLst>
          </a:prstGeom>
          <a:solidFill>
            <a:srgbClr val="984807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17" name="16 Cheurón"/>
          <p:cNvSpPr>
            <a:spLocks noChangeArrowheads="1"/>
          </p:cNvSpPr>
          <p:nvPr/>
        </p:nvSpPr>
        <p:spPr bwMode="auto">
          <a:xfrm rot="10800000">
            <a:off x="7072314" y="1642534"/>
            <a:ext cx="2071687" cy="1714500"/>
          </a:xfrm>
          <a:prstGeom prst="chevron">
            <a:avLst>
              <a:gd name="adj" fmla="val 97509"/>
            </a:avLst>
          </a:prstGeom>
          <a:solidFill>
            <a:srgbClr val="984807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18" name="17 Cheurón"/>
          <p:cNvSpPr>
            <a:spLocks noChangeArrowheads="1"/>
          </p:cNvSpPr>
          <p:nvPr/>
        </p:nvSpPr>
        <p:spPr bwMode="auto">
          <a:xfrm rot="10800000">
            <a:off x="7072314" y="3357033"/>
            <a:ext cx="2071687" cy="1644651"/>
          </a:xfrm>
          <a:prstGeom prst="chevron">
            <a:avLst>
              <a:gd name="adj" fmla="val 105103"/>
            </a:avLst>
          </a:prstGeom>
          <a:solidFill>
            <a:srgbClr val="984807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19" name="18 Cheurón"/>
          <p:cNvSpPr>
            <a:spLocks noChangeArrowheads="1"/>
          </p:cNvSpPr>
          <p:nvPr/>
        </p:nvSpPr>
        <p:spPr bwMode="auto">
          <a:xfrm rot="10800000">
            <a:off x="7072314" y="5001685"/>
            <a:ext cx="2071687" cy="1856316"/>
          </a:xfrm>
          <a:prstGeom prst="chevron">
            <a:avLst>
              <a:gd name="adj" fmla="val 92561"/>
            </a:avLst>
          </a:prstGeom>
          <a:solidFill>
            <a:srgbClr val="984807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1285875" y="0"/>
            <a:ext cx="2071688" cy="1642533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1285875" y="1642534"/>
            <a:ext cx="2071688" cy="1714500"/>
          </a:xfrm>
          <a:prstGeom prst="chevron">
            <a:avLst>
              <a:gd name="adj" fmla="val 102107"/>
            </a:avLst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1285875" y="3357033"/>
            <a:ext cx="2071688" cy="1644651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1285875" y="5001685"/>
            <a:ext cx="2071688" cy="1856316"/>
          </a:xfrm>
          <a:prstGeom prst="chevron">
            <a:avLst>
              <a:gd name="adj" fmla="val 95104"/>
            </a:avLst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4" name="23 Cheurón"/>
          <p:cNvSpPr>
            <a:spLocks noChangeArrowheads="1"/>
          </p:cNvSpPr>
          <p:nvPr/>
        </p:nvSpPr>
        <p:spPr bwMode="auto">
          <a:xfrm rot="10800000">
            <a:off x="5857875" y="0"/>
            <a:ext cx="2071688" cy="1642533"/>
          </a:xfrm>
          <a:prstGeom prst="chevron">
            <a:avLst>
              <a:gd name="adj" fmla="val 104149"/>
            </a:avLst>
          </a:prstGeom>
          <a:solidFill>
            <a:srgbClr val="E46C0A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25" name="24 Cheurón"/>
          <p:cNvSpPr>
            <a:spLocks noChangeArrowheads="1"/>
          </p:cNvSpPr>
          <p:nvPr/>
        </p:nvSpPr>
        <p:spPr bwMode="auto">
          <a:xfrm rot="10800000">
            <a:off x="5857875" y="1642534"/>
            <a:ext cx="2071688" cy="1714500"/>
          </a:xfrm>
          <a:prstGeom prst="chevron">
            <a:avLst>
              <a:gd name="adj" fmla="val 100269"/>
            </a:avLst>
          </a:prstGeom>
          <a:solidFill>
            <a:srgbClr val="E46C0A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26" name="25 Cheurón"/>
          <p:cNvSpPr>
            <a:spLocks noChangeArrowheads="1"/>
          </p:cNvSpPr>
          <p:nvPr/>
        </p:nvSpPr>
        <p:spPr bwMode="auto">
          <a:xfrm rot="10800000">
            <a:off x="5857875" y="3357033"/>
            <a:ext cx="2071688" cy="1644651"/>
          </a:xfrm>
          <a:prstGeom prst="chevron">
            <a:avLst>
              <a:gd name="adj" fmla="val 104147"/>
            </a:avLst>
          </a:prstGeom>
          <a:solidFill>
            <a:srgbClr val="E46C0A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27" name="26 Cheurón"/>
          <p:cNvSpPr>
            <a:spLocks noChangeArrowheads="1"/>
          </p:cNvSpPr>
          <p:nvPr/>
        </p:nvSpPr>
        <p:spPr bwMode="auto">
          <a:xfrm rot="10800000">
            <a:off x="5857875" y="5001685"/>
            <a:ext cx="2071688" cy="1856316"/>
          </a:xfrm>
          <a:prstGeom prst="chevron">
            <a:avLst>
              <a:gd name="adj" fmla="val 90859"/>
            </a:avLst>
          </a:prstGeom>
          <a:solidFill>
            <a:srgbClr val="E46C0A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28" name="27 Cheurón"/>
          <p:cNvSpPr>
            <a:spLocks noChangeArrowheads="1"/>
          </p:cNvSpPr>
          <p:nvPr/>
        </p:nvSpPr>
        <p:spPr bwMode="auto">
          <a:xfrm rot="10800000">
            <a:off x="4714875" y="0"/>
            <a:ext cx="2071688" cy="1642533"/>
          </a:xfrm>
          <a:prstGeom prst="chevron">
            <a:avLst>
              <a:gd name="adj" fmla="val 101268"/>
            </a:avLst>
          </a:prstGeom>
          <a:solidFill>
            <a:srgbClr val="FFC000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29" name="28 Cheurón"/>
          <p:cNvSpPr>
            <a:spLocks noChangeArrowheads="1"/>
          </p:cNvSpPr>
          <p:nvPr/>
        </p:nvSpPr>
        <p:spPr bwMode="auto">
          <a:xfrm rot="10800000">
            <a:off x="4643439" y="1642534"/>
            <a:ext cx="2071687" cy="1714500"/>
          </a:xfrm>
          <a:prstGeom prst="chevron">
            <a:avLst>
              <a:gd name="adj" fmla="val 99344"/>
            </a:avLst>
          </a:prstGeom>
          <a:solidFill>
            <a:srgbClr val="FFC000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30" name="29 Cheurón"/>
          <p:cNvSpPr>
            <a:spLocks noChangeArrowheads="1"/>
          </p:cNvSpPr>
          <p:nvPr/>
        </p:nvSpPr>
        <p:spPr bwMode="auto">
          <a:xfrm rot="10800000">
            <a:off x="4643439" y="3357033"/>
            <a:ext cx="2071687" cy="1644651"/>
          </a:xfrm>
          <a:prstGeom prst="chevron">
            <a:avLst>
              <a:gd name="adj" fmla="val 102226"/>
            </a:avLst>
          </a:prstGeom>
          <a:solidFill>
            <a:srgbClr val="FFC000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31" name="30 Cheurón"/>
          <p:cNvSpPr>
            <a:spLocks noChangeArrowheads="1"/>
          </p:cNvSpPr>
          <p:nvPr/>
        </p:nvSpPr>
        <p:spPr bwMode="auto">
          <a:xfrm rot="10800000">
            <a:off x="4643439" y="5001685"/>
            <a:ext cx="2071687" cy="1856316"/>
          </a:xfrm>
          <a:prstGeom prst="chevron">
            <a:avLst>
              <a:gd name="adj" fmla="val 91707"/>
            </a:avLst>
          </a:prstGeom>
          <a:solidFill>
            <a:srgbClr val="FFC000">
              <a:alpha val="54901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32" name="31 Cheurón"/>
          <p:cNvSpPr/>
          <p:nvPr/>
        </p:nvSpPr>
        <p:spPr>
          <a:xfrm>
            <a:off x="2571750" y="0"/>
            <a:ext cx="2071688" cy="1642533"/>
          </a:xfrm>
          <a:prstGeom prst="chevron">
            <a:avLst>
              <a:gd name="adj" fmla="val 102227"/>
            </a:avLst>
          </a:prstGeom>
          <a:solidFill>
            <a:srgbClr val="FFC000">
              <a:alpha val="5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33" name="32 Cheurón"/>
          <p:cNvSpPr/>
          <p:nvPr/>
        </p:nvSpPr>
        <p:spPr>
          <a:xfrm>
            <a:off x="2571750" y="1642534"/>
            <a:ext cx="2071688" cy="1714500"/>
          </a:xfrm>
          <a:prstGeom prst="chevron">
            <a:avLst>
              <a:gd name="adj" fmla="val 101187"/>
            </a:avLst>
          </a:prstGeom>
          <a:solidFill>
            <a:srgbClr val="FFC000">
              <a:alpha val="5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34" name="33 Cheurón"/>
          <p:cNvSpPr/>
          <p:nvPr/>
        </p:nvSpPr>
        <p:spPr>
          <a:xfrm>
            <a:off x="2571750" y="3357033"/>
            <a:ext cx="2071688" cy="1644651"/>
          </a:xfrm>
          <a:prstGeom prst="chevron">
            <a:avLst>
              <a:gd name="adj" fmla="val 105106"/>
            </a:avLst>
          </a:prstGeom>
          <a:solidFill>
            <a:srgbClr val="FFC000">
              <a:alpha val="5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35" name="34 Cheurón"/>
          <p:cNvSpPr/>
          <p:nvPr/>
        </p:nvSpPr>
        <p:spPr>
          <a:xfrm>
            <a:off x="2500314" y="5001685"/>
            <a:ext cx="2071687" cy="1856316"/>
          </a:xfrm>
          <a:prstGeom prst="chevron">
            <a:avLst>
              <a:gd name="adj" fmla="val 95953"/>
            </a:avLst>
          </a:prstGeom>
          <a:solidFill>
            <a:srgbClr val="FFC000">
              <a:alpha val="5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swagger.mx/media/bi/styles/gallerie/public/images/2014/01/nino-instagram-11.jpg?itok=Q6wOTZH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16" cy="6858016"/>
          </a:xfrm>
          <a:prstGeom prst="rect">
            <a:avLst/>
          </a:prstGeom>
          <a:noFill/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929454" y="3929066"/>
            <a:ext cx="2100250" cy="1219200"/>
          </a:xfrm>
        </p:spPr>
        <p:txBody>
          <a:bodyPr/>
          <a:lstStyle/>
          <a:p>
            <a: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Entonces le dijo:</a:t>
            </a:r>
            <a:b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 "¡Papa ahora sí estoy muy feliz ya completé cincuenta euros!" </a:t>
            </a:r>
          </a:p>
        </p:txBody>
      </p:sp>
      <p:sp>
        <p:nvSpPr>
          <p:cNvPr id="4" name="3 Corazón"/>
          <p:cNvSpPr/>
          <p:nvPr/>
        </p:nvSpPr>
        <p:spPr>
          <a:xfrm>
            <a:off x="7215206" y="928670"/>
            <a:ext cx="1439863" cy="1368425"/>
          </a:xfrm>
          <a:prstGeom prst="hear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med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0D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ranja diagonal"/>
          <p:cNvSpPr/>
          <p:nvPr/>
        </p:nvSpPr>
        <p:spPr>
          <a:xfrm>
            <a:off x="0" y="0"/>
            <a:ext cx="1000125" cy="1699684"/>
          </a:xfrm>
          <a:prstGeom prst="diagStrip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0"/>
            <a:ext cx="1928813" cy="3071284"/>
          </a:xfrm>
          <a:prstGeom prst="diagStripe">
            <a:avLst>
              <a:gd name="adj" fmla="val 70897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0"/>
            <a:ext cx="3143250" cy="4142317"/>
          </a:xfrm>
          <a:prstGeom prst="diagStripe">
            <a:avLst>
              <a:gd name="adj" fmla="val 76607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1"/>
            <a:ext cx="4857750" cy="5143500"/>
          </a:xfrm>
          <a:prstGeom prst="diagStripe">
            <a:avLst>
              <a:gd name="adj" fmla="val 82302"/>
            </a:avLst>
          </a:prstGeom>
          <a:solidFill>
            <a:schemeClr val="accent6">
              <a:lumMod val="75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1" y="1"/>
            <a:ext cx="6786563" cy="6144684"/>
          </a:xfrm>
          <a:prstGeom prst="diagStripe">
            <a:avLst>
              <a:gd name="adj" fmla="val 86213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0"/>
            <a:ext cx="9144000" cy="6858000"/>
          </a:xfrm>
          <a:prstGeom prst="diagStripe">
            <a:avLst>
              <a:gd name="adj" fmla="val 90581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V="1">
            <a:off x="3036095" y="750095"/>
            <a:ext cx="4286249" cy="7929562"/>
          </a:xfrm>
          <a:prstGeom prst="diagStripe">
            <a:avLst>
              <a:gd name="adj" fmla="val 89051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V="1">
            <a:off x="1643592" y="-642408"/>
            <a:ext cx="5856816" cy="9144000"/>
          </a:xfrm>
          <a:prstGeom prst="diagStripe">
            <a:avLst>
              <a:gd name="adj" fmla="val 89956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V="1">
            <a:off x="4250532" y="1964532"/>
            <a:ext cx="2857500" cy="6929437"/>
          </a:xfrm>
          <a:prstGeom prst="diagStripe">
            <a:avLst>
              <a:gd name="adj" fmla="val 83376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V="1">
            <a:off x="5322624" y="3036624"/>
            <a:ext cx="1856316" cy="5786437"/>
          </a:xfrm>
          <a:prstGeom prst="diagStripe">
            <a:avLst>
              <a:gd name="adj" fmla="val 73756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V="1">
            <a:off x="6607705" y="4321705"/>
            <a:ext cx="929216" cy="4143375"/>
          </a:xfrm>
          <a:prstGeom prst="diagStripe">
            <a:avLst>
              <a:gd name="adj" fmla="val 59678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4" y="3714752"/>
            <a:ext cx="3529010" cy="2057400"/>
          </a:xfrm>
        </p:spPr>
        <p:txBody>
          <a:bodyPr/>
          <a:lstStyle/>
          <a:p>
            <a:pPr>
              <a:buFontTx/>
              <a:buChar char="-"/>
            </a:pPr>
            <a:r>
              <a:rPr lang="es-ES" sz="2400" b="1" i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"Bien hijo, ahora dime, ¿para qué quieres esos cincuenta euros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s-ES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3600" b="1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s-ES" sz="3600" b="1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3600" b="1" i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 "PAPA ¿ME PODRÍAS VENDER UNA HORA DE TU TIEMPO?”</a:t>
            </a:r>
            <a:r>
              <a:rPr lang="en-US" sz="36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/>
            </a:r>
            <a:br>
              <a:rPr lang="en-US" sz="36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</a:b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/>
            </a:r>
            <a:b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</a:b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  <p:pic>
        <p:nvPicPr>
          <p:cNvPr id="3074" name="Picture 2" descr="http://www.swagger.mx/media/bi/styles/gallerie/public/images/2014/01/nino-instagram-12.jpg?itok=WKvTkwt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125"/>
            <a:ext cx="4929190" cy="6842876"/>
          </a:xfrm>
          <a:prstGeom prst="rect">
            <a:avLst/>
          </a:prstGeom>
          <a:noFill/>
        </p:spPr>
      </p:pic>
      <p:sp>
        <p:nvSpPr>
          <p:cNvPr id="4" name="3 Corazón"/>
          <p:cNvSpPr/>
          <p:nvPr/>
        </p:nvSpPr>
        <p:spPr>
          <a:xfrm>
            <a:off x="6143636" y="428604"/>
            <a:ext cx="1439863" cy="1368425"/>
          </a:xfrm>
          <a:prstGeom prst="hear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med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Jose Luis\Desktop\Imagen6.jpg"/>
          <p:cNvPicPr>
            <a:picLocks noChangeAspect="1" noChangeArrowheads="1"/>
          </p:cNvPicPr>
          <p:nvPr/>
        </p:nvPicPr>
        <p:blipFill>
          <a:blip r:embed="rId2"/>
          <a:srcRect t="6078" b="1288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28596" y="500042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A PREGUNTA A PAP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9900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PREGUNTA A PAPA</Template>
  <TotalTime>0</TotalTime>
  <Words>261</Words>
  <Application>Microsoft PowerPoint</Application>
  <PresentationFormat>Presentación en pantalla (4:3)</PresentationFormat>
  <Paragraphs>25</Paragraphs>
  <Slides>31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UNA PREGUNTA A PAPA</vt:lpstr>
      <vt:lpstr>Diseño predeterminado</vt:lpstr>
      <vt:lpstr>Diapositiva 1</vt:lpstr>
      <vt:lpstr>Diapositiva 2</vt:lpstr>
      <vt:lpstr>¿CUÁNTO GANAS POR HORA PAPA?</vt:lpstr>
      <vt:lpstr>Diapositiva 4</vt:lpstr>
      <vt:lpstr>Con voz tímida y ojos llenos de expectativa, el pequeño hijo recibió a su padre al volver éste del trabajo y le preguntó: </vt:lpstr>
      <vt:lpstr>Diapositiva 6</vt:lpstr>
      <vt:lpstr>"Papa, ¿cuánto ganas por hora?"   </vt:lpstr>
      <vt:lpstr>El Padre con gesto severo le respondió: </vt:lpstr>
      <vt:lpstr>"Oye, hijo esas cosas ni a tu madre se las digo y ya no me molestes que vengo muy cansado del trabajo". </vt:lpstr>
      <vt:lpstr>Diapositiva 10</vt:lpstr>
      <vt:lpstr>Pero el niño insistió: - "Pero papa, dime por favor cuánto ganas por hora".</vt:lpstr>
      <vt:lpstr>Diapositiva 12</vt:lpstr>
      <vt:lpstr>La reacción del Padre fue menos severa y respondió: - "Gano solamente cincuenta euros por hora". </vt:lpstr>
      <vt:lpstr>Diapositiva 14</vt:lpstr>
      <vt:lpstr>El niño volvió a preguntar: - "Papa, ¿me puedes prestar veinte euros?"</vt:lpstr>
      <vt:lpstr>Diapositiva 16</vt:lpstr>
      <vt:lpstr>El Padre se enojó y con mucha brusquedad le dijo: - ¡Así que esa es la razón de saber cuánto gano por hora!. " Vete, ya deberías de estar durmiendo y no molestándome, niño egoísta!"</vt:lpstr>
      <vt:lpstr>Diapositiva 18</vt:lpstr>
      <vt:lpstr>Un poco después, el padre reflexionó sobre lo acontecido, se sentía culpable y no podía ver su programa de televisión tranquilo. </vt:lpstr>
      <vt:lpstr>Diapositiva 20</vt:lpstr>
      <vt:lpstr>El padre pensaba que quizás su hijo quería el dinero para comprar algo de mucho interés para él, por lo que queriendo descargar su conciencia se levantó del sofá y fue hacia el cuarto del pequeño niño y en voz muy baja le preguntó:</vt:lpstr>
      <vt:lpstr>Diapositiva 22</vt:lpstr>
      <vt:lpstr>- "¿Duermes hijito?" - No papa respondió  el pequeño.</vt:lpstr>
      <vt:lpstr>Diapositiva 24</vt:lpstr>
      <vt:lpstr>- "Escucha hijo, aquí tienes los veinte euros que me pediste. - "¡Gracias papa!" dijo el niño metiendo sus manitas debajo de la almohada y sacando otros treinta euros.</vt:lpstr>
      <vt:lpstr>Diapositiva 26</vt:lpstr>
      <vt:lpstr>Entonces le dijo: - "¡Papa ahora sí estoy muy feliz ya completé cincuenta euros!" </vt:lpstr>
      <vt:lpstr>Diapositiva 28</vt:lpstr>
      <vt:lpstr>"Bien hijo, ahora dime, ¿para qué quieres esos cincuenta euros?  - "PAPA ¿ME PODRÍAS VENDER UNA HORA DE TU TIEMPO?”  </vt:lpstr>
      <vt:lpstr>Diapositiva 30</vt:lpstr>
      <vt:lpstr>Diapositiva 31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keywords>reflexion espiritual papa cuanto ganas por hora</cp:keywords>
  <dc:description>reflexion espiritual papa cuanto ganas por hora</dc:description>
  <cp:lastModifiedBy>..</cp:lastModifiedBy>
  <cp:revision>1</cp:revision>
  <dcterms:created xsi:type="dcterms:W3CDTF">2015-11-09T15:55:17Z</dcterms:created>
  <dcterms:modified xsi:type="dcterms:W3CDTF">2015-11-09T15:56:10Z</dcterms:modified>
  <cp:category>Cultura</cp:category>
</cp:coreProperties>
</file>