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1" r:id="rId3"/>
    <p:sldId id="259" r:id="rId4"/>
    <p:sldId id="291" r:id="rId5"/>
    <p:sldId id="257" r:id="rId6"/>
    <p:sldId id="264" r:id="rId7"/>
    <p:sldId id="292" r:id="rId8"/>
    <p:sldId id="258" r:id="rId9"/>
    <p:sldId id="260" r:id="rId10"/>
    <p:sldId id="293" r:id="rId11"/>
    <p:sldId id="263" r:id="rId12"/>
    <p:sldId id="261" r:id="rId13"/>
    <p:sldId id="294" r:id="rId14"/>
    <p:sldId id="262" r:id="rId15"/>
    <p:sldId id="268" r:id="rId16"/>
    <p:sldId id="295" r:id="rId17"/>
    <p:sldId id="265" r:id="rId18"/>
    <p:sldId id="267" r:id="rId19"/>
    <p:sldId id="296" r:id="rId20"/>
    <p:sldId id="266" r:id="rId21"/>
    <p:sldId id="269" r:id="rId22"/>
    <p:sldId id="297" r:id="rId23"/>
    <p:sldId id="270" r:id="rId24"/>
    <p:sldId id="272" r:id="rId25"/>
    <p:sldId id="298" r:id="rId26"/>
    <p:sldId id="273" r:id="rId27"/>
    <p:sldId id="275" r:id="rId28"/>
    <p:sldId id="299" r:id="rId29"/>
    <p:sldId id="274" r:id="rId30"/>
    <p:sldId id="279" r:id="rId31"/>
    <p:sldId id="300" r:id="rId32"/>
    <p:sldId id="277" r:id="rId33"/>
    <p:sldId id="286" r:id="rId34"/>
    <p:sldId id="301" r:id="rId35"/>
    <p:sldId id="280" r:id="rId36"/>
    <p:sldId id="283" r:id="rId37"/>
    <p:sldId id="302" r:id="rId38"/>
    <p:sldId id="285" r:id="rId39"/>
    <p:sldId id="303" r:id="rId40"/>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34WGSebe3iYBHT6JWJCXMQ" hashData="WccycsYdQYbiv+0AQagO2EkEEo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0054D0"/>
    <a:srgbClr val="FF6600"/>
    <a:srgbClr val="6600FF"/>
    <a:srgbClr val="2626E6"/>
    <a:srgbClr val="00863D"/>
    <a:srgbClr val="EE00EE"/>
    <a:srgbClr val="3399FF"/>
    <a:srgbClr val="FDD7F5"/>
    <a:srgbClr val="E5CEF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0EDD380C-071A-4DFF-A5C8-45ADA724572F}" type="datetimeFigureOut">
              <a:rPr lang="es-PE" smtClean="0"/>
              <a:pPr/>
              <a:t>17/02/2020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8D88A61-13E2-4A81-972F-997F8948851A}" type="slidenum">
              <a:rPr lang="es-PE" smtClean="0"/>
              <a:pPr/>
              <a:t>‹Nº›</a:t>
            </a:fld>
            <a:endParaRPr lang="es-PE"/>
          </a:p>
        </p:txBody>
      </p:sp>
    </p:spTree>
  </p:cSld>
  <p:clrMapOvr>
    <a:masterClrMapping/>
  </p:clrMapOvr>
  <p:transition advClick="0"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EDD380C-071A-4DFF-A5C8-45ADA724572F}" type="datetimeFigureOut">
              <a:rPr lang="es-PE" smtClean="0"/>
              <a:pPr/>
              <a:t>17/02/2020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8D88A61-13E2-4A81-972F-997F8948851A}" type="slidenum">
              <a:rPr lang="es-PE" smtClean="0"/>
              <a:pPr/>
              <a:t>‹Nº›</a:t>
            </a:fld>
            <a:endParaRPr lang="es-PE"/>
          </a:p>
        </p:txBody>
      </p:sp>
    </p:spTree>
  </p:cSld>
  <p:clrMapOvr>
    <a:masterClrMapping/>
  </p:clrMapOvr>
  <p:transition advClick="0"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DD380C-071A-4DFF-A5C8-45ADA724572F}" type="datetimeFigureOut">
              <a:rPr lang="es-PE" smtClean="0"/>
              <a:pPr/>
              <a:t>17/02/2020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8D88A61-13E2-4A81-972F-997F8948851A}" type="slidenum">
              <a:rPr lang="es-PE" smtClean="0"/>
              <a:pPr/>
              <a:t>‹Nº›</a:t>
            </a:fld>
            <a:endParaRPr lang="es-PE"/>
          </a:p>
        </p:txBody>
      </p:sp>
    </p:spTree>
  </p:cSld>
  <p:clrMapOvr>
    <a:masterClrMapping/>
  </p:clrMapOvr>
  <p:transition advClick="0"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0EDD380C-071A-4DFF-A5C8-45ADA724572F}" type="datetimeFigureOut">
              <a:rPr lang="es-PE" smtClean="0"/>
              <a:pPr/>
              <a:t>17/02/2020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8D88A61-13E2-4A81-972F-997F8948851A}" type="slidenum">
              <a:rPr lang="es-PE" smtClean="0"/>
              <a:pPr/>
              <a:t>‹Nº›</a:t>
            </a:fld>
            <a:endParaRPr lang="es-PE"/>
          </a:p>
        </p:txBody>
      </p:sp>
    </p:spTree>
  </p:cSld>
  <p:clrMapOvr>
    <a:masterClrMapping/>
  </p:clrMapOvr>
  <p:transition advClick="0"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0EDD380C-071A-4DFF-A5C8-45ADA724572F}" type="datetimeFigureOut">
              <a:rPr lang="es-PE" smtClean="0"/>
              <a:pPr/>
              <a:t>17/02/2020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68D88A61-13E2-4A81-972F-997F8948851A}" type="slidenum">
              <a:rPr lang="es-PE" smtClean="0"/>
              <a:pPr/>
              <a:t>‹Nº›</a:t>
            </a:fld>
            <a:endParaRPr lang="es-PE"/>
          </a:p>
        </p:txBody>
      </p:sp>
    </p:spTree>
  </p:cSld>
  <p:clrMapOvr>
    <a:masterClrMapping/>
  </p:clrMapOvr>
  <p:transition advClick="0"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0EDD380C-071A-4DFF-A5C8-45ADA724572F}" type="datetimeFigureOut">
              <a:rPr lang="es-PE" smtClean="0"/>
              <a:pPr/>
              <a:t>17/02/2020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68D88A61-13E2-4A81-972F-997F8948851A}" type="slidenum">
              <a:rPr lang="es-PE" smtClean="0"/>
              <a:pPr/>
              <a:t>‹Nº›</a:t>
            </a:fld>
            <a:endParaRPr lang="es-PE"/>
          </a:p>
        </p:txBody>
      </p:sp>
    </p:spTree>
  </p:cSld>
  <p:clrMapOvr>
    <a:masterClrMapping/>
  </p:clrMapOvr>
  <p:transition advClick="0"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DD380C-071A-4DFF-A5C8-45ADA724572F}" type="datetimeFigureOut">
              <a:rPr lang="es-PE" smtClean="0"/>
              <a:pPr/>
              <a:t>17/02/2020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68D88A61-13E2-4A81-972F-997F8948851A}" type="slidenum">
              <a:rPr lang="es-PE" smtClean="0"/>
              <a:pPr/>
              <a:t>‹Nº›</a:t>
            </a:fld>
            <a:endParaRPr lang="es-PE"/>
          </a:p>
        </p:txBody>
      </p:sp>
    </p:spTree>
  </p:cSld>
  <p:clrMapOvr>
    <a:masterClrMapping/>
  </p:clrMapOvr>
  <p:transition advClick="0"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DD380C-071A-4DFF-A5C8-45ADA724572F}" type="datetimeFigureOut">
              <a:rPr lang="es-PE" smtClean="0"/>
              <a:pPr/>
              <a:t>17/02/2020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8D88A61-13E2-4A81-972F-997F8948851A}" type="slidenum">
              <a:rPr lang="es-PE" smtClean="0"/>
              <a:pPr/>
              <a:t>‹Nº›</a:t>
            </a:fld>
            <a:endParaRPr lang="es-PE"/>
          </a:p>
        </p:txBody>
      </p:sp>
    </p:spTree>
  </p:cSld>
  <p:clrMapOvr>
    <a:masterClrMapping/>
  </p:clrMapOvr>
  <p:transition advClick="0"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DD380C-071A-4DFF-A5C8-45ADA724572F}" type="datetimeFigureOut">
              <a:rPr lang="es-PE" smtClean="0"/>
              <a:pPr/>
              <a:t>17/02/2020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8D88A61-13E2-4A81-972F-997F8948851A}" type="slidenum">
              <a:rPr lang="es-PE" smtClean="0"/>
              <a:pPr/>
              <a:t>‹Nº›</a:t>
            </a:fld>
            <a:endParaRPr lang="es-PE"/>
          </a:p>
        </p:txBody>
      </p:sp>
    </p:spTree>
  </p:cSld>
  <p:clrMapOvr>
    <a:masterClrMapping/>
  </p:clrMapOvr>
  <p:transition advClick="0"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EDD380C-071A-4DFF-A5C8-45ADA724572F}" type="datetimeFigureOut">
              <a:rPr lang="es-PE" smtClean="0"/>
              <a:pPr/>
              <a:t>17/02/2020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8D88A61-13E2-4A81-972F-997F8948851A}" type="slidenum">
              <a:rPr lang="es-PE" smtClean="0"/>
              <a:pPr/>
              <a:t>‹Nº›</a:t>
            </a:fld>
            <a:endParaRPr lang="es-PE"/>
          </a:p>
        </p:txBody>
      </p:sp>
    </p:spTree>
  </p:cSld>
  <p:clrMapOvr>
    <a:masterClrMapping/>
  </p:clrMapOvr>
  <p:transition advClick="0"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EDD380C-071A-4DFF-A5C8-45ADA724572F}" type="datetimeFigureOut">
              <a:rPr lang="es-PE" smtClean="0"/>
              <a:pPr/>
              <a:t>17/02/2020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8D88A61-13E2-4A81-972F-997F8948851A}" type="slidenum">
              <a:rPr lang="es-PE" smtClean="0"/>
              <a:pPr/>
              <a:t>‹Nº›</a:t>
            </a:fld>
            <a:endParaRPr lang="es-PE"/>
          </a:p>
        </p:txBody>
      </p:sp>
    </p:spTree>
  </p:cSld>
  <p:clrMapOvr>
    <a:masterClrMapping/>
  </p:clrMapOvr>
  <p:transition advClick="0"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EDD380C-071A-4DFF-A5C8-45ADA724572F}" type="datetimeFigureOut">
              <a:rPr lang="es-PE" smtClean="0"/>
              <a:pPr/>
              <a:t>17/02/2020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8D88A61-13E2-4A81-972F-997F8948851A}"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2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3.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4.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7.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30.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3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3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33.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34.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3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3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3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66.png"/></Relationships>
</file>

<file path=ppt/slides/_rels/slide38.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image" Target="../media/image72.png"/><Relationship Id="rId18" Type="http://schemas.openxmlformats.org/officeDocument/2006/relationships/image" Target="../media/image7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8.png"/><Relationship Id="rId11" Type="http://schemas.openxmlformats.org/officeDocument/2006/relationships/image" Target="../media/image71.png"/><Relationship Id="rId5" Type="http://schemas.openxmlformats.org/officeDocument/2006/relationships/hyperlink" Target="http://www.mispps.com/" TargetMode="External"/><Relationship Id="rId15" Type="http://schemas.openxmlformats.org/officeDocument/2006/relationships/image" Target="../media/image73.png"/><Relationship Id="rId10" Type="http://schemas.openxmlformats.org/officeDocument/2006/relationships/hyperlink" Target="https://www.facebook.com/mispps" TargetMode="External"/><Relationship Id="rId4" Type="http://schemas.openxmlformats.org/officeDocument/2006/relationships/image" Target="../media/image67.png"/><Relationship Id="rId9" Type="http://schemas.openxmlformats.org/officeDocument/2006/relationships/image" Target="../media/image7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8100000" scaled="1"/>
          <a:tileRect/>
        </a:gradFill>
        <a:effectLst/>
      </p:bgPr>
    </p:bg>
    <p:spTree>
      <p:nvGrpSpPr>
        <p:cNvPr id="1" name=""/>
        <p:cNvGrpSpPr/>
        <p:nvPr/>
      </p:nvGrpSpPr>
      <p:grpSpPr>
        <a:xfrm>
          <a:off x="0" y="0"/>
          <a:ext cx="0" cy="0"/>
          <a:chOff x="0" y="0"/>
          <a:chExt cx="0" cy="0"/>
        </a:xfrm>
      </p:grpSpPr>
      <p:pic>
        <p:nvPicPr>
          <p:cNvPr id="2" name="1 Imagen" descr="Poppies_Grasslands_Sky_44885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2000">
                <a:srgbClr val="FFC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VhZRD0LsNFiuY3gnnqYqCsUSJ5A.png"/>
          <p:cNvPicPr>
            <a:picLocks noChangeAspect="1"/>
          </p:cNvPicPr>
          <p:nvPr/>
        </p:nvPicPr>
        <p:blipFill>
          <a:blip r:embed="rId4"/>
          <a:stretch>
            <a:fillRect/>
          </a:stretch>
        </p:blipFill>
        <p:spPr>
          <a:xfrm flipH="1">
            <a:off x="-214346" y="849252"/>
            <a:ext cx="3214710" cy="4294248"/>
          </a:xfrm>
          <a:prstGeom prst="rect">
            <a:avLst/>
          </a:prstGeom>
        </p:spPr>
      </p:pic>
      <p:pic>
        <p:nvPicPr>
          <p:cNvPr id="10" name="9 Imagen" descr="Cool Text - Una 349545559061264.png"/>
          <p:cNvPicPr>
            <a:picLocks noChangeAspect="1"/>
          </p:cNvPicPr>
          <p:nvPr/>
        </p:nvPicPr>
        <p:blipFill>
          <a:blip r:embed="rId5"/>
          <a:stretch>
            <a:fillRect/>
          </a:stretch>
        </p:blipFill>
        <p:spPr>
          <a:xfrm>
            <a:off x="714348" y="142858"/>
            <a:ext cx="1049216" cy="633617"/>
          </a:xfrm>
          <a:prstGeom prst="rect">
            <a:avLst/>
          </a:prstGeom>
        </p:spPr>
      </p:pic>
      <p:pic>
        <p:nvPicPr>
          <p:cNvPr id="11" name="10 Imagen" descr="Cool Text - Prctica 349545531004123.png"/>
          <p:cNvPicPr>
            <a:picLocks noChangeAspect="1"/>
          </p:cNvPicPr>
          <p:nvPr/>
        </p:nvPicPr>
        <p:blipFill>
          <a:blip r:embed="rId6"/>
          <a:stretch>
            <a:fillRect/>
          </a:stretch>
        </p:blipFill>
        <p:spPr>
          <a:xfrm>
            <a:off x="2000232" y="142858"/>
            <a:ext cx="2000264" cy="666755"/>
          </a:xfrm>
          <a:prstGeom prst="rect">
            <a:avLst/>
          </a:prstGeom>
        </p:spPr>
      </p:pic>
      <p:pic>
        <p:nvPicPr>
          <p:cNvPr id="12" name="11 Imagen" descr="Cool Text - De 349545652750572.png"/>
          <p:cNvPicPr>
            <a:picLocks noChangeAspect="1"/>
          </p:cNvPicPr>
          <p:nvPr/>
        </p:nvPicPr>
        <p:blipFill>
          <a:blip r:embed="rId7"/>
          <a:stretch>
            <a:fillRect/>
          </a:stretch>
        </p:blipFill>
        <p:spPr>
          <a:xfrm>
            <a:off x="4143372" y="214296"/>
            <a:ext cx="785818" cy="584493"/>
          </a:xfrm>
          <a:prstGeom prst="rect">
            <a:avLst/>
          </a:prstGeom>
        </p:spPr>
      </p:pic>
      <p:pic>
        <p:nvPicPr>
          <p:cNvPr id="13" name="12 Imagen" descr="Cool Text - 5 349545418034159.png"/>
          <p:cNvPicPr>
            <a:picLocks noChangeAspect="1"/>
          </p:cNvPicPr>
          <p:nvPr/>
        </p:nvPicPr>
        <p:blipFill>
          <a:blip r:embed="rId8"/>
          <a:stretch>
            <a:fillRect/>
          </a:stretch>
        </p:blipFill>
        <p:spPr>
          <a:xfrm>
            <a:off x="5072066" y="214296"/>
            <a:ext cx="455547" cy="585704"/>
          </a:xfrm>
          <a:prstGeom prst="rect">
            <a:avLst/>
          </a:prstGeom>
        </p:spPr>
      </p:pic>
      <p:pic>
        <p:nvPicPr>
          <p:cNvPr id="14" name="13 Imagen" descr="Cool Text - Minutos 349545431678294.png"/>
          <p:cNvPicPr>
            <a:picLocks noChangeAspect="1"/>
          </p:cNvPicPr>
          <p:nvPr/>
        </p:nvPicPr>
        <p:blipFill>
          <a:blip r:embed="rId9"/>
          <a:stretch>
            <a:fillRect/>
          </a:stretch>
        </p:blipFill>
        <p:spPr>
          <a:xfrm>
            <a:off x="5786446" y="246747"/>
            <a:ext cx="1857388" cy="540220"/>
          </a:xfrm>
          <a:prstGeom prst="rect">
            <a:avLst/>
          </a:prstGeom>
        </p:spPr>
      </p:pic>
      <p:pic>
        <p:nvPicPr>
          <p:cNvPr id="15" name="14 Imagen" descr="Cool Text - Diarios 349545445589636.png"/>
          <p:cNvPicPr>
            <a:picLocks noChangeAspect="1"/>
          </p:cNvPicPr>
          <p:nvPr/>
        </p:nvPicPr>
        <p:blipFill>
          <a:blip r:embed="rId10"/>
          <a:stretch>
            <a:fillRect/>
          </a:stretch>
        </p:blipFill>
        <p:spPr>
          <a:xfrm>
            <a:off x="3071802" y="928676"/>
            <a:ext cx="1928826" cy="647740"/>
          </a:xfrm>
          <a:prstGeom prst="rect">
            <a:avLst/>
          </a:prstGeom>
        </p:spPr>
      </p:pic>
      <p:pic>
        <p:nvPicPr>
          <p:cNvPr id="16" name="15 Imagen" descr="Cool Text - Que 349545456960849.png"/>
          <p:cNvPicPr>
            <a:picLocks noChangeAspect="1"/>
          </p:cNvPicPr>
          <p:nvPr/>
        </p:nvPicPr>
        <p:blipFill>
          <a:blip r:embed="rId11"/>
          <a:stretch>
            <a:fillRect/>
          </a:stretch>
        </p:blipFill>
        <p:spPr>
          <a:xfrm>
            <a:off x="5214942" y="928676"/>
            <a:ext cx="857256" cy="651291"/>
          </a:xfrm>
          <a:prstGeom prst="rect">
            <a:avLst/>
          </a:prstGeom>
        </p:spPr>
      </p:pic>
      <p:pic>
        <p:nvPicPr>
          <p:cNvPr id="17" name="16 Imagen" descr="Cool Text - Te 349545467544313.png"/>
          <p:cNvPicPr>
            <a:picLocks noChangeAspect="1"/>
          </p:cNvPicPr>
          <p:nvPr/>
        </p:nvPicPr>
        <p:blipFill>
          <a:blip r:embed="rId12"/>
          <a:stretch>
            <a:fillRect/>
          </a:stretch>
        </p:blipFill>
        <p:spPr>
          <a:xfrm>
            <a:off x="6143636" y="928676"/>
            <a:ext cx="660242" cy="642942"/>
          </a:xfrm>
          <a:prstGeom prst="rect">
            <a:avLst/>
          </a:prstGeom>
        </p:spPr>
      </p:pic>
      <p:pic>
        <p:nvPicPr>
          <p:cNvPr id="19" name="18 Imagen" descr="Cool Text - La 349545494961393.png"/>
          <p:cNvPicPr>
            <a:picLocks noChangeAspect="1"/>
          </p:cNvPicPr>
          <p:nvPr/>
        </p:nvPicPr>
        <p:blipFill>
          <a:blip r:embed="rId13"/>
          <a:stretch>
            <a:fillRect/>
          </a:stretch>
        </p:blipFill>
        <p:spPr>
          <a:xfrm>
            <a:off x="3357554" y="2500312"/>
            <a:ext cx="736704" cy="642942"/>
          </a:xfrm>
          <a:prstGeom prst="rect">
            <a:avLst/>
          </a:prstGeom>
        </p:spPr>
      </p:pic>
      <p:pic>
        <p:nvPicPr>
          <p:cNvPr id="20" name="19 Imagen" descr="Cool Text - Vida 349545511145755.png"/>
          <p:cNvPicPr>
            <a:picLocks noChangeAspect="1"/>
          </p:cNvPicPr>
          <p:nvPr/>
        </p:nvPicPr>
        <p:blipFill>
          <a:blip r:embed="rId14"/>
          <a:stretch>
            <a:fillRect/>
          </a:stretch>
        </p:blipFill>
        <p:spPr>
          <a:xfrm>
            <a:off x="4214810" y="2500312"/>
            <a:ext cx="1143008" cy="642519"/>
          </a:xfrm>
          <a:prstGeom prst="rect">
            <a:avLst/>
          </a:prstGeom>
        </p:spPr>
      </p:pic>
      <p:pic>
        <p:nvPicPr>
          <p:cNvPr id="21" name="20 Imagen" descr="Cool Text - Cambiar 349552780641853.png"/>
          <p:cNvPicPr>
            <a:picLocks noChangeAspect="1"/>
          </p:cNvPicPr>
          <p:nvPr/>
        </p:nvPicPr>
        <p:blipFill>
          <a:blip r:embed="rId15"/>
          <a:stretch>
            <a:fillRect/>
          </a:stretch>
        </p:blipFill>
        <p:spPr>
          <a:xfrm>
            <a:off x="3143240" y="1643056"/>
            <a:ext cx="2479158" cy="746079"/>
          </a:xfrm>
          <a:prstGeom prst="rect">
            <a:avLst/>
          </a:prstGeom>
        </p:spPr>
      </p:pic>
      <p:pic>
        <p:nvPicPr>
          <p:cNvPr id="38914" name="Picture 2" descr="Rendered Image"/>
          <p:cNvPicPr>
            <a:picLocks noChangeAspect="1" noChangeArrowheads="1"/>
          </p:cNvPicPr>
          <p:nvPr/>
        </p:nvPicPr>
        <p:blipFill>
          <a:blip r:embed="rId16">
            <a:lum contrast="40000"/>
          </a:blip>
          <a:srcRect/>
          <a:stretch>
            <a:fillRect/>
          </a:stretch>
        </p:blipFill>
        <p:spPr bwMode="auto">
          <a:xfrm>
            <a:off x="6143636" y="4286262"/>
            <a:ext cx="2496937" cy="428628"/>
          </a:xfrm>
          <a:prstGeom prst="rect">
            <a:avLst/>
          </a:prstGeom>
          <a:noFill/>
        </p:spPr>
      </p:pic>
      <p:pic>
        <p:nvPicPr>
          <p:cNvPr id="18" name="17 Imagen" descr="Poppies_Grasslands_Sky_44885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37000">
    <p:sndAc>
      <p:stSnd loop="1">
        <p:snd r:embed="rId2" name="LA VIDA ES BEL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3000"/>
                                        <p:tgtEl>
                                          <p:spTgt spid="9"/>
                                        </p:tgtEl>
                                      </p:cBhvr>
                                    </p:animEffect>
                                  </p:childTnLst>
                                </p:cTn>
                              </p:par>
                            </p:childTnLst>
                          </p:cTn>
                        </p:par>
                        <p:par>
                          <p:cTn id="25" fill="hold">
                            <p:stCondLst>
                              <p:cond delay="6000"/>
                            </p:stCondLst>
                            <p:childTnLst>
                              <p:par>
                                <p:cTn id="26" presetID="52" presetClass="entr" presetSubtype="0"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Scale>
                                      <p:cBhvr>
                                        <p:cTn id="28"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000" decel="50000" fill="hold">
                                          <p:stCondLst>
                                            <p:cond delay="0"/>
                                          </p:stCondLst>
                                        </p:cTn>
                                        <p:tgtEl>
                                          <p:spTgt spid="10"/>
                                        </p:tgtEl>
                                        <p:attrNameLst>
                                          <p:attrName>ppt_x</p:attrName>
                                          <p:attrName>ppt_y</p:attrName>
                                        </p:attrNameLst>
                                      </p:cBhvr>
                                    </p:animMotion>
                                    <p:animEffect transition="in" filter="fade">
                                      <p:cBhvr>
                                        <p:cTn id="30" dur="2000"/>
                                        <p:tgtEl>
                                          <p:spTgt spid="10"/>
                                        </p:tgtEl>
                                      </p:cBhvr>
                                    </p:animEffect>
                                  </p:childTnLst>
                                </p:cTn>
                              </p:par>
                            </p:childTnLst>
                          </p:cTn>
                        </p:par>
                        <p:par>
                          <p:cTn id="31" fill="hold">
                            <p:stCondLst>
                              <p:cond delay="8000"/>
                            </p:stCondLst>
                            <p:childTnLst>
                              <p:par>
                                <p:cTn id="32" presetID="52" presetClass="entr" presetSubtype="0"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Scale>
                                      <p:cBhvr>
                                        <p:cTn id="34"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2000" decel="50000" fill="hold">
                                          <p:stCondLst>
                                            <p:cond delay="0"/>
                                          </p:stCondLst>
                                        </p:cTn>
                                        <p:tgtEl>
                                          <p:spTgt spid="11"/>
                                        </p:tgtEl>
                                        <p:attrNameLst>
                                          <p:attrName>ppt_x</p:attrName>
                                          <p:attrName>ppt_y</p:attrName>
                                        </p:attrNameLst>
                                      </p:cBhvr>
                                    </p:animMotion>
                                    <p:animEffect transition="in" filter="fade">
                                      <p:cBhvr>
                                        <p:cTn id="36" dur="2000"/>
                                        <p:tgtEl>
                                          <p:spTgt spid="11"/>
                                        </p:tgtEl>
                                      </p:cBhvr>
                                    </p:animEffect>
                                  </p:childTnLst>
                                </p:cTn>
                              </p:par>
                            </p:childTnLst>
                          </p:cTn>
                        </p:par>
                        <p:par>
                          <p:cTn id="37" fill="hold">
                            <p:stCondLst>
                              <p:cond delay="10000"/>
                            </p:stCondLst>
                            <p:childTnLst>
                              <p:par>
                                <p:cTn id="38" presetID="52" presetClass="entr" presetSubtype="0"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Scale>
                                      <p:cBhvr>
                                        <p:cTn id="40"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2000" decel="50000" fill="hold">
                                          <p:stCondLst>
                                            <p:cond delay="0"/>
                                          </p:stCondLst>
                                        </p:cTn>
                                        <p:tgtEl>
                                          <p:spTgt spid="12"/>
                                        </p:tgtEl>
                                        <p:attrNameLst>
                                          <p:attrName>ppt_x</p:attrName>
                                          <p:attrName>ppt_y</p:attrName>
                                        </p:attrNameLst>
                                      </p:cBhvr>
                                    </p:animMotion>
                                    <p:animEffect transition="in" filter="fade">
                                      <p:cBhvr>
                                        <p:cTn id="42" dur="2000"/>
                                        <p:tgtEl>
                                          <p:spTgt spid="12"/>
                                        </p:tgtEl>
                                      </p:cBhvr>
                                    </p:animEffect>
                                  </p:childTnLst>
                                </p:cTn>
                              </p:par>
                            </p:childTnLst>
                          </p:cTn>
                        </p:par>
                        <p:par>
                          <p:cTn id="43" fill="hold">
                            <p:stCondLst>
                              <p:cond delay="12000"/>
                            </p:stCondLst>
                            <p:childTnLst>
                              <p:par>
                                <p:cTn id="44" presetID="52" presetClass="entr" presetSubtype="0" fill="hold" nodeType="afterEffect">
                                  <p:stCondLst>
                                    <p:cond delay="0"/>
                                  </p:stCondLst>
                                  <p:childTnLst>
                                    <p:set>
                                      <p:cBhvr>
                                        <p:cTn id="45" dur="1" fill="hold">
                                          <p:stCondLst>
                                            <p:cond delay="0"/>
                                          </p:stCondLst>
                                        </p:cTn>
                                        <p:tgtEl>
                                          <p:spTgt spid="13"/>
                                        </p:tgtEl>
                                        <p:attrNameLst>
                                          <p:attrName>style.visibility</p:attrName>
                                        </p:attrNameLst>
                                      </p:cBhvr>
                                      <p:to>
                                        <p:strVal val="visible"/>
                                      </p:to>
                                    </p:set>
                                    <p:animScale>
                                      <p:cBhvr>
                                        <p:cTn id="46"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2000" decel="50000" fill="hold">
                                          <p:stCondLst>
                                            <p:cond delay="0"/>
                                          </p:stCondLst>
                                        </p:cTn>
                                        <p:tgtEl>
                                          <p:spTgt spid="13"/>
                                        </p:tgtEl>
                                        <p:attrNameLst>
                                          <p:attrName>ppt_x</p:attrName>
                                          <p:attrName>ppt_y</p:attrName>
                                        </p:attrNameLst>
                                      </p:cBhvr>
                                    </p:animMotion>
                                    <p:animEffect transition="in" filter="fade">
                                      <p:cBhvr>
                                        <p:cTn id="48" dur="2000"/>
                                        <p:tgtEl>
                                          <p:spTgt spid="13"/>
                                        </p:tgtEl>
                                      </p:cBhvr>
                                    </p:animEffect>
                                  </p:childTnLst>
                                </p:cTn>
                              </p:par>
                            </p:childTnLst>
                          </p:cTn>
                        </p:par>
                        <p:par>
                          <p:cTn id="49" fill="hold">
                            <p:stCondLst>
                              <p:cond delay="14000"/>
                            </p:stCondLst>
                            <p:childTnLst>
                              <p:par>
                                <p:cTn id="50" presetID="52" presetClass="entr" presetSubtype="0" fill="hold" nodeType="afterEffect">
                                  <p:stCondLst>
                                    <p:cond delay="0"/>
                                  </p:stCondLst>
                                  <p:childTnLst>
                                    <p:set>
                                      <p:cBhvr>
                                        <p:cTn id="51" dur="1" fill="hold">
                                          <p:stCondLst>
                                            <p:cond delay="0"/>
                                          </p:stCondLst>
                                        </p:cTn>
                                        <p:tgtEl>
                                          <p:spTgt spid="14"/>
                                        </p:tgtEl>
                                        <p:attrNameLst>
                                          <p:attrName>style.visibility</p:attrName>
                                        </p:attrNameLst>
                                      </p:cBhvr>
                                      <p:to>
                                        <p:strVal val="visible"/>
                                      </p:to>
                                    </p:set>
                                    <p:animScale>
                                      <p:cBhvr>
                                        <p:cTn id="52" dur="2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2000" decel="50000" fill="hold">
                                          <p:stCondLst>
                                            <p:cond delay="0"/>
                                          </p:stCondLst>
                                        </p:cTn>
                                        <p:tgtEl>
                                          <p:spTgt spid="14"/>
                                        </p:tgtEl>
                                        <p:attrNameLst>
                                          <p:attrName>ppt_x</p:attrName>
                                          <p:attrName>ppt_y</p:attrName>
                                        </p:attrNameLst>
                                      </p:cBhvr>
                                    </p:animMotion>
                                    <p:animEffect transition="in" filter="fade">
                                      <p:cBhvr>
                                        <p:cTn id="54" dur="2000"/>
                                        <p:tgtEl>
                                          <p:spTgt spid="14"/>
                                        </p:tgtEl>
                                      </p:cBhvr>
                                    </p:animEffect>
                                  </p:childTnLst>
                                </p:cTn>
                              </p:par>
                            </p:childTnLst>
                          </p:cTn>
                        </p:par>
                        <p:par>
                          <p:cTn id="55" fill="hold">
                            <p:stCondLst>
                              <p:cond delay="16000"/>
                            </p:stCondLst>
                            <p:childTnLst>
                              <p:par>
                                <p:cTn id="56" presetID="52" presetClass="entr" presetSubtype="0"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Scale>
                                      <p:cBhvr>
                                        <p:cTn id="58" dur="2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2000" decel="50000" fill="hold">
                                          <p:stCondLst>
                                            <p:cond delay="0"/>
                                          </p:stCondLst>
                                        </p:cTn>
                                        <p:tgtEl>
                                          <p:spTgt spid="15"/>
                                        </p:tgtEl>
                                        <p:attrNameLst>
                                          <p:attrName>ppt_x</p:attrName>
                                          <p:attrName>ppt_y</p:attrName>
                                        </p:attrNameLst>
                                      </p:cBhvr>
                                    </p:animMotion>
                                    <p:animEffect transition="in" filter="fade">
                                      <p:cBhvr>
                                        <p:cTn id="60" dur="2000"/>
                                        <p:tgtEl>
                                          <p:spTgt spid="15"/>
                                        </p:tgtEl>
                                      </p:cBhvr>
                                    </p:animEffect>
                                  </p:childTnLst>
                                </p:cTn>
                              </p:par>
                            </p:childTnLst>
                          </p:cTn>
                        </p:par>
                        <p:par>
                          <p:cTn id="61" fill="hold">
                            <p:stCondLst>
                              <p:cond delay="18000"/>
                            </p:stCondLst>
                            <p:childTnLst>
                              <p:par>
                                <p:cTn id="62" presetID="52" presetClass="entr" presetSubtype="0" fill="hold" nodeType="afterEffect">
                                  <p:stCondLst>
                                    <p:cond delay="0"/>
                                  </p:stCondLst>
                                  <p:childTnLst>
                                    <p:set>
                                      <p:cBhvr>
                                        <p:cTn id="63" dur="1" fill="hold">
                                          <p:stCondLst>
                                            <p:cond delay="0"/>
                                          </p:stCondLst>
                                        </p:cTn>
                                        <p:tgtEl>
                                          <p:spTgt spid="16"/>
                                        </p:tgtEl>
                                        <p:attrNameLst>
                                          <p:attrName>style.visibility</p:attrName>
                                        </p:attrNameLst>
                                      </p:cBhvr>
                                      <p:to>
                                        <p:strVal val="visible"/>
                                      </p:to>
                                    </p:set>
                                    <p:animScale>
                                      <p:cBhvr>
                                        <p:cTn id="64" dur="2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2000" decel="50000" fill="hold">
                                          <p:stCondLst>
                                            <p:cond delay="0"/>
                                          </p:stCondLst>
                                        </p:cTn>
                                        <p:tgtEl>
                                          <p:spTgt spid="16"/>
                                        </p:tgtEl>
                                        <p:attrNameLst>
                                          <p:attrName>ppt_x</p:attrName>
                                          <p:attrName>ppt_y</p:attrName>
                                        </p:attrNameLst>
                                      </p:cBhvr>
                                    </p:animMotion>
                                    <p:animEffect transition="in" filter="fade">
                                      <p:cBhvr>
                                        <p:cTn id="66" dur="2000"/>
                                        <p:tgtEl>
                                          <p:spTgt spid="16"/>
                                        </p:tgtEl>
                                      </p:cBhvr>
                                    </p:animEffect>
                                  </p:childTnLst>
                                </p:cTn>
                              </p:par>
                            </p:childTnLst>
                          </p:cTn>
                        </p:par>
                        <p:par>
                          <p:cTn id="67" fill="hold">
                            <p:stCondLst>
                              <p:cond delay="20000"/>
                            </p:stCondLst>
                            <p:childTnLst>
                              <p:par>
                                <p:cTn id="68" presetID="52" presetClass="entr" presetSubtype="0" fill="hold" nodeType="afterEffect">
                                  <p:stCondLst>
                                    <p:cond delay="0"/>
                                  </p:stCondLst>
                                  <p:childTnLst>
                                    <p:set>
                                      <p:cBhvr>
                                        <p:cTn id="69" dur="1" fill="hold">
                                          <p:stCondLst>
                                            <p:cond delay="0"/>
                                          </p:stCondLst>
                                        </p:cTn>
                                        <p:tgtEl>
                                          <p:spTgt spid="17"/>
                                        </p:tgtEl>
                                        <p:attrNameLst>
                                          <p:attrName>style.visibility</p:attrName>
                                        </p:attrNameLst>
                                      </p:cBhvr>
                                      <p:to>
                                        <p:strVal val="visible"/>
                                      </p:to>
                                    </p:set>
                                    <p:animScale>
                                      <p:cBhvr>
                                        <p:cTn id="70" dur="2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2000" decel="50000" fill="hold">
                                          <p:stCondLst>
                                            <p:cond delay="0"/>
                                          </p:stCondLst>
                                        </p:cTn>
                                        <p:tgtEl>
                                          <p:spTgt spid="17"/>
                                        </p:tgtEl>
                                        <p:attrNameLst>
                                          <p:attrName>ppt_x</p:attrName>
                                          <p:attrName>ppt_y</p:attrName>
                                        </p:attrNameLst>
                                      </p:cBhvr>
                                    </p:animMotion>
                                    <p:animEffect transition="in" filter="fade">
                                      <p:cBhvr>
                                        <p:cTn id="72" dur="2000"/>
                                        <p:tgtEl>
                                          <p:spTgt spid="17"/>
                                        </p:tgtEl>
                                      </p:cBhvr>
                                    </p:animEffect>
                                  </p:childTnLst>
                                </p:cTn>
                              </p:par>
                            </p:childTnLst>
                          </p:cTn>
                        </p:par>
                        <p:par>
                          <p:cTn id="73" fill="hold">
                            <p:stCondLst>
                              <p:cond delay="22000"/>
                            </p:stCondLst>
                            <p:childTnLst>
                              <p:par>
                                <p:cTn id="74" presetID="52" presetClass="entr" presetSubtype="0" fill="hold" nodeType="afterEffect">
                                  <p:stCondLst>
                                    <p:cond delay="0"/>
                                  </p:stCondLst>
                                  <p:childTnLst>
                                    <p:set>
                                      <p:cBhvr>
                                        <p:cTn id="75" dur="1" fill="hold">
                                          <p:stCondLst>
                                            <p:cond delay="0"/>
                                          </p:stCondLst>
                                        </p:cTn>
                                        <p:tgtEl>
                                          <p:spTgt spid="21"/>
                                        </p:tgtEl>
                                        <p:attrNameLst>
                                          <p:attrName>style.visibility</p:attrName>
                                        </p:attrNameLst>
                                      </p:cBhvr>
                                      <p:to>
                                        <p:strVal val="visible"/>
                                      </p:to>
                                    </p:set>
                                    <p:animScale>
                                      <p:cBhvr>
                                        <p:cTn id="76" dur="2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7" dur="2000" decel="50000" fill="hold">
                                          <p:stCondLst>
                                            <p:cond delay="0"/>
                                          </p:stCondLst>
                                        </p:cTn>
                                        <p:tgtEl>
                                          <p:spTgt spid="21"/>
                                        </p:tgtEl>
                                        <p:attrNameLst>
                                          <p:attrName>ppt_x</p:attrName>
                                          <p:attrName>ppt_y</p:attrName>
                                        </p:attrNameLst>
                                      </p:cBhvr>
                                    </p:animMotion>
                                    <p:animEffect transition="in" filter="fade">
                                      <p:cBhvr>
                                        <p:cTn id="78" dur="2000"/>
                                        <p:tgtEl>
                                          <p:spTgt spid="21"/>
                                        </p:tgtEl>
                                      </p:cBhvr>
                                    </p:animEffect>
                                  </p:childTnLst>
                                </p:cTn>
                              </p:par>
                            </p:childTnLst>
                          </p:cTn>
                        </p:par>
                        <p:par>
                          <p:cTn id="79" fill="hold">
                            <p:stCondLst>
                              <p:cond delay="24000"/>
                            </p:stCondLst>
                            <p:childTnLst>
                              <p:par>
                                <p:cTn id="80" presetID="52" presetClass="entr" presetSubtype="0" fill="hold" nodeType="afterEffect">
                                  <p:stCondLst>
                                    <p:cond delay="0"/>
                                  </p:stCondLst>
                                  <p:childTnLst>
                                    <p:set>
                                      <p:cBhvr>
                                        <p:cTn id="81" dur="1" fill="hold">
                                          <p:stCondLst>
                                            <p:cond delay="0"/>
                                          </p:stCondLst>
                                        </p:cTn>
                                        <p:tgtEl>
                                          <p:spTgt spid="19"/>
                                        </p:tgtEl>
                                        <p:attrNameLst>
                                          <p:attrName>style.visibility</p:attrName>
                                        </p:attrNameLst>
                                      </p:cBhvr>
                                      <p:to>
                                        <p:strVal val="visible"/>
                                      </p:to>
                                    </p:set>
                                    <p:animScale>
                                      <p:cBhvr>
                                        <p:cTn id="82" dur="2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3" dur="2000" decel="50000" fill="hold">
                                          <p:stCondLst>
                                            <p:cond delay="0"/>
                                          </p:stCondLst>
                                        </p:cTn>
                                        <p:tgtEl>
                                          <p:spTgt spid="19"/>
                                        </p:tgtEl>
                                        <p:attrNameLst>
                                          <p:attrName>ppt_x</p:attrName>
                                          <p:attrName>ppt_y</p:attrName>
                                        </p:attrNameLst>
                                      </p:cBhvr>
                                    </p:animMotion>
                                    <p:animEffect transition="in" filter="fade">
                                      <p:cBhvr>
                                        <p:cTn id="84" dur="2000"/>
                                        <p:tgtEl>
                                          <p:spTgt spid="19"/>
                                        </p:tgtEl>
                                      </p:cBhvr>
                                    </p:animEffect>
                                  </p:childTnLst>
                                </p:cTn>
                              </p:par>
                            </p:childTnLst>
                          </p:cTn>
                        </p:par>
                        <p:par>
                          <p:cTn id="85" fill="hold">
                            <p:stCondLst>
                              <p:cond delay="26000"/>
                            </p:stCondLst>
                            <p:childTnLst>
                              <p:par>
                                <p:cTn id="86" presetID="52" presetClass="entr" presetSubtype="0" fill="hold" nodeType="afterEffect">
                                  <p:stCondLst>
                                    <p:cond delay="0"/>
                                  </p:stCondLst>
                                  <p:childTnLst>
                                    <p:set>
                                      <p:cBhvr>
                                        <p:cTn id="87" dur="1" fill="hold">
                                          <p:stCondLst>
                                            <p:cond delay="0"/>
                                          </p:stCondLst>
                                        </p:cTn>
                                        <p:tgtEl>
                                          <p:spTgt spid="20"/>
                                        </p:tgtEl>
                                        <p:attrNameLst>
                                          <p:attrName>style.visibility</p:attrName>
                                        </p:attrNameLst>
                                      </p:cBhvr>
                                      <p:to>
                                        <p:strVal val="visible"/>
                                      </p:to>
                                    </p:set>
                                    <p:animScale>
                                      <p:cBhvr>
                                        <p:cTn id="88" dur="2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9" dur="2000" decel="50000" fill="hold">
                                          <p:stCondLst>
                                            <p:cond delay="0"/>
                                          </p:stCondLst>
                                        </p:cTn>
                                        <p:tgtEl>
                                          <p:spTgt spid="20"/>
                                        </p:tgtEl>
                                        <p:attrNameLst>
                                          <p:attrName>ppt_x</p:attrName>
                                          <p:attrName>ppt_y</p:attrName>
                                        </p:attrNameLst>
                                      </p:cBhvr>
                                    </p:animMotion>
                                    <p:animEffect transition="in" filter="fade">
                                      <p:cBhvr>
                                        <p:cTn id="90" dur="2000"/>
                                        <p:tgtEl>
                                          <p:spTgt spid="20"/>
                                        </p:tgtEl>
                                      </p:cBhvr>
                                    </p:animEffect>
                                  </p:childTnLst>
                                </p:cTn>
                              </p:par>
                            </p:childTnLst>
                          </p:cTn>
                        </p:par>
                        <p:par>
                          <p:cTn id="91" fill="hold">
                            <p:stCondLst>
                              <p:cond delay="28000"/>
                            </p:stCondLst>
                            <p:childTnLst>
                              <p:par>
                                <p:cTn id="92" presetID="12" presetClass="entr" presetSubtype="1" fill="hold" nodeType="afterEffect">
                                  <p:stCondLst>
                                    <p:cond delay="0"/>
                                  </p:stCondLst>
                                  <p:childTnLst>
                                    <p:set>
                                      <p:cBhvr>
                                        <p:cTn id="93" dur="1" fill="hold">
                                          <p:stCondLst>
                                            <p:cond delay="0"/>
                                          </p:stCondLst>
                                        </p:cTn>
                                        <p:tgtEl>
                                          <p:spTgt spid="38914"/>
                                        </p:tgtEl>
                                        <p:attrNameLst>
                                          <p:attrName>style.visibility</p:attrName>
                                        </p:attrNameLst>
                                      </p:cBhvr>
                                      <p:to>
                                        <p:strVal val="visible"/>
                                      </p:to>
                                    </p:set>
                                    <p:animEffect transition="in" filter="slide(fromTop)">
                                      <p:cBhvr>
                                        <p:cTn id="94" dur="2000"/>
                                        <p:tgtEl>
                                          <p:spTgt spid="389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1 Imagen" descr="235631_menziesii-nemophila-aka-porcelanka-niebiesk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solidFill>
            <a:srgbClr val="0054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9938" name="Picture 2" descr="Resultado de imagen de visage tube femme"/>
          <p:cNvPicPr>
            <a:picLocks noChangeAspect="1" noChangeArrowheads="1"/>
          </p:cNvPicPr>
          <p:nvPr/>
        </p:nvPicPr>
        <p:blipFill>
          <a:blip r:embed="rId3"/>
          <a:srcRect/>
          <a:stretch>
            <a:fillRect/>
          </a:stretch>
        </p:blipFill>
        <p:spPr bwMode="auto">
          <a:xfrm>
            <a:off x="4786314" y="214296"/>
            <a:ext cx="4762500" cy="4610100"/>
          </a:xfrm>
          <a:prstGeom prst="rect">
            <a:avLst/>
          </a:prstGeom>
          <a:noFill/>
        </p:spPr>
      </p:pic>
      <p:sp>
        <p:nvSpPr>
          <p:cNvPr id="5" name="4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8" presetClass="exit" presetSubtype="6" fill="hold" grpId="1" nodeType="withEffect">
                                  <p:stCondLst>
                                    <p:cond delay="0"/>
                                  </p:stCondLst>
                                  <p:childTnLst>
                                    <p:animEffect transition="out" filter="strips(downRigh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8" presetClass="entr" presetSubtype="6"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strips(downRight)">
                                      <p:cBhvr>
                                        <p:cTn id="16" dur="3000"/>
                                        <p:tgtEl>
                                          <p:spTgt spid="2"/>
                                        </p:tgtEl>
                                      </p:cBhvr>
                                    </p:animEffec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39938"/>
                                        </p:tgtEl>
                                        <p:attrNameLst>
                                          <p:attrName>style.visibility</p:attrName>
                                        </p:attrNameLst>
                                      </p:cBhvr>
                                      <p:to>
                                        <p:strVal val="visible"/>
                                      </p:to>
                                    </p:set>
                                    <p:animEffect transition="in" filter="fade">
                                      <p:cBhvr>
                                        <p:cTn id="24" dur="3000"/>
                                        <p:tgtEl>
                                          <p:spTgt spid="39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lum contrast="20000"/>
          </a:blip>
          <a:stretch>
            <a:fillRect/>
          </a:stretch>
        </p:blipFill>
        <p:spPr>
          <a:xfrm>
            <a:off x="428596" y="0"/>
            <a:ext cx="8286808" cy="5143500"/>
          </a:xfrm>
          <a:prstGeom prst="rect">
            <a:avLst/>
          </a:prstGeom>
        </p:spPr>
      </p:pic>
      <p:sp>
        <p:nvSpPr>
          <p:cNvPr id="3" name="2 Rectángulo"/>
          <p:cNvSpPr/>
          <p:nvPr/>
        </p:nvSpPr>
        <p:spPr>
          <a:xfrm>
            <a:off x="0"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8715404"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786050" y="1571618"/>
            <a:ext cx="3857652" cy="2462213"/>
          </a:xfrm>
          <a:prstGeom prst="rect">
            <a:avLst/>
          </a:prstGeom>
          <a:noFill/>
        </p:spPr>
        <p:txBody>
          <a:bodyPr wrap="square" rtlCol="0">
            <a:spAutoFit/>
          </a:bodyPr>
          <a:lstStyle/>
          <a:p>
            <a:pPr fontAlgn="base"/>
            <a:r>
              <a:rPr lang="es-PE" sz="1400" b="1" dirty="0" smtClean="0">
                <a:solidFill>
                  <a:srgbClr val="C00000"/>
                </a:solidFill>
                <a:effectLst>
                  <a:outerShdw blurRad="38100" dist="38100" dir="2700000" algn="tl">
                    <a:srgbClr val="000000">
                      <a:alpha val="43137"/>
                    </a:srgbClr>
                  </a:outerShdw>
                </a:effectLst>
              </a:rPr>
              <a:t>“Cuida tus pensamientos, porque se convertirán en tus palabras.</a:t>
            </a:r>
          </a:p>
          <a:p>
            <a:pPr fontAlgn="base"/>
            <a:r>
              <a:rPr lang="es-PE" sz="1400" b="1" dirty="0" smtClean="0">
                <a:solidFill>
                  <a:srgbClr val="C00000"/>
                </a:solidFill>
                <a:effectLst>
                  <a:outerShdw blurRad="38100" dist="38100" dir="2700000" algn="tl">
                    <a:srgbClr val="000000">
                      <a:alpha val="43137"/>
                    </a:srgbClr>
                  </a:outerShdw>
                </a:effectLst>
              </a:rPr>
              <a:t>Cuida tus palabras, porque se convertirán en tus actos.</a:t>
            </a:r>
          </a:p>
          <a:p>
            <a:pPr fontAlgn="base"/>
            <a:r>
              <a:rPr lang="es-PE" sz="1400" b="1" dirty="0" smtClean="0">
                <a:solidFill>
                  <a:srgbClr val="C00000"/>
                </a:solidFill>
                <a:effectLst>
                  <a:outerShdw blurRad="38100" dist="38100" dir="2700000" algn="tl">
                    <a:srgbClr val="000000">
                      <a:alpha val="43137"/>
                    </a:srgbClr>
                  </a:outerShdw>
                </a:effectLst>
              </a:rPr>
              <a:t>Cuida tus actos, porque convertirán en tus hábitos.</a:t>
            </a:r>
          </a:p>
          <a:p>
            <a:pPr fontAlgn="base"/>
            <a:r>
              <a:rPr lang="es-PE" sz="1400" b="1" dirty="0" smtClean="0">
                <a:solidFill>
                  <a:srgbClr val="C00000"/>
                </a:solidFill>
                <a:effectLst>
                  <a:outerShdw blurRad="38100" dist="38100" dir="2700000" algn="tl">
                    <a:srgbClr val="000000">
                      <a:alpha val="43137"/>
                    </a:srgbClr>
                  </a:outerShdw>
                </a:effectLst>
              </a:rPr>
              <a:t>Cuida tus hábitos, porque se convertirán en tu destino.” </a:t>
            </a:r>
          </a:p>
          <a:p>
            <a:pPr fontAlgn="base"/>
            <a:endParaRPr lang="es-PE" sz="1400" b="1" dirty="0" smtClean="0">
              <a:solidFill>
                <a:srgbClr val="C00000"/>
              </a:solidFill>
              <a:effectLst>
                <a:outerShdw blurRad="38100" dist="38100" dir="2700000" algn="tl">
                  <a:srgbClr val="000000">
                    <a:alpha val="43137"/>
                  </a:srgbClr>
                </a:outerShdw>
              </a:effectLst>
            </a:endParaRPr>
          </a:p>
          <a:p>
            <a:pPr fontAlgn="base"/>
            <a:r>
              <a:rPr lang="es-PE" sz="1400" b="1" dirty="0" smtClean="0">
                <a:solidFill>
                  <a:srgbClr val="C00000"/>
                </a:solidFill>
                <a:effectLst>
                  <a:outerShdw blurRad="38100" dist="38100" dir="2700000" algn="tl">
                    <a:srgbClr val="000000">
                      <a:alpha val="43137"/>
                    </a:srgbClr>
                  </a:outerShdw>
                </a:effectLst>
              </a:rPr>
              <a:t>– Mahatma Gandhi-</a:t>
            </a:r>
          </a:p>
          <a:p>
            <a:endParaRPr lang="es-PE" sz="1400" dirty="0">
              <a:solidFill>
                <a:srgbClr val="C00000"/>
              </a:solidFill>
              <a:effectLst>
                <a:outerShdw blurRad="38100" dist="38100" dir="2700000" algn="tl">
                  <a:srgbClr val="000000">
                    <a:alpha val="43137"/>
                  </a:srgbClr>
                </a:outerShdw>
              </a:effectLst>
            </a:endParaRPr>
          </a:p>
        </p:txBody>
      </p:sp>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C492EA"/>
            </a:gs>
            <a:gs pos="50000">
              <a:srgbClr val="7030A0">
                <a:shade val="67500"/>
                <a:satMod val="115000"/>
              </a:srgbClr>
            </a:gs>
            <a:gs pos="100000">
              <a:srgbClr val="7030A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9i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FF66FF">
                  <a:shade val="67500"/>
                  <a:satMod val="115000"/>
                </a:srgbClr>
              </a:gs>
              <a:gs pos="100000">
                <a:srgbClr val="FF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286000" y="2248585"/>
            <a:ext cx="4572000" cy="646331"/>
          </a:xfrm>
          <a:prstGeom prst="rect">
            <a:avLst/>
          </a:prstGeom>
        </p:spPr>
        <p:txBody>
          <a:bodyPr>
            <a:spAutoFit/>
          </a:bodyPr>
          <a:lstStyle/>
          <a:p>
            <a:r>
              <a:rPr lang="es-PE" dirty="0" smtClean="0"/>
              <a:t/>
            </a:r>
            <a:br>
              <a:rPr lang="es-PE" dirty="0" smtClean="0"/>
            </a:br>
            <a:endParaRPr lang="es-PE" dirty="0"/>
          </a:p>
        </p:txBody>
      </p:sp>
      <p:pic>
        <p:nvPicPr>
          <p:cNvPr id="6" name="5 Imagen" descr="unnamed.png"/>
          <p:cNvPicPr>
            <a:picLocks noChangeAspect="1"/>
          </p:cNvPicPr>
          <p:nvPr/>
        </p:nvPicPr>
        <p:blipFill>
          <a:blip r:embed="rId3"/>
          <a:stretch>
            <a:fillRect/>
          </a:stretch>
        </p:blipFill>
        <p:spPr>
          <a:xfrm>
            <a:off x="-142908" y="357172"/>
            <a:ext cx="3786214" cy="4945259"/>
          </a:xfrm>
          <a:prstGeom prst="rect">
            <a:avLst/>
          </a:prstGeom>
        </p:spPr>
      </p:pic>
      <p:sp>
        <p:nvSpPr>
          <p:cNvPr id="7" name="6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52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fltVal val="0"/>
                                          </p:val>
                                        </p:tav>
                                        <p:tav tm="100000">
                                          <p:val>
                                            <p:strVal val="#ppt_w"/>
                                          </p:val>
                                        </p:tav>
                                      </p:tavLst>
                                    </p:anim>
                                    <p:anim calcmode="lin" valueType="num">
                                      <p:cBhvr>
                                        <p:cTn id="17" dur="3000" fill="hold"/>
                                        <p:tgtEl>
                                          <p:spTgt spid="2"/>
                                        </p:tgtEl>
                                        <p:attrNameLst>
                                          <p:attrName>ppt_h</p:attrName>
                                        </p:attrNameLst>
                                      </p:cBhvr>
                                      <p:tavLst>
                                        <p:tav tm="0">
                                          <p:val>
                                            <p:fltVal val="0"/>
                                          </p:val>
                                        </p:tav>
                                        <p:tav tm="100000">
                                          <p:val>
                                            <p:strVal val="#ppt_h"/>
                                          </p:val>
                                        </p:tav>
                                      </p:tavLst>
                                    </p:anim>
                                    <p:anim calcmode="lin" valueType="num">
                                      <p:cBhvr>
                                        <p:cTn id="18" dur="3000" fill="hold"/>
                                        <p:tgtEl>
                                          <p:spTgt spid="2"/>
                                        </p:tgtEl>
                                        <p:attrNameLst>
                                          <p:attrName>ppt_x</p:attrName>
                                        </p:attrNameLst>
                                      </p:cBhvr>
                                      <p:tavLst>
                                        <p:tav tm="0">
                                          <p:val>
                                            <p:fltVal val="0.5"/>
                                          </p:val>
                                        </p:tav>
                                        <p:tav tm="100000">
                                          <p:val>
                                            <p:strVal val="#ppt_x"/>
                                          </p:val>
                                        </p:tav>
                                      </p:tavLst>
                                    </p:anim>
                                    <p:anim calcmode="lin" valueType="num">
                                      <p:cBhvr>
                                        <p:cTn id="19" dur="3000" fill="hold"/>
                                        <p:tgtEl>
                                          <p:spTgt spid="2"/>
                                        </p:tgtEl>
                                        <p:attrNameLst>
                                          <p:attrName>ppt_y</p:attrName>
                                        </p:attrNameLst>
                                      </p:cBhvr>
                                      <p:tavLst>
                                        <p:tav tm="0">
                                          <p:val>
                                            <p:fltVal val="0.5"/>
                                          </p:val>
                                        </p:tav>
                                        <p:tav tm="100000">
                                          <p:val>
                                            <p:strVal val="#ppt_y"/>
                                          </p:val>
                                        </p:tav>
                                      </p:tavLst>
                                    </p:anim>
                                  </p:childTnLst>
                                </p:cTn>
                              </p:par>
                              <p:par>
                                <p:cTn id="20" presetID="16" presetClass="entr" presetSubtype="21"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inVertical)">
                                      <p:cBhvr>
                                        <p:cTn id="22" dur="3000"/>
                                        <p:tgtEl>
                                          <p:spTgt spid="2"/>
                                        </p:tgtEl>
                                      </p:cBhvr>
                                    </p:animEffect>
                                  </p:childTnLst>
                                </p:cTn>
                              </p:par>
                            </p:childTnLst>
                          </p:cTn>
                        </p:par>
                        <p:par>
                          <p:cTn id="23" fill="hold">
                            <p:stCondLst>
                              <p:cond delay="3000"/>
                            </p:stCondLst>
                            <p:childTnLst>
                              <p:par>
                                <p:cTn id="24" presetID="10" presetClass="entr" presetSubtype="0"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rgbClr val="6F53D5"/>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304892_park-waterton-prowincja-kanada-lakes-albert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7000">
                <a:srgbClr val="FFFF00">
                  <a:alpha val="71000"/>
                </a:srgbClr>
              </a:gs>
              <a:gs pos="50000">
                <a:srgbClr val="C492EA">
                  <a:shade val="67500"/>
                  <a:satMod val="115000"/>
                </a:srgbClr>
              </a:gs>
              <a:gs pos="100000">
                <a:srgbClr val="C492E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 (1).png"/>
          <p:cNvPicPr>
            <a:picLocks noChangeAspect="1"/>
          </p:cNvPicPr>
          <p:nvPr/>
        </p:nvPicPr>
        <p:blipFill>
          <a:blip r:embed="rId3"/>
          <a:srcRect t="6526"/>
          <a:stretch>
            <a:fillRect/>
          </a:stretch>
        </p:blipFill>
        <p:spPr>
          <a:xfrm>
            <a:off x="5500694" y="0"/>
            <a:ext cx="3643306" cy="5143500"/>
          </a:xfrm>
          <a:prstGeom prst="rect">
            <a:avLst/>
          </a:prstGeom>
        </p:spPr>
      </p:pic>
      <p:sp>
        <p:nvSpPr>
          <p:cNvPr id="5" name="4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3" presetClass="exit" presetSubtype="32" fill="hold" grpId="0" nodeType="withEffect">
                                  <p:stCondLst>
                                    <p:cond delay="0"/>
                                  </p:stCondLst>
                                  <p:childTnLst>
                                    <p:animEffect transition="out" filter="plus(out)">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par>
                                <p:cTn id="10" presetID="23" presetClass="exit" presetSubtype="272" fill="hold" grpId="1" nodeType="withEffect">
                                  <p:stCondLst>
                                    <p:cond delay="0"/>
                                  </p:stCondLst>
                                  <p:childTnLst>
                                    <p:anim calcmode="lin" valueType="num">
                                      <p:cBhvr>
                                        <p:cTn id="11" dur="3000"/>
                                        <p:tgtEl>
                                          <p:spTgt spid="3"/>
                                        </p:tgtEl>
                                        <p:attrNameLst>
                                          <p:attrName>ppt_w</p:attrName>
                                        </p:attrNameLst>
                                      </p:cBhvr>
                                      <p:tavLst>
                                        <p:tav tm="0">
                                          <p:val>
                                            <p:strVal val="ppt_w"/>
                                          </p:val>
                                        </p:tav>
                                        <p:tav tm="100000">
                                          <p:val>
                                            <p:strVal val="4/3*ppt_w"/>
                                          </p:val>
                                        </p:tav>
                                      </p:tavLst>
                                    </p:anim>
                                    <p:anim calcmode="lin" valueType="num">
                                      <p:cBhvr>
                                        <p:cTn id="12" dur="3000"/>
                                        <p:tgtEl>
                                          <p:spTgt spid="3"/>
                                        </p:tgtEl>
                                        <p:attrNameLst>
                                          <p:attrName>ppt_h</p:attrName>
                                        </p:attrNameLst>
                                      </p:cBhvr>
                                      <p:tavLst>
                                        <p:tav tm="0">
                                          <p:val>
                                            <p:strVal val="ppt_h"/>
                                          </p:val>
                                        </p:tav>
                                        <p:tav tm="100000">
                                          <p:val>
                                            <p:strVal val="4/3*ppt_h"/>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2/3*#ppt_w"/>
                                          </p:val>
                                        </p:tav>
                                        <p:tav tm="100000">
                                          <p:val>
                                            <p:strVal val="#ppt_w"/>
                                          </p:val>
                                        </p:tav>
                                      </p:tavLst>
                                    </p:anim>
                                    <p:anim calcmode="lin" valueType="num">
                                      <p:cBhvr>
                                        <p:cTn id="17" dur="3000" fill="hold"/>
                                        <p:tgtEl>
                                          <p:spTgt spid="2"/>
                                        </p:tgtEl>
                                        <p:attrNameLst>
                                          <p:attrName>ppt_h</p:attrName>
                                        </p:attrNameLst>
                                      </p:cBhvr>
                                      <p:tavLst>
                                        <p:tav tm="0">
                                          <p:val>
                                            <p:strVal val="2/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lum contrast="20000"/>
          </a:blip>
          <a:stretch>
            <a:fillRect/>
          </a:stretch>
        </p:blipFill>
        <p:spPr>
          <a:xfrm>
            <a:off x="428596" y="0"/>
            <a:ext cx="8286808" cy="5143500"/>
          </a:xfrm>
          <a:prstGeom prst="rect">
            <a:avLst/>
          </a:prstGeom>
        </p:spPr>
      </p:pic>
      <p:sp>
        <p:nvSpPr>
          <p:cNvPr id="3" name="2 Rectángulo"/>
          <p:cNvSpPr/>
          <p:nvPr/>
        </p:nvSpPr>
        <p:spPr>
          <a:xfrm>
            <a:off x="0"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8715404"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357422" y="1928808"/>
            <a:ext cx="4357718" cy="1384995"/>
          </a:xfrm>
          <a:prstGeom prst="rect">
            <a:avLst/>
          </a:prstGeom>
          <a:noFill/>
        </p:spPr>
        <p:txBody>
          <a:bodyPr wrap="square" rtlCol="0">
            <a:spAutoFit/>
          </a:bodyPr>
          <a:lstStyle/>
          <a:p>
            <a:pPr algn="ctr"/>
            <a:r>
              <a:rPr lang="es-PE" sz="1400" b="1" dirty="0" smtClean="0">
                <a:solidFill>
                  <a:srgbClr val="C00000"/>
                </a:solidFill>
                <a:effectLst>
                  <a:outerShdw blurRad="38100" dist="38100" dir="2700000" algn="tl">
                    <a:srgbClr val="000000">
                      <a:alpha val="43137"/>
                    </a:srgbClr>
                  </a:outerShdw>
                </a:effectLst>
              </a:rPr>
              <a:t>El día de hoy te invito a incorporar a tu vida una práctica muy sencilla, que te aseguro va a cambiar tu vida. No es para nada fastidiosa, ni rigurosa y verás cambios positivos importantes desde el primer momento.</a:t>
            </a:r>
          </a:p>
          <a:p>
            <a:pPr algn="ctr"/>
            <a:endParaRPr lang="es-PE" sz="1400" b="1" dirty="0">
              <a:solidFill>
                <a:srgbClr val="C00000"/>
              </a:solidFill>
              <a:effectLst>
                <a:outerShdw blurRad="38100" dist="38100" dir="2700000" algn="tl">
                  <a:srgbClr val="000000">
                    <a:alpha val="43137"/>
                  </a:srgbClr>
                </a:outerShdw>
              </a:effectLst>
            </a:endParaRPr>
          </a:p>
        </p:txBody>
      </p:sp>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50000">
              <a:srgbClr val="3399FF">
                <a:shade val="67500"/>
                <a:satMod val="115000"/>
              </a:srgbClr>
            </a:gs>
            <a:gs pos="100000">
              <a:srgbClr val="3399FF">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2048x1365_918271_[www.ArtFile.r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5000">
                <a:srgbClr val="00B050">
                  <a:alpha val="67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unnamed.png"/>
          <p:cNvPicPr>
            <a:picLocks noChangeAspect="1"/>
          </p:cNvPicPr>
          <p:nvPr/>
        </p:nvPicPr>
        <p:blipFill>
          <a:blip r:embed="rId3"/>
          <a:stretch>
            <a:fillRect/>
          </a:stretch>
        </p:blipFill>
        <p:spPr>
          <a:xfrm rot="20863025">
            <a:off x="285720" y="0"/>
            <a:ext cx="3566294" cy="5143500"/>
          </a:xfrm>
          <a:prstGeom prst="rect">
            <a:avLst/>
          </a:prstGeom>
        </p:spPr>
      </p:pic>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2/3*ppt_w"/>
                                          </p:val>
                                        </p:tav>
                                      </p:tavLst>
                                    </p:anim>
                                    <p:anim calcmode="lin" valueType="num">
                                      <p:cBhvr>
                                        <p:cTn id="9" dur="3000"/>
                                        <p:tgtEl>
                                          <p:spTgt spid="4"/>
                                        </p:tgtEl>
                                        <p:attrNameLst>
                                          <p:attrName>ppt_h</p:attrName>
                                        </p:attrNameLst>
                                      </p:cBhvr>
                                      <p:tavLst>
                                        <p:tav tm="0">
                                          <p:val>
                                            <p:strVal val="ppt_h"/>
                                          </p:val>
                                        </p:tav>
                                        <p:tav tm="100000">
                                          <p:val>
                                            <p:strVal val="2/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257693_stany-zjednoczone-stan-kolorado-gory-lasy-lak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68000">
                <a:srgbClr val="00B050">
                  <a:alpha val="74000"/>
                </a:srgbClr>
              </a:gs>
              <a:gs pos="50000">
                <a:srgbClr val="FF0000">
                  <a:shade val="67500"/>
                  <a:satMod val="115000"/>
                </a:srgbClr>
              </a:gs>
              <a:gs pos="100000">
                <a:srgbClr val="FF00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 (1).png"/>
          <p:cNvPicPr>
            <a:picLocks noChangeAspect="1"/>
          </p:cNvPicPr>
          <p:nvPr/>
        </p:nvPicPr>
        <p:blipFill>
          <a:blip r:embed="rId3"/>
          <a:srcRect t="7211"/>
          <a:stretch>
            <a:fillRect/>
          </a:stretch>
        </p:blipFill>
        <p:spPr>
          <a:xfrm>
            <a:off x="4786314" y="0"/>
            <a:ext cx="4057654" cy="5143500"/>
          </a:xfrm>
          <a:prstGeom prst="rect">
            <a:avLst/>
          </a:prstGeom>
        </p:spPr>
      </p:pic>
      <p:sp>
        <p:nvSpPr>
          <p:cNvPr id="5" name="4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18" presetClass="entr" presetSubtype="1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downLeft)">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lum contrast="20000"/>
          </a:blip>
          <a:stretch>
            <a:fillRect/>
          </a:stretch>
        </p:blipFill>
        <p:spPr>
          <a:xfrm>
            <a:off x="428596" y="0"/>
            <a:ext cx="8286808" cy="5143500"/>
          </a:xfrm>
          <a:prstGeom prst="rect">
            <a:avLst/>
          </a:prstGeom>
        </p:spPr>
      </p:pic>
      <p:sp>
        <p:nvSpPr>
          <p:cNvPr id="3" name="2 Rectángulo"/>
          <p:cNvSpPr/>
          <p:nvPr/>
        </p:nvSpPr>
        <p:spPr>
          <a:xfrm>
            <a:off x="0"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8715404"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357422" y="1714494"/>
            <a:ext cx="4357718" cy="1384995"/>
          </a:xfrm>
          <a:prstGeom prst="rect">
            <a:avLst/>
          </a:prstGeom>
          <a:noFill/>
        </p:spPr>
        <p:txBody>
          <a:bodyPr wrap="square" rtlCol="0">
            <a:spAutoFit/>
          </a:bodyPr>
          <a:lstStyle/>
          <a:p>
            <a:pPr algn="ctr" fontAlgn="base"/>
            <a:r>
              <a:rPr lang="es-PE" sz="1400" b="1" dirty="0" smtClean="0">
                <a:solidFill>
                  <a:srgbClr val="C00000"/>
                </a:solidFill>
                <a:effectLst>
                  <a:outerShdw blurRad="38100" dist="38100" dir="2700000" algn="tl">
                    <a:srgbClr val="000000">
                      <a:alpha val="43137"/>
                    </a:srgbClr>
                  </a:outerShdw>
                </a:effectLst>
              </a:rPr>
              <a:t>Dedicarás 5 minutos al día, diariamente:</a:t>
            </a:r>
          </a:p>
          <a:p>
            <a:pPr algn="ctr" fontAlgn="base"/>
            <a:r>
              <a:rPr lang="es-PE" sz="1400" b="1" dirty="0" smtClean="0">
                <a:solidFill>
                  <a:srgbClr val="C00000"/>
                </a:solidFill>
                <a:effectLst>
                  <a:outerShdw blurRad="38100" dist="38100" dir="2700000" algn="tl">
                    <a:srgbClr val="000000">
                      <a:alpha val="43137"/>
                    </a:srgbClr>
                  </a:outerShdw>
                </a:effectLst>
              </a:rPr>
              <a:t>Cada día vas a escribir durante 5 minutos continuos, todas las cosas que puedas apreciar, que puedas agradecer, que puedas admirar de ti, de tu entorno, de la vida, de otros… de cualquier cosa.</a:t>
            </a:r>
            <a:endParaRPr lang="es-PE" sz="1400" b="1" dirty="0">
              <a:solidFill>
                <a:srgbClr val="C00000"/>
              </a:solidFill>
              <a:effectLst>
                <a:outerShdw blurRad="38100" dist="38100" dir="2700000" algn="tl">
                  <a:srgbClr val="000000">
                    <a:alpha val="43137"/>
                  </a:srgbClr>
                </a:outerShdw>
              </a:effectLst>
            </a:endParaRPr>
          </a:p>
        </p:txBody>
      </p:sp>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66FF">
                <a:shade val="67500"/>
                <a:satMod val="115000"/>
              </a:srgbClr>
            </a:gs>
            <a:gs pos="100000">
              <a:srgbClr val="FF66FF">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291700_drzewo-park-wiosna-kamienie-jezioro-roslinnos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66FF">
                  <a:alpha val="86000"/>
                </a:srgbClr>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unnamed.png"/>
          <p:cNvPicPr>
            <a:picLocks noChangeAspect="1"/>
          </p:cNvPicPr>
          <p:nvPr/>
        </p:nvPicPr>
        <p:blipFill>
          <a:blip r:embed="rId3"/>
          <a:srcRect b="5220"/>
          <a:stretch>
            <a:fillRect/>
          </a:stretch>
        </p:blipFill>
        <p:spPr>
          <a:xfrm>
            <a:off x="571472" y="1857370"/>
            <a:ext cx="4876800" cy="3286130"/>
          </a:xfrm>
          <a:prstGeom prst="rect">
            <a:avLst/>
          </a:prstGeom>
        </p:spPr>
      </p:pic>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down)">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257762_wodospad-stany-zjednoczone-las-rzek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6">
                  <a:lumMod val="50000"/>
                </a:scheme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 (1).png"/>
          <p:cNvPicPr>
            <a:picLocks noChangeAspect="1"/>
          </p:cNvPicPr>
          <p:nvPr/>
        </p:nvPicPr>
        <p:blipFill>
          <a:blip r:embed="rId3"/>
          <a:srcRect r="5358"/>
          <a:stretch>
            <a:fillRect/>
          </a:stretch>
        </p:blipFill>
        <p:spPr>
          <a:xfrm>
            <a:off x="5357818" y="0"/>
            <a:ext cx="3786182" cy="5143500"/>
          </a:xfrm>
          <a:prstGeom prst="rect">
            <a:avLst/>
          </a:prstGeom>
        </p:spPr>
      </p:pic>
      <p:sp>
        <p:nvSpPr>
          <p:cNvPr id="5" name="4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fltVal val="0"/>
                                          </p:val>
                                        </p:tav>
                                      </p:tavLst>
                                    </p:anim>
                                    <p:set>
                                      <p:cBhvr>
                                        <p:cTn id="10" dur="1" fill="hold">
                                          <p:stCondLst>
                                            <p:cond delay="2999"/>
                                          </p:stCondLst>
                                        </p:cTn>
                                        <p:tgtEl>
                                          <p:spTgt spid="3"/>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lum contrast="20000"/>
          </a:blip>
          <a:stretch>
            <a:fillRect/>
          </a:stretch>
        </p:blipFill>
        <p:spPr>
          <a:xfrm>
            <a:off x="428596" y="0"/>
            <a:ext cx="8286808" cy="5143500"/>
          </a:xfrm>
          <a:prstGeom prst="rect">
            <a:avLst/>
          </a:prstGeom>
        </p:spPr>
      </p:pic>
      <p:sp>
        <p:nvSpPr>
          <p:cNvPr id="3" name="2 Rectángulo"/>
          <p:cNvSpPr/>
          <p:nvPr/>
        </p:nvSpPr>
        <p:spPr>
          <a:xfrm>
            <a:off x="0"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8715404"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357422" y="1714494"/>
            <a:ext cx="4357718" cy="1815882"/>
          </a:xfrm>
          <a:prstGeom prst="rect">
            <a:avLst/>
          </a:prstGeom>
          <a:noFill/>
        </p:spPr>
        <p:txBody>
          <a:bodyPr wrap="square" rtlCol="0">
            <a:spAutoFit/>
          </a:bodyPr>
          <a:lstStyle/>
          <a:p>
            <a:pPr algn="ctr" fontAlgn="base"/>
            <a:r>
              <a:rPr lang="es-PE" sz="1400" b="1" dirty="0" smtClean="0">
                <a:solidFill>
                  <a:srgbClr val="C00000"/>
                </a:solidFill>
                <a:effectLst>
                  <a:outerShdw blurRad="38100" dist="38100" dir="2700000" algn="tl">
                    <a:srgbClr val="000000">
                      <a:alpha val="43137"/>
                    </a:srgbClr>
                  </a:outerShdw>
                </a:effectLst>
              </a:rPr>
              <a:t>Parece muy sencillo y realmente lo es, pero la falta de costumbre de apreciar y de reconocer, puede hacer a muchos quedarse suspendidos en la tercera frase o palabra. Si descubres que es tu caso, no hay problema, como la mayoría de las cosas, esto también responde bien al entrenamiento.</a:t>
            </a:r>
          </a:p>
          <a:p>
            <a:pPr algn="ctr" fontAlgn="base"/>
            <a:endParaRPr lang="es-PE" sz="1400" b="1" dirty="0">
              <a:solidFill>
                <a:srgbClr val="C00000"/>
              </a:solidFill>
              <a:effectLst>
                <a:outerShdw blurRad="38100" dist="38100" dir="2700000" algn="tl">
                  <a:srgbClr val="000000">
                    <a:alpha val="43137"/>
                  </a:srgbClr>
                </a:outerShdw>
              </a:effectLst>
            </a:endParaRPr>
          </a:p>
        </p:txBody>
      </p:sp>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99FF"/>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282616_drzewa-tatry-polska-lato-morskie-oko-jezior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alpha val="54000"/>
                </a:schemeClr>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png"/>
          <p:cNvPicPr>
            <a:picLocks noChangeAspect="1"/>
          </p:cNvPicPr>
          <p:nvPr/>
        </p:nvPicPr>
        <p:blipFill>
          <a:blip r:embed="rId3"/>
          <a:stretch>
            <a:fillRect/>
          </a:stretch>
        </p:blipFill>
        <p:spPr>
          <a:xfrm flipH="1">
            <a:off x="5429256" y="0"/>
            <a:ext cx="3714744" cy="4876800"/>
          </a:xfrm>
          <a:prstGeom prst="rect">
            <a:avLst/>
          </a:prstGeom>
        </p:spPr>
      </p:pic>
      <p:sp>
        <p:nvSpPr>
          <p:cNvPr id="5" name="4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strVal val="ppt_h"/>
                                          </p:val>
                                        </p:tav>
                                      </p:tavLst>
                                    </p:anim>
                                    <p:set>
                                      <p:cBhvr>
                                        <p:cTn id="10" dur="1" fill="hold">
                                          <p:stCondLst>
                                            <p:cond delay="2999"/>
                                          </p:stCondLst>
                                        </p:cTn>
                                        <p:tgtEl>
                                          <p:spTgt spid="3"/>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EE00EE"/>
            </a:gs>
            <a:gs pos="50000">
              <a:srgbClr val="00B050">
                <a:shade val="67500"/>
                <a:satMod val="115000"/>
              </a:srgbClr>
            </a:gs>
            <a:gs pos="100000">
              <a:srgbClr val="00B05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319528_park-staw-kamienie-krzewy-rododendron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31000">
                <a:srgbClr val="EE00EE">
                  <a:alpha val="75000"/>
                </a:srgbClr>
              </a:gs>
              <a:gs pos="50000">
                <a:srgbClr val="00B050">
                  <a:shade val="67500"/>
                  <a:satMod val="115000"/>
                </a:srgbClr>
              </a:gs>
              <a:gs pos="100000">
                <a:srgbClr val="00B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unnamed (1).png"/>
          <p:cNvPicPr>
            <a:picLocks noChangeAspect="1"/>
          </p:cNvPicPr>
          <p:nvPr/>
        </p:nvPicPr>
        <p:blipFill>
          <a:blip r:embed="rId3"/>
          <a:stretch>
            <a:fillRect/>
          </a:stretch>
        </p:blipFill>
        <p:spPr>
          <a:xfrm>
            <a:off x="142844" y="428610"/>
            <a:ext cx="3571900" cy="4762533"/>
          </a:xfrm>
          <a:prstGeom prst="rect">
            <a:avLst/>
          </a:prstGeom>
        </p:spPr>
      </p:pic>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18" presetClass="entr" presetSubtype="1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downLeft)">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lum contrast="20000"/>
          </a:blip>
          <a:stretch>
            <a:fillRect/>
          </a:stretch>
        </p:blipFill>
        <p:spPr>
          <a:xfrm>
            <a:off x="428596" y="0"/>
            <a:ext cx="8286808" cy="5143500"/>
          </a:xfrm>
          <a:prstGeom prst="rect">
            <a:avLst/>
          </a:prstGeom>
        </p:spPr>
      </p:pic>
      <p:sp>
        <p:nvSpPr>
          <p:cNvPr id="3" name="2 Rectángulo"/>
          <p:cNvSpPr/>
          <p:nvPr/>
        </p:nvSpPr>
        <p:spPr>
          <a:xfrm>
            <a:off x="0"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8715404"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357422" y="1714494"/>
            <a:ext cx="4357718" cy="2031325"/>
          </a:xfrm>
          <a:prstGeom prst="rect">
            <a:avLst/>
          </a:prstGeom>
          <a:noFill/>
        </p:spPr>
        <p:txBody>
          <a:bodyPr wrap="square" rtlCol="0">
            <a:spAutoFit/>
          </a:bodyPr>
          <a:lstStyle/>
          <a:p>
            <a:pPr algn="ctr" fontAlgn="base"/>
            <a:r>
              <a:rPr lang="es-PE" sz="1400" b="1" dirty="0" smtClean="0">
                <a:solidFill>
                  <a:srgbClr val="C00000"/>
                </a:solidFill>
                <a:effectLst>
                  <a:outerShdw blurRad="38100" dist="38100" dir="2700000" algn="tl">
                    <a:srgbClr val="000000">
                      <a:alpha val="43137"/>
                    </a:srgbClr>
                  </a:outerShdw>
                </a:effectLst>
              </a:rPr>
              <a:t>Lo importante es tener la disposición de adquirir un hábito que cambiará tu vida y fortalecerá tus nexos con el bienestar. Muchas veces esa dosis de reconocimiento es lo único que necesitamos para darnos cuenta de lo afortunados que somos y de los miles de motivos que tenemos para agradecer y valorar lo que conforma nuestra existencia.</a:t>
            </a:r>
          </a:p>
          <a:p>
            <a:pPr algn="ctr" fontAlgn="base"/>
            <a:endParaRPr lang="es-PE" sz="1400" b="1" dirty="0">
              <a:solidFill>
                <a:srgbClr val="C00000"/>
              </a:solidFill>
              <a:effectLst>
                <a:outerShdw blurRad="38100" dist="38100" dir="2700000" algn="tl">
                  <a:srgbClr val="000000">
                    <a:alpha val="43137"/>
                  </a:srgbClr>
                </a:outerShdw>
              </a:effectLst>
            </a:endParaRPr>
          </a:p>
        </p:txBody>
      </p:sp>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8100000" scaled="0"/>
        </a:gradFill>
        <a:effectLst/>
      </p:bgPr>
    </p:bg>
    <p:spTree>
      <p:nvGrpSpPr>
        <p:cNvPr id="1" name=""/>
        <p:cNvGrpSpPr/>
        <p:nvPr/>
      </p:nvGrpSpPr>
      <p:grpSpPr>
        <a:xfrm>
          <a:off x="0" y="0"/>
          <a:ext cx="0" cy="0"/>
          <a:chOff x="0" y="0"/>
          <a:chExt cx="0" cy="0"/>
        </a:xfrm>
      </p:grpSpPr>
      <p:pic>
        <p:nvPicPr>
          <p:cNvPr id="2" name="1 Imagen" descr="314808_park-drzewa-abedzie-wierzba-staw.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4000">
                <a:schemeClr val="bg1">
                  <a:alpha val="82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png"/>
          <p:cNvPicPr>
            <a:picLocks noChangeAspect="1"/>
          </p:cNvPicPr>
          <p:nvPr/>
        </p:nvPicPr>
        <p:blipFill>
          <a:blip r:embed="rId3"/>
          <a:stretch>
            <a:fillRect/>
          </a:stretch>
        </p:blipFill>
        <p:spPr>
          <a:xfrm>
            <a:off x="5572132" y="-1"/>
            <a:ext cx="3571868" cy="5204349"/>
          </a:xfrm>
          <a:prstGeom prst="rect">
            <a:avLst/>
          </a:prstGeom>
        </p:spPr>
      </p:pic>
      <p:sp>
        <p:nvSpPr>
          <p:cNvPr id="5" name="4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6" presetClass="entr" presetSubtype="4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outHorizontal)">
                                      <p:cBhvr>
                                        <p:cTn id="20" dur="5000"/>
                                        <p:tgtEl>
                                          <p:spTgt spid="2"/>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24000">
              <a:srgbClr val="FFFF00"/>
            </a:gs>
            <a:gs pos="50000">
              <a:schemeClr val="accent3">
                <a:lumMod val="75000"/>
                <a:shade val="67500"/>
                <a:satMod val="115000"/>
              </a:schemeClr>
            </a:gs>
            <a:gs pos="100000">
              <a:schemeClr val="accent3">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319000_droga-drzewa-cyprysy-aka-wlochy-kwiaty-wzgorz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0000">
                  <a:alpha val="88000"/>
                </a:srgbClr>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79216805_zzzzzzzzzzzzzzzzzzzzzzze492_XL.png"/>
          <p:cNvPicPr>
            <a:picLocks noChangeAspect="1"/>
          </p:cNvPicPr>
          <p:nvPr/>
        </p:nvPicPr>
        <p:blipFill>
          <a:blip r:embed="rId3"/>
          <a:stretch>
            <a:fillRect/>
          </a:stretch>
        </p:blipFill>
        <p:spPr>
          <a:xfrm>
            <a:off x="0" y="1571625"/>
            <a:ext cx="4762500" cy="3571875"/>
          </a:xfrm>
          <a:prstGeom prst="rect">
            <a:avLst/>
          </a:prstGeom>
        </p:spPr>
      </p:pic>
      <p:sp>
        <p:nvSpPr>
          <p:cNvPr id="5" name="4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2/3*ppt_w"/>
                                          </p:val>
                                        </p:tav>
                                      </p:tavLst>
                                    </p:anim>
                                    <p:anim calcmode="lin" valueType="num">
                                      <p:cBhvr>
                                        <p:cTn id="9" dur="5000"/>
                                        <p:tgtEl>
                                          <p:spTgt spid="3"/>
                                        </p:tgtEl>
                                        <p:attrNameLst>
                                          <p:attrName>ppt_h</p:attrName>
                                        </p:attrNameLst>
                                      </p:cBhvr>
                                      <p:tavLst>
                                        <p:tav tm="0">
                                          <p:val>
                                            <p:strVal val="ppt_h"/>
                                          </p:val>
                                        </p:tav>
                                        <p:tav tm="100000">
                                          <p:val>
                                            <p:strVal val="2/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outVertical)">
                                      <p:cBhvr>
                                        <p:cTn id="20" dur="5000"/>
                                        <p:tgtEl>
                                          <p:spTgt spid="2"/>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lum contrast="20000"/>
          </a:blip>
          <a:stretch>
            <a:fillRect/>
          </a:stretch>
        </p:blipFill>
        <p:spPr>
          <a:xfrm>
            <a:off x="428596" y="0"/>
            <a:ext cx="8286808" cy="5143500"/>
          </a:xfrm>
          <a:prstGeom prst="rect">
            <a:avLst/>
          </a:prstGeom>
        </p:spPr>
      </p:pic>
      <p:sp>
        <p:nvSpPr>
          <p:cNvPr id="3" name="2 Rectángulo"/>
          <p:cNvSpPr/>
          <p:nvPr/>
        </p:nvSpPr>
        <p:spPr>
          <a:xfrm>
            <a:off x="0"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8715404"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285984" y="1857370"/>
            <a:ext cx="4572032" cy="1384995"/>
          </a:xfrm>
          <a:prstGeom prst="rect">
            <a:avLst/>
          </a:prstGeom>
          <a:noFill/>
        </p:spPr>
        <p:txBody>
          <a:bodyPr wrap="square" rtlCol="0">
            <a:spAutoFit/>
          </a:bodyPr>
          <a:lstStyle/>
          <a:p>
            <a:pPr algn="ctr" fontAlgn="base"/>
            <a:r>
              <a:rPr lang="es-PE" sz="1400" b="1" dirty="0" smtClean="0">
                <a:solidFill>
                  <a:srgbClr val="C00000"/>
                </a:solidFill>
                <a:effectLst>
                  <a:outerShdw blurRad="38100" dist="38100" dir="2700000" algn="tl">
                    <a:srgbClr val="000000">
                      <a:alpha val="43137"/>
                    </a:srgbClr>
                  </a:outerShdw>
                </a:effectLst>
              </a:rPr>
              <a:t>Reconciliarnos con la vida, a veces depende de un solo pensamiento y el decirnos: a partir de hoy me voy a enfocar en lo que me agrada de la vida, es una forma de hacer las paces y recomenzar.</a:t>
            </a:r>
          </a:p>
          <a:p>
            <a:pPr algn="ctr" fontAlgn="base"/>
            <a:endParaRPr lang="es-PE" sz="1400" b="1" dirty="0">
              <a:solidFill>
                <a:srgbClr val="C00000"/>
              </a:solidFill>
              <a:effectLst>
                <a:outerShdw blurRad="38100" dist="38100" dir="2700000" algn="tl">
                  <a:srgbClr val="000000">
                    <a:alpha val="43137"/>
                  </a:srgbClr>
                </a:outerShdw>
              </a:effectLst>
            </a:endParaRPr>
          </a:p>
        </p:txBody>
      </p:sp>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50000">
              <a:srgbClr val="00B0F0">
                <a:shade val="67500"/>
                <a:satMod val="115000"/>
              </a:srgbClr>
            </a:gs>
            <a:gs pos="100000">
              <a:srgbClr val="00B0F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316348_banff-gory-alberta-prowincja-kanada-park-jezior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solidFill>
            <a:schemeClr val="accent6">
              <a:lumMod val="75000"/>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unnamed.png"/>
          <p:cNvPicPr>
            <a:picLocks noChangeAspect="1"/>
          </p:cNvPicPr>
          <p:nvPr/>
        </p:nvPicPr>
        <p:blipFill>
          <a:blip r:embed="rId3"/>
          <a:stretch>
            <a:fillRect/>
          </a:stretch>
        </p:blipFill>
        <p:spPr>
          <a:xfrm rot="21077556">
            <a:off x="616841" y="-393681"/>
            <a:ext cx="3719688" cy="5601413"/>
          </a:xfrm>
          <a:prstGeom prst="rect">
            <a:avLst/>
          </a:prstGeom>
        </p:spPr>
      </p:pic>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anim calcmode="lin" valueType="num">
                                      <p:cBhvr>
                                        <p:cTn id="10" dur="3000"/>
                                        <p:tgtEl>
                                          <p:spTgt spid="4"/>
                                        </p:tgtEl>
                                        <p:attrNameLst>
                                          <p:attrName>ppt_x</p:attrName>
                                        </p:attrNameLst>
                                      </p:cBhvr>
                                      <p:tavLst>
                                        <p:tav tm="0">
                                          <p:val>
                                            <p:strVal val="ppt_x"/>
                                          </p:val>
                                        </p:tav>
                                        <p:tav tm="100000">
                                          <p:val>
                                            <p:fltVal val="0.5"/>
                                          </p:val>
                                        </p:tav>
                                      </p:tavLst>
                                    </p:anim>
                                    <p:anim calcmode="lin" valueType="num">
                                      <p:cBhvr>
                                        <p:cTn id="11" dur="3000"/>
                                        <p:tgtEl>
                                          <p:spTgt spid="4"/>
                                        </p:tgtEl>
                                        <p:attrNameLst>
                                          <p:attrName>ppt_y</p:attrName>
                                        </p:attrNameLst>
                                      </p:cBhvr>
                                      <p:tavLst>
                                        <p:tav tm="0">
                                          <p:val>
                                            <p:strVal val="ppt_y"/>
                                          </p:val>
                                        </p:tav>
                                        <p:tav tm="100000">
                                          <p:val>
                                            <p:fltVal val="0.5"/>
                                          </p:val>
                                        </p:tav>
                                      </p:tavLst>
                                    </p:anim>
                                    <p:set>
                                      <p:cBhvr>
                                        <p:cTn id="12" dur="1" fill="hold">
                                          <p:stCondLst>
                                            <p:cond delay="2999"/>
                                          </p:stCondLst>
                                        </p:cTn>
                                        <p:tgtEl>
                                          <p:spTgt spid="4"/>
                                        </p:tgtEl>
                                        <p:attrNameLst>
                                          <p:attrName>style.visibility</p:attrName>
                                        </p:attrNameLst>
                                      </p:cBhvr>
                                      <p:to>
                                        <p:strVal val="hidden"/>
                                      </p:to>
                                    </p:set>
                                  </p:childTnLst>
                                </p:cTn>
                              </p:par>
                              <p:par>
                                <p:cTn id="13" presetID="8" presetClass="exit" presetSubtype="16" fill="hold" grpId="1" nodeType="withEffect">
                                  <p:stCondLst>
                                    <p:cond delay="0"/>
                                  </p:stCondLst>
                                  <p:childTnLst>
                                    <p:animEffect transition="out" filter="diamond(i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ppt_w</p:attrName>
                                        </p:attrNameLst>
                                      </p:cBhvr>
                                      <p:tavLst>
                                        <p:tav tm="0">
                                          <p:val>
                                            <p:strVal val="4/3*#ppt_w"/>
                                          </p:val>
                                        </p:tav>
                                        <p:tav tm="100000">
                                          <p:val>
                                            <p:strVal val="#ppt_w"/>
                                          </p:val>
                                        </p:tav>
                                      </p:tavLst>
                                    </p:anim>
                                    <p:anim calcmode="lin" valueType="num">
                                      <p:cBhvr>
                                        <p:cTn id="19" dur="3000" fill="hold"/>
                                        <p:tgtEl>
                                          <p:spTgt spid="2"/>
                                        </p:tgtEl>
                                        <p:attrNameLst>
                                          <p:attrName>ppt_h</p:attrName>
                                        </p:attrNameLst>
                                      </p:cBhvr>
                                      <p:tavLst>
                                        <p:tav tm="0">
                                          <p:val>
                                            <p:strVal val="4/3*#ppt_h"/>
                                          </p:val>
                                        </p:tav>
                                        <p:tav tm="100000">
                                          <p:val>
                                            <p:strVal val="#ppt_h"/>
                                          </p:val>
                                        </p:tav>
                                      </p:tavLst>
                                    </p:anim>
                                  </p:childTnLst>
                                </p:cTn>
                              </p:par>
                              <p:par>
                                <p:cTn id="20" presetID="21" presetClass="entr" presetSubtype="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heel(8)">
                                      <p:cBhvr>
                                        <p:cTn id="22" dur="3000"/>
                                        <p:tgtEl>
                                          <p:spTgt spid="2"/>
                                        </p:tgtEl>
                                      </p:cBhvr>
                                    </p:animEffect>
                                  </p:childTnLst>
                                </p:cTn>
                              </p:par>
                            </p:childTnLst>
                          </p:cTn>
                        </p:par>
                        <p:par>
                          <p:cTn id="23" fill="hold">
                            <p:stCondLst>
                              <p:cond delay="3000"/>
                            </p:stCondLst>
                            <p:childTnLst>
                              <p:par>
                                <p:cTn id="24" presetID="10" presetClass="entr" presetSubtype="0"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50000">
              <a:srgbClr val="00B0F0">
                <a:shade val="67500"/>
                <a:satMod val="115000"/>
              </a:srgbClr>
            </a:gs>
            <a:gs pos="100000">
              <a:srgbClr val="00B0F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526775_cvety_pole_leto_pejzazh_1920x1200_www.Gde-Fon.co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0"/>
            <a:ext cx="9144000" cy="5143500"/>
          </a:xfrm>
          <a:prstGeom prst="rect">
            <a:avLst/>
          </a:prstGeom>
          <a:gradFill flip="none" rotWithShape="1">
            <a:gsLst>
              <a:gs pos="9000">
                <a:srgbClr val="FFFF00">
                  <a:alpha val="86000"/>
                </a:srgbClr>
              </a:gs>
              <a:gs pos="50000">
                <a:srgbClr val="FF0000">
                  <a:shade val="67500"/>
                  <a:satMod val="115000"/>
                </a:srgbClr>
              </a:gs>
              <a:gs pos="100000">
                <a:srgbClr val="FF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 (1).png"/>
          <p:cNvPicPr>
            <a:picLocks noChangeAspect="1"/>
          </p:cNvPicPr>
          <p:nvPr/>
        </p:nvPicPr>
        <p:blipFill>
          <a:blip r:embed="rId3"/>
          <a:stretch>
            <a:fillRect/>
          </a:stretch>
        </p:blipFill>
        <p:spPr>
          <a:xfrm>
            <a:off x="5143504" y="-1"/>
            <a:ext cx="4000496" cy="5361921"/>
          </a:xfrm>
          <a:prstGeom prst="rect">
            <a:avLst/>
          </a:prstGeom>
        </p:spPr>
      </p:pic>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2/3*#ppt_w"/>
                                          </p:val>
                                        </p:tav>
                                        <p:tav tm="100000">
                                          <p:val>
                                            <p:strVal val="#ppt_w"/>
                                          </p:val>
                                        </p:tav>
                                      </p:tavLst>
                                    </p:anim>
                                    <p:anim calcmode="lin" valueType="num">
                                      <p:cBhvr>
                                        <p:cTn id="17" dur="3000" fill="hold"/>
                                        <p:tgtEl>
                                          <p:spTgt spid="2"/>
                                        </p:tgtEl>
                                        <p:attrNameLst>
                                          <p:attrName>ppt_h</p:attrName>
                                        </p:attrNameLst>
                                      </p:cBhvr>
                                      <p:tavLst>
                                        <p:tav tm="0">
                                          <p:val>
                                            <p:strVal val="2/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lum contrast="20000"/>
          </a:blip>
          <a:stretch>
            <a:fillRect/>
          </a:stretch>
        </p:blipFill>
        <p:spPr>
          <a:xfrm>
            <a:off x="428596" y="0"/>
            <a:ext cx="8286808" cy="5143500"/>
          </a:xfrm>
          <a:prstGeom prst="rect">
            <a:avLst/>
          </a:prstGeom>
        </p:spPr>
      </p:pic>
      <p:sp>
        <p:nvSpPr>
          <p:cNvPr id="3" name="2 Rectángulo"/>
          <p:cNvSpPr/>
          <p:nvPr/>
        </p:nvSpPr>
        <p:spPr>
          <a:xfrm>
            <a:off x="0"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8715404"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285984" y="1857370"/>
            <a:ext cx="4714908" cy="1384995"/>
          </a:xfrm>
          <a:prstGeom prst="rect">
            <a:avLst/>
          </a:prstGeom>
          <a:noFill/>
        </p:spPr>
        <p:txBody>
          <a:bodyPr wrap="square" rtlCol="0">
            <a:spAutoFit/>
          </a:bodyPr>
          <a:lstStyle/>
          <a:p>
            <a:pPr algn="ctr" fontAlgn="base"/>
            <a:r>
              <a:rPr lang="es-PE" sz="1400" b="1" dirty="0" smtClean="0">
                <a:solidFill>
                  <a:srgbClr val="C00000"/>
                </a:solidFill>
                <a:effectLst>
                  <a:outerShdw blurRad="38100" dist="38100" dir="2700000" algn="tl">
                    <a:srgbClr val="000000">
                      <a:alpha val="43137"/>
                    </a:srgbClr>
                  </a:outerShdw>
                </a:effectLst>
              </a:rPr>
              <a:t>Puede parecer mentira, pero el enfocarnos en lo que nos gusta, en lo que valoramos, en lo que nos saca sonrisas, nos convierte en personas que tienden a crear más experiencias agradables en sus vidas.</a:t>
            </a:r>
          </a:p>
          <a:p>
            <a:pPr algn="ctr" fontAlgn="base"/>
            <a:endParaRPr lang="es-PE" sz="1400" b="1" dirty="0">
              <a:solidFill>
                <a:srgbClr val="C00000"/>
              </a:solidFill>
              <a:effectLst>
                <a:outerShdw blurRad="38100" dist="38100" dir="2700000" algn="tl">
                  <a:srgbClr val="000000">
                    <a:alpha val="43137"/>
                  </a:srgbClr>
                </a:outerShdw>
              </a:effectLst>
            </a:endParaRPr>
          </a:p>
        </p:txBody>
      </p:sp>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11000">
              <a:srgbClr val="EE00EE"/>
            </a:gs>
            <a:gs pos="50000">
              <a:srgbClr val="2626E6">
                <a:shade val="67500"/>
                <a:satMod val="115000"/>
              </a:srgbClr>
            </a:gs>
            <a:gs pos="100000">
              <a:srgbClr val="2626E6">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640959_tsvetyi_peyzaj_priroda_lavanda_pole_lavandovoe-pol_4752x3168_www.Gde-Fon.co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6000">
                <a:srgbClr val="7030A0">
                  <a:alpha val="62000"/>
                </a:srgbClr>
              </a:gs>
              <a:gs pos="50000">
                <a:srgbClr val="E5CEF6">
                  <a:shade val="67500"/>
                  <a:satMod val="115000"/>
                </a:srgbClr>
              </a:gs>
              <a:gs pos="100000">
                <a:srgbClr val="E5CEF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LadyFace2_31.10.2012.png"/>
          <p:cNvPicPr>
            <a:picLocks noChangeAspect="1"/>
          </p:cNvPicPr>
          <p:nvPr/>
        </p:nvPicPr>
        <p:blipFill>
          <a:blip r:embed="rId3"/>
          <a:stretch>
            <a:fillRect/>
          </a:stretch>
        </p:blipFill>
        <p:spPr>
          <a:xfrm>
            <a:off x="0" y="0"/>
            <a:ext cx="3434043" cy="5143500"/>
          </a:xfrm>
          <a:prstGeom prst="rect">
            <a:avLst/>
          </a:prstGeom>
        </p:spPr>
      </p:pic>
      <p:sp>
        <p:nvSpPr>
          <p:cNvPr id="5" name="4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2/3*#ppt_w"/>
                                          </p:val>
                                        </p:tav>
                                        <p:tav tm="100000">
                                          <p:val>
                                            <p:strVal val="#ppt_w"/>
                                          </p:val>
                                        </p:tav>
                                      </p:tavLst>
                                    </p:anim>
                                    <p:anim calcmode="lin" valueType="num">
                                      <p:cBhvr>
                                        <p:cTn id="17" dur="3000" fill="hold"/>
                                        <p:tgtEl>
                                          <p:spTgt spid="2"/>
                                        </p:tgtEl>
                                        <p:attrNameLst>
                                          <p:attrName>ppt_h</p:attrName>
                                        </p:attrNameLst>
                                      </p:cBhvr>
                                      <p:tavLst>
                                        <p:tav tm="0">
                                          <p:val>
                                            <p:strVal val="2/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plus(out)">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59962209ae97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8000">
                <a:srgbClr val="FFFF00">
                  <a:alpha val="75000"/>
                </a:srgb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png"/>
          <p:cNvPicPr>
            <a:picLocks noChangeAspect="1"/>
          </p:cNvPicPr>
          <p:nvPr/>
        </p:nvPicPr>
        <p:blipFill>
          <a:blip r:embed="rId3"/>
          <a:stretch>
            <a:fillRect/>
          </a:stretch>
        </p:blipFill>
        <p:spPr>
          <a:xfrm>
            <a:off x="4143372" y="0"/>
            <a:ext cx="4876800" cy="4352925"/>
          </a:xfrm>
          <a:prstGeom prst="rect">
            <a:avLst/>
          </a:prstGeom>
        </p:spPr>
      </p:pic>
      <p:sp>
        <p:nvSpPr>
          <p:cNvPr id="5" name="4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down)">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lum contrast="20000"/>
          </a:blip>
          <a:stretch>
            <a:fillRect/>
          </a:stretch>
        </p:blipFill>
        <p:spPr>
          <a:xfrm>
            <a:off x="428596" y="0"/>
            <a:ext cx="8286808" cy="5143500"/>
          </a:xfrm>
          <a:prstGeom prst="rect">
            <a:avLst/>
          </a:prstGeom>
        </p:spPr>
      </p:pic>
      <p:sp>
        <p:nvSpPr>
          <p:cNvPr id="3" name="2 Rectángulo"/>
          <p:cNvSpPr/>
          <p:nvPr/>
        </p:nvSpPr>
        <p:spPr>
          <a:xfrm>
            <a:off x="0"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8715404"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143108" y="1357304"/>
            <a:ext cx="4714908" cy="2246769"/>
          </a:xfrm>
          <a:prstGeom prst="rect">
            <a:avLst/>
          </a:prstGeom>
          <a:noFill/>
        </p:spPr>
        <p:txBody>
          <a:bodyPr wrap="square" rtlCol="0">
            <a:spAutoFit/>
          </a:bodyPr>
          <a:lstStyle/>
          <a:p>
            <a:pPr algn="ctr" fontAlgn="base"/>
            <a:r>
              <a:rPr lang="es-PE" sz="1400" b="1" dirty="0" smtClean="0">
                <a:solidFill>
                  <a:srgbClr val="C00000"/>
                </a:solidFill>
                <a:effectLst>
                  <a:outerShdw blurRad="38100" dist="38100" dir="2700000" algn="tl">
                    <a:srgbClr val="000000">
                      <a:alpha val="43137"/>
                    </a:srgbClr>
                  </a:outerShdw>
                </a:effectLst>
              </a:rPr>
              <a:t>Muchos con la idea de que son realistas, pues se enfocan en lo que no les agrada e inclusive pueden hacer una lista, no de  minutos, sino de horas, de lo que consideran cosas desagradables, que no deberían existir o que les gustaría cambiar. Pero lo que no notan es que al enfocarse en el punto negro en la hoja blanca, lo que hacen es magnificar ese punto, que tenga protagonismo y que se manifieste más y más en sus vidas.</a:t>
            </a:r>
          </a:p>
          <a:p>
            <a:pPr algn="ctr" fontAlgn="base"/>
            <a:endParaRPr lang="es-PE" sz="1400" b="1" dirty="0">
              <a:solidFill>
                <a:srgbClr val="C00000"/>
              </a:solidFill>
              <a:effectLst>
                <a:outerShdw blurRad="38100" dist="38100" dir="2700000" algn="tl">
                  <a:srgbClr val="000000">
                    <a:alpha val="43137"/>
                  </a:srgbClr>
                </a:outerShdw>
              </a:effectLst>
            </a:endParaRPr>
          </a:p>
        </p:txBody>
      </p:sp>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0" scaled="1"/>
          <a:tileRect/>
        </a:gradFill>
        <a:effectLst/>
      </p:bgPr>
    </p:bg>
    <p:spTree>
      <p:nvGrpSpPr>
        <p:cNvPr id="1" name=""/>
        <p:cNvGrpSpPr/>
        <p:nvPr/>
      </p:nvGrpSpPr>
      <p:grpSpPr>
        <a:xfrm>
          <a:off x="0" y="0"/>
          <a:ext cx="0" cy="0"/>
          <a:chOff x="0" y="0"/>
          <a:chExt cx="0" cy="0"/>
        </a:xfrm>
      </p:grpSpPr>
      <p:pic>
        <p:nvPicPr>
          <p:cNvPr id="2" name="1 Imagen" descr="Cosmos_plant_Summer_Sky_567881_2560x170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6000">
                <a:srgbClr val="7030A0">
                  <a:alpha val="64000"/>
                </a:srgbClr>
              </a:gs>
              <a:gs pos="50000">
                <a:srgbClr val="E5CEF6">
                  <a:shade val="67500"/>
                  <a:satMod val="115000"/>
                </a:srgbClr>
              </a:gs>
              <a:gs pos="100000">
                <a:srgbClr val="E5CEF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unnamed (2).png"/>
          <p:cNvPicPr>
            <a:picLocks noChangeAspect="1"/>
          </p:cNvPicPr>
          <p:nvPr/>
        </p:nvPicPr>
        <p:blipFill>
          <a:blip r:embed="rId3"/>
          <a:stretch>
            <a:fillRect/>
          </a:stretch>
        </p:blipFill>
        <p:spPr>
          <a:xfrm>
            <a:off x="0" y="2105025"/>
            <a:ext cx="4676775" cy="3038475"/>
          </a:xfrm>
          <a:prstGeom prst="rect">
            <a:avLst/>
          </a:prstGeom>
        </p:spPr>
      </p:pic>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
                                          </p:val>
                                        </p:tav>
                                      </p:tavLst>
                                    </p:anim>
                                    <p:anim calcmode="lin" valueType="num">
                                      <p:cBhvr>
                                        <p:cTn id="9" dur="3000"/>
                                        <p:tgtEl>
                                          <p:spTgt spid="3"/>
                                        </p:tgtEl>
                                        <p:attrNameLst>
                                          <p:attrName>ppt_y</p:attrName>
                                        </p:attrNameLst>
                                      </p:cBhvr>
                                      <p:tavLst>
                                        <p:tav tm="0">
                                          <p:val>
                                            <p:strVal val="ppt_y"/>
                                          </p:val>
                                        </p:tav>
                                        <p:tav tm="100000">
                                          <p:val>
                                            <p:strVal val="ppt_y+ppt_h/2"/>
                                          </p:val>
                                        </p:tav>
                                      </p:tavLst>
                                    </p:anim>
                                    <p:anim calcmode="lin" valueType="num">
                                      <p:cBhvr>
                                        <p:cTn id="10" dur="3000"/>
                                        <p:tgtEl>
                                          <p:spTgt spid="3"/>
                                        </p:tgtEl>
                                        <p:attrNameLst>
                                          <p:attrName>ppt_w</p:attrName>
                                        </p:attrNameLst>
                                      </p:cBhvr>
                                      <p:tavLst>
                                        <p:tav tm="0">
                                          <p:val>
                                            <p:strVal val="ppt_w"/>
                                          </p:val>
                                        </p:tav>
                                        <p:tav tm="100000">
                                          <p:val>
                                            <p:strVal val="ppt_w"/>
                                          </p:val>
                                        </p:tav>
                                      </p:tavLst>
                                    </p:anim>
                                    <p:anim calcmode="lin" valueType="num">
                                      <p:cBhvr>
                                        <p:cTn id="11" dur="3000"/>
                                        <p:tgtEl>
                                          <p:spTgt spid="3"/>
                                        </p:tgtEl>
                                        <p:attrNameLst>
                                          <p:attrName>ppt_h</p:attrName>
                                        </p:attrNameLst>
                                      </p:cBhvr>
                                      <p:tavLst>
                                        <p:tav tm="0">
                                          <p:val>
                                            <p:strVal val="ppt_h"/>
                                          </p:val>
                                        </p:tav>
                                        <p:tav tm="100000">
                                          <p:val>
                                            <p:fltVal val="0"/>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3000"/>
                                        <p:tgtEl>
                                          <p:spTgt spid="2"/>
                                        </p:tgtEl>
                                      </p:cBhvr>
                                    </p:animEffect>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rgbClr val="00863D"/>
            </a:gs>
            <a:gs pos="39999">
              <a:srgbClr val="0A128C"/>
            </a:gs>
            <a:gs pos="70000">
              <a:srgbClr val="181CC7"/>
            </a:gs>
            <a:gs pos="88000">
              <a:srgbClr val="7005D4"/>
            </a:gs>
            <a:gs pos="100000">
              <a:srgbClr val="8C3D91"/>
            </a:gs>
          </a:gsLst>
          <a:lin ang="0" scaled="1"/>
          <a:tileRect/>
        </a:gradFill>
        <a:effectLst/>
      </p:bgPr>
    </p:bg>
    <p:spTree>
      <p:nvGrpSpPr>
        <p:cNvPr id="1" name=""/>
        <p:cNvGrpSpPr/>
        <p:nvPr/>
      </p:nvGrpSpPr>
      <p:grpSpPr>
        <a:xfrm>
          <a:off x="0" y="0"/>
          <a:ext cx="0" cy="0"/>
          <a:chOff x="0" y="0"/>
          <a:chExt cx="0" cy="0"/>
        </a:xfrm>
      </p:grpSpPr>
      <p:pic>
        <p:nvPicPr>
          <p:cNvPr id="2" name="1 Imagen" descr="flowers-beautiful-scenery-wallpaper-1920x12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0000">
                <a:srgbClr val="FFFF00">
                  <a:alpha val="67000"/>
                </a:srgb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png"/>
          <p:cNvPicPr>
            <a:picLocks noChangeAspect="1"/>
          </p:cNvPicPr>
          <p:nvPr/>
        </p:nvPicPr>
        <p:blipFill>
          <a:blip r:embed="rId3"/>
          <a:stretch>
            <a:fillRect/>
          </a:stretch>
        </p:blipFill>
        <p:spPr>
          <a:xfrm>
            <a:off x="0" y="0"/>
            <a:ext cx="4018359" cy="5143500"/>
          </a:xfrm>
          <a:prstGeom prst="rect">
            <a:avLst/>
          </a:prstGeom>
        </p:spPr>
      </p:pic>
      <p:sp>
        <p:nvSpPr>
          <p:cNvPr id="5" name="4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fltVal val="0"/>
                                          </p:val>
                                        </p:tav>
                                      </p:tavLst>
                                    </p:anim>
                                    <p:anim calcmode="lin" valueType="num">
                                      <p:cBhvr>
                                        <p:cTn id="10" dur="3000"/>
                                        <p:tgtEl>
                                          <p:spTgt spid="3"/>
                                        </p:tgtEl>
                                        <p:attrNameLst>
                                          <p:attrName>ppt_x</p:attrName>
                                        </p:attrNameLst>
                                      </p:cBhvr>
                                      <p:tavLst>
                                        <p:tav tm="0">
                                          <p:val>
                                            <p:strVal val="ppt_x"/>
                                          </p:val>
                                        </p:tav>
                                        <p:tav tm="100000">
                                          <p:val>
                                            <p:fltVal val="0.5"/>
                                          </p:val>
                                        </p:tav>
                                      </p:tavLst>
                                    </p:anim>
                                    <p:anim calcmode="lin" valueType="num">
                                      <p:cBhvr>
                                        <p:cTn id="11" dur="3000"/>
                                        <p:tgtEl>
                                          <p:spTgt spid="3"/>
                                        </p:tgtEl>
                                        <p:attrNameLst>
                                          <p:attrName>ppt_y</p:attrName>
                                        </p:attrNameLst>
                                      </p:cBhvr>
                                      <p:tavLst>
                                        <p:tav tm="0">
                                          <p:val>
                                            <p:strVal val="ppt_y"/>
                                          </p:val>
                                        </p:tav>
                                        <p:tav tm="100000">
                                          <p:val>
                                            <p:fltVal val="0.5"/>
                                          </p:val>
                                        </p:tav>
                                      </p:tavLst>
                                    </p:anim>
                                    <p:set>
                                      <p:cBhvr>
                                        <p:cTn id="12" dur="1" fill="hold">
                                          <p:stCondLst>
                                            <p:cond delay="2999"/>
                                          </p:stCondLst>
                                        </p:cTn>
                                        <p:tgtEl>
                                          <p:spTgt spid="3"/>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ppt_w</p:attrName>
                                        </p:attrNameLst>
                                      </p:cBhvr>
                                      <p:tavLst>
                                        <p:tav tm="0">
                                          <p:val>
                                            <p:strVal val="4/3*#ppt_w"/>
                                          </p:val>
                                        </p:tav>
                                        <p:tav tm="100000">
                                          <p:val>
                                            <p:strVal val="#ppt_w"/>
                                          </p:val>
                                        </p:tav>
                                      </p:tavLst>
                                    </p:anim>
                                    <p:anim calcmode="lin" valueType="num">
                                      <p:cBhvr>
                                        <p:cTn id="19" dur="3000" fill="hold"/>
                                        <p:tgtEl>
                                          <p:spTgt spid="2"/>
                                        </p:tgtEl>
                                        <p:attrNameLst>
                                          <p:attrName>ppt_h</p:attrName>
                                        </p:attrNameLst>
                                      </p:cBhvr>
                                      <p:tavLst>
                                        <p:tav tm="0">
                                          <p:val>
                                            <p:strVal val="4/3*#ppt_h"/>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outVertical)">
                                      <p:cBhvr>
                                        <p:cTn id="22" dur="3000"/>
                                        <p:tgtEl>
                                          <p:spTgt spid="2"/>
                                        </p:tgtEl>
                                      </p:cBhvr>
                                    </p:animEffect>
                                  </p:childTnLst>
                                </p:cTn>
                              </p:par>
                            </p:childTnLst>
                          </p:cTn>
                        </p:par>
                        <p:par>
                          <p:cTn id="23" fill="hold">
                            <p:stCondLst>
                              <p:cond delay="3000"/>
                            </p:stCondLst>
                            <p:childTnLst>
                              <p:par>
                                <p:cTn id="24" presetID="10"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lum contrast="20000"/>
          </a:blip>
          <a:stretch>
            <a:fillRect/>
          </a:stretch>
        </p:blipFill>
        <p:spPr>
          <a:xfrm>
            <a:off x="428596" y="0"/>
            <a:ext cx="8286808" cy="5143500"/>
          </a:xfrm>
          <a:prstGeom prst="rect">
            <a:avLst/>
          </a:prstGeom>
        </p:spPr>
      </p:pic>
      <p:sp>
        <p:nvSpPr>
          <p:cNvPr id="3" name="2 Rectángulo"/>
          <p:cNvSpPr/>
          <p:nvPr/>
        </p:nvSpPr>
        <p:spPr>
          <a:xfrm>
            <a:off x="0"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8715404"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143108" y="1714494"/>
            <a:ext cx="4714908" cy="1600438"/>
          </a:xfrm>
          <a:prstGeom prst="rect">
            <a:avLst/>
          </a:prstGeom>
          <a:noFill/>
        </p:spPr>
        <p:txBody>
          <a:bodyPr wrap="square" rtlCol="0">
            <a:spAutoFit/>
          </a:bodyPr>
          <a:lstStyle/>
          <a:p>
            <a:pPr algn="ctr" fontAlgn="base"/>
            <a:r>
              <a:rPr lang="es-PE" sz="1400" b="1" dirty="0" smtClean="0">
                <a:solidFill>
                  <a:srgbClr val="C00000"/>
                </a:solidFill>
                <a:effectLst>
                  <a:outerShdw blurRad="38100" dist="38100" dir="2700000" algn="tl">
                    <a:srgbClr val="000000">
                      <a:alpha val="43137"/>
                    </a:srgbClr>
                  </a:outerShdw>
                </a:effectLst>
              </a:rPr>
              <a:t>No tardes más, desde hoy mismo comienza a dedicarte esos 5 minutos al día, que serán una de las mejores inversiones de tiempo que podrás hacer. Cambia de perspectiva, cambia tu manera de mirar las cosas y observa como las cosas que miras, cambian de forma… Y no desde el punto de vista de apreciación, sino de creación. </a:t>
            </a:r>
            <a:endParaRPr lang="es-PE" sz="1400" b="1" dirty="0">
              <a:solidFill>
                <a:srgbClr val="C00000"/>
              </a:solidFill>
              <a:effectLst>
                <a:outerShdw blurRad="38100" dist="38100" dir="2700000" algn="tl">
                  <a:srgbClr val="000000">
                    <a:alpha val="43137"/>
                  </a:srgbClr>
                </a:outerShdw>
              </a:effectLst>
            </a:endParaRPr>
          </a:p>
        </p:txBody>
      </p:sp>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00863D"/>
            </a:gs>
            <a:gs pos="50000">
              <a:srgbClr val="FDD7F5">
                <a:shade val="67500"/>
                <a:satMod val="115000"/>
              </a:srgbClr>
            </a:gs>
            <a:gs pos="100000">
              <a:srgbClr val="FDD7F5">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f533c07510dc3be13846fc8c039c591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002060">
                  <a:alpha val="64000"/>
                </a:srgbClr>
              </a:gs>
              <a:gs pos="50000">
                <a:srgbClr val="3399FF">
                  <a:shade val="67500"/>
                  <a:satMod val="115000"/>
                </a:srgbClr>
              </a:gs>
              <a:gs pos="100000">
                <a:srgbClr val="339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 (1).png"/>
          <p:cNvPicPr>
            <a:picLocks noChangeAspect="1"/>
          </p:cNvPicPr>
          <p:nvPr/>
        </p:nvPicPr>
        <p:blipFill>
          <a:blip r:embed="rId3"/>
          <a:stretch>
            <a:fillRect/>
          </a:stretch>
        </p:blipFill>
        <p:spPr>
          <a:xfrm>
            <a:off x="0" y="381000"/>
            <a:ext cx="3695700" cy="4762500"/>
          </a:xfrm>
          <a:prstGeom prst="rect">
            <a:avLst/>
          </a:prstGeom>
        </p:spPr>
      </p:pic>
      <p:sp>
        <p:nvSpPr>
          <p:cNvPr id="5" name="4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8" presetClass="exit" presetSubtype="9" fill="hold" grpId="1" nodeType="withEffect">
                                  <p:stCondLst>
                                    <p:cond delay="0"/>
                                  </p:stCondLst>
                                  <p:childTnLst>
                                    <p:animEffect transition="out" filter="strips(upLef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18" presetClass="entr" presetSubtype="9"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upLeft)">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863D"/>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nature-wallpapers-hd-for-facebook-cover-nature-112651947.jpg"/>
          <p:cNvPicPr>
            <a:picLocks noGrp="1" noChangeAspect="1"/>
          </p:cNvPicPr>
          <p:nvPr isPhoto="1"/>
        </p:nvPicPr>
        <p:blipFill>
          <a:blip r:embed="rId2">
            <a:lum/>
          </a:blip>
          <a:srcRect l="2290"/>
          <a:stretch>
            <a:fillRect/>
          </a:stretch>
        </p:blipFill>
        <p:spPr>
          <a:xfrm>
            <a:off x="0" y="0"/>
            <a:ext cx="9286844" cy="5143500"/>
          </a:xfrm>
          <a:prstGeom prst="rect">
            <a:avLst/>
          </a:prstGeom>
          <a:noFill/>
          <a:ln>
            <a:noFill/>
          </a:ln>
        </p:spPr>
      </p:pic>
      <p:sp>
        <p:nvSpPr>
          <p:cNvPr id="3" name="2 Rectángulo"/>
          <p:cNvSpPr/>
          <p:nvPr/>
        </p:nvSpPr>
        <p:spPr>
          <a:xfrm>
            <a:off x="0" y="0"/>
            <a:ext cx="9286908" cy="5143500"/>
          </a:xfrm>
          <a:prstGeom prst="rect">
            <a:avLst/>
          </a:prstGeom>
          <a:gradFill flip="none" rotWithShape="1">
            <a:gsLst>
              <a:gs pos="0">
                <a:srgbClr val="FFC000">
                  <a:alpha val="60000"/>
                </a:srgbClr>
              </a:gs>
              <a:gs pos="50000">
                <a:srgbClr val="00863D">
                  <a:shade val="67500"/>
                  <a:satMod val="115000"/>
                </a:srgbClr>
              </a:gs>
              <a:gs pos="100000">
                <a:srgbClr val="00863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 (1).png"/>
          <p:cNvPicPr>
            <a:picLocks noChangeAspect="1"/>
          </p:cNvPicPr>
          <p:nvPr/>
        </p:nvPicPr>
        <p:blipFill>
          <a:blip r:embed="rId3"/>
          <a:stretch>
            <a:fillRect/>
          </a:stretch>
        </p:blipFill>
        <p:spPr>
          <a:xfrm flipH="1">
            <a:off x="5000628" y="266700"/>
            <a:ext cx="4143372" cy="4876800"/>
          </a:xfrm>
          <a:prstGeom prst="rect">
            <a:avLst/>
          </a:prstGeom>
        </p:spPr>
      </p:pic>
      <p:sp>
        <p:nvSpPr>
          <p:cNvPr id="5" name="4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fltVal val="0"/>
                                          </p:val>
                                        </p:tav>
                                      </p:tavLst>
                                    </p:anim>
                                    <p:set>
                                      <p:cBhvr>
                                        <p:cTn id="10" dur="1" fill="hold">
                                          <p:stCondLst>
                                            <p:cond delay="2999"/>
                                          </p:stCondLst>
                                        </p:cTn>
                                        <p:tgtEl>
                                          <p:spTgt spid="3"/>
                                        </p:tgtEl>
                                        <p:attrNameLst>
                                          <p:attrName>style.visibility</p:attrName>
                                        </p:attrNameLst>
                                      </p:cBhvr>
                                      <p:to>
                                        <p:strVal val="hidden"/>
                                      </p:to>
                                    </p:set>
                                  </p:childTnLst>
                                </p:cTn>
                              </p:par>
                              <p:par>
                                <p:cTn id="11" presetID="6" presetClass="exit" presetSubtype="16" fill="hold" grpId="1" nodeType="withEffect">
                                  <p:stCondLst>
                                    <p:cond delay="0"/>
                                  </p:stCondLst>
                                  <p:childTnLst>
                                    <p:animEffect transition="out" filter="circle(in)">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2)">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lum contrast="20000"/>
          </a:blip>
          <a:stretch>
            <a:fillRect/>
          </a:stretch>
        </p:blipFill>
        <p:spPr>
          <a:xfrm>
            <a:off x="428596" y="0"/>
            <a:ext cx="8286808" cy="5143500"/>
          </a:xfrm>
          <a:prstGeom prst="rect">
            <a:avLst/>
          </a:prstGeom>
        </p:spPr>
      </p:pic>
      <p:sp>
        <p:nvSpPr>
          <p:cNvPr id="3" name="2 Rectángulo"/>
          <p:cNvSpPr/>
          <p:nvPr/>
        </p:nvSpPr>
        <p:spPr>
          <a:xfrm>
            <a:off x="0"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8715404"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143108" y="2000246"/>
            <a:ext cx="4714908" cy="1169551"/>
          </a:xfrm>
          <a:prstGeom prst="rect">
            <a:avLst/>
          </a:prstGeom>
          <a:noFill/>
        </p:spPr>
        <p:txBody>
          <a:bodyPr wrap="square" rtlCol="0">
            <a:spAutoFit/>
          </a:bodyPr>
          <a:lstStyle/>
          <a:p>
            <a:pPr algn="ctr" fontAlgn="base"/>
            <a:r>
              <a:rPr lang="es-PE" sz="1400" b="1" dirty="0" smtClean="0">
                <a:solidFill>
                  <a:srgbClr val="C00000"/>
                </a:solidFill>
                <a:effectLst>
                  <a:outerShdw blurRad="38100" dist="38100" dir="2700000" algn="tl">
                    <a:srgbClr val="000000">
                      <a:alpha val="43137"/>
                    </a:srgbClr>
                  </a:outerShdw>
                </a:effectLst>
              </a:rPr>
              <a:t>Tu creación estará condicionada por otros elementos que potenciarán lo que te produce regocijo, por lo que te conecta con tu bienestar y eso se convertirá en un ciclo continuo…</a:t>
            </a:r>
          </a:p>
          <a:p>
            <a:pPr algn="ctr" fontAlgn="base"/>
            <a:endParaRPr lang="es-PE" sz="1400" b="1" dirty="0">
              <a:solidFill>
                <a:srgbClr val="C00000"/>
              </a:solidFill>
              <a:effectLst>
                <a:outerShdw blurRad="38100" dist="38100" dir="2700000" algn="tl">
                  <a:srgbClr val="000000">
                    <a:alpha val="43137"/>
                  </a:srgbClr>
                </a:outerShdw>
              </a:effectLst>
            </a:endParaRPr>
          </a:p>
        </p:txBody>
      </p:sp>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0" scaled="1"/>
          <a:tileRect/>
        </a:gradFill>
        <a:effectLst/>
      </p:bgPr>
    </p:bg>
    <p:spTree>
      <p:nvGrpSpPr>
        <p:cNvPr id="1" name=""/>
        <p:cNvGrpSpPr/>
        <p:nvPr/>
      </p:nvGrpSpPr>
      <p:grpSpPr>
        <a:xfrm>
          <a:off x="0" y="0"/>
          <a:ext cx="0" cy="0"/>
          <a:chOff x="0" y="0"/>
          <a:chExt cx="0" cy="0"/>
        </a:xfrm>
      </p:grpSpPr>
      <p:pic>
        <p:nvPicPr>
          <p:cNvPr id="2" name="1 Imagen" descr="Kbyop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A603AB">
                  <a:alpha val="54000"/>
                </a:srgbClr>
              </a:gs>
              <a:gs pos="21001">
                <a:srgbClr val="0819FB"/>
              </a:gs>
              <a:gs pos="35001">
                <a:srgbClr val="1A8D48"/>
              </a:gs>
              <a:gs pos="52000">
                <a:srgbClr val="FFFF00"/>
              </a:gs>
              <a:gs pos="73000">
                <a:srgbClr val="EE3F17"/>
              </a:gs>
              <a:gs pos="88000">
                <a:srgbClr val="E81766"/>
              </a:gs>
              <a:gs pos="100000">
                <a:srgbClr val="A603AB"/>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png"/>
          <p:cNvPicPr>
            <a:picLocks noChangeAspect="1"/>
          </p:cNvPicPr>
          <p:nvPr/>
        </p:nvPicPr>
        <p:blipFill>
          <a:blip r:embed="rId3"/>
          <a:stretch>
            <a:fillRect/>
          </a:stretch>
        </p:blipFill>
        <p:spPr>
          <a:xfrm>
            <a:off x="0" y="266700"/>
            <a:ext cx="4286248" cy="4876800"/>
          </a:xfrm>
          <a:prstGeom prst="rect">
            <a:avLst/>
          </a:prstGeom>
        </p:spPr>
      </p:pic>
      <p:sp>
        <p:nvSpPr>
          <p:cNvPr id="5" name="4 Rectángulo"/>
          <p:cNvSpPr/>
          <p:nvPr/>
        </p:nvSpPr>
        <p:spPr>
          <a:xfrm>
            <a:off x="-285784"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strVal val="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2/3*#ppt_w"/>
                                          </p:val>
                                        </p:tav>
                                        <p:tav tm="100000">
                                          <p:val>
                                            <p:strVal val="#ppt_w"/>
                                          </p:val>
                                        </p:tav>
                                      </p:tavLst>
                                    </p:anim>
                                    <p:anim calcmode="lin" valueType="num">
                                      <p:cBhvr>
                                        <p:cTn id="17" dur="3000" fill="hold"/>
                                        <p:tgtEl>
                                          <p:spTgt spid="2"/>
                                        </p:tgtEl>
                                        <p:attrNameLst>
                                          <p:attrName>ppt_h</p:attrName>
                                        </p:attrNameLst>
                                      </p:cBhvr>
                                      <p:tavLst>
                                        <p:tav tm="0">
                                          <p:val>
                                            <p:strVal val="2/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tapeta-mostek-nad-stawem-w-wiosennym-park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00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 (1).png"/>
          <p:cNvPicPr>
            <a:picLocks noChangeAspect="1"/>
          </p:cNvPicPr>
          <p:nvPr/>
        </p:nvPicPr>
        <p:blipFill>
          <a:blip r:embed="rId3"/>
          <a:stretch>
            <a:fillRect/>
          </a:stretch>
        </p:blipFill>
        <p:spPr>
          <a:xfrm flipH="1">
            <a:off x="0" y="266700"/>
            <a:ext cx="3428992" cy="4876800"/>
          </a:xfrm>
          <a:prstGeom prst="rect">
            <a:avLst/>
          </a:prstGeom>
        </p:spPr>
      </p:pic>
      <p:sp>
        <p:nvSpPr>
          <p:cNvPr id="5" name="4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lum contrast="20000"/>
          </a:blip>
          <a:stretch>
            <a:fillRect/>
          </a:stretch>
        </p:blipFill>
        <p:spPr>
          <a:xfrm>
            <a:off x="428596" y="0"/>
            <a:ext cx="8286808" cy="5143500"/>
          </a:xfrm>
          <a:prstGeom prst="rect">
            <a:avLst/>
          </a:prstGeom>
        </p:spPr>
      </p:pic>
      <p:sp>
        <p:nvSpPr>
          <p:cNvPr id="3" name="2 Rectángulo"/>
          <p:cNvSpPr/>
          <p:nvPr/>
        </p:nvSpPr>
        <p:spPr>
          <a:xfrm>
            <a:off x="0"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8715404"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214546" y="1643056"/>
            <a:ext cx="4286280" cy="2031325"/>
          </a:xfrm>
          <a:prstGeom prst="rect">
            <a:avLst/>
          </a:prstGeom>
          <a:noFill/>
        </p:spPr>
        <p:txBody>
          <a:bodyPr wrap="square" rtlCol="0">
            <a:spAutoFit/>
          </a:bodyPr>
          <a:lstStyle/>
          <a:p>
            <a:pPr algn="ctr" fontAlgn="base"/>
            <a:r>
              <a:rPr lang="es-PE" sz="1400" b="1" dirty="0" smtClean="0">
                <a:solidFill>
                  <a:srgbClr val="C00000"/>
                </a:solidFill>
                <a:effectLst>
                  <a:outerShdw blurRad="38100" dist="38100" dir="2700000" algn="tl">
                    <a:srgbClr val="000000">
                      <a:alpha val="43137"/>
                    </a:srgbClr>
                  </a:outerShdw>
                </a:effectLst>
              </a:rPr>
              <a:t>Mientras más aprecies, más valores y más agradezcas, más motivos tendrás, más experiencias llegarán a tu vida que te conecten con esa energía y cuando te des cuenta tu estado anímico cada vez será mejor y desde allí, mejores experiencias vitales atraerás.</a:t>
            </a:r>
          </a:p>
          <a:p>
            <a:pPr algn="ctr" fontAlgn="base"/>
            <a:r>
              <a:rPr lang="es-PE" sz="1400" b="1" dirty="0" smtClean="0">
                <a:solidFill>
                  <a:srgbClr val="C00000"/>
                </a:solidFill>
                <a:effectLst>
                  <a:outerShdw blurRad="38100" dist="38100" dir="2700000" algn="tl">
                    <a:srgbClr val="000000">
                      <a:alpha val="43137"/>
                    </a:srgbClr>
                  </a:outerShdw>
                </a:effectLst>
              </a:rPr>
              <a:t> </a:t>
            </a:r>
          </a:p>
          <a:p>
            <a:pPr algn="ctr" fontAlgn="base"/>
            <a:endParaRPr lang="es-PE" sz="1400" b="1" dirty="0">
              <a:solidFill>
                <a:srgbClr val="C00000"/>
              </a:solidFill>
              <a:effectLst>
                <a:outerShdw blurRad="38100" dist="38100" dir="2700000" algn="tl">
                  <a:srgbClr val="000000">
                    <a:alpha val="43137"/>
                  </a:srgbClr>
                </a:outerShdw>
              </a:effectLst>
            </a:endParaRPr>
          </a:p>
        </p:txBody>
      </p:sp>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osen_tishina_derevya_ozero_47969_1920x10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6000">
                <a:srgbClr val="6600FF"/>
              </a:gs>
              <a:gs pos="50000">
                <a:srgbClr val="E5CEF6">
                  <a:shade val="67500"/>
                  <a:satMod val="115000"/>
                </a:srgbClr>
              </a:gs>
              <a:gs pos="100000">
                <a:srgbClr val="E5CEF6">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e7b6b9b3f2ae1a49133efa85f0a6aa75.gif"/>
          <p:cNvPicPr>
            <a:picLocks noChangeAspect="1"/>
          </p:cNvPicPr>
          <p:nvPr/>
        </p:nvPicPr>
        <p:blipFill>
          <a:blip r:embed="rId3"/>
          <a:stretch>
            <a:fillRect/>
          </a:stretch>
        </p:blipFill>
        <p:spPr>
          <a:xfrm flipH="1">
            <a:off x="5357818" y="0"/>
            <a:ext cx="3786182" cy="4286262"/>
          </a:xfrm>
          <a:prstGeom prst="rect">
            <a:avLst/>
          </a:prstGeom>
        </p:spPr>
      </p:pic>
      <p:sp>
        <p:nvSpPr>
          <p:cNvPr id="6" name="5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3000"/>
                                        <p:tgtEl>
                                          <p:spTgt spid="2"/>
                                        </p:tgtEl>
                                      </p:cBhvr>
                                    </p:animEffect>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863D"/>
            </a:gs>
            <a:gs pos="45000">
              <a:srgbClr val="FF7A00"/>
            </a:gs>
            <a:gs pos="70000">
              <a:srgbClr val="FF0300"/>
            </a:gs>
            <a:gs pos="100000">
              <a:srgbClr val="4D0808"/>
            </a:gs>
          </a:gsLst>
          <a:lin ang="10800000" scaled="1"/>
          <a:tileRect/>
        </a:gradFill>
        <a:effectLst/>
      </p:bgPr>
    </p:bg>
    <p:spTree>
      <p:nvGrpSpPr>
        <p:cNvPr id="1" name=""/>
        <p:cNvGrpSpPr/>
        <p:nvPr/>
      </p:nvGrpSpPr>
      <p:grpSpPr>
        <a:xfrm>
          <a:off x="0" y="0"/>
          <a:ext cx="0" cy="0"/>
          <a:chOff x="0" y="0"/>
          <a:chExt cx="0" cy="0"/>
        </a:xfrm>
      </p:grpSpPr>
      <p:pic>
        <p:nvPicPr>
          <p:cNvPr id="2" name="1 Imagen" descr="puzzle-muntele-inflorat-3000-piese-p5493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400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anna.br-1210_flores-e-fitas.png"/>
          <p:cNvPicPr>
            <a:picLocks noChangeAspect="1"/>
          </p:cNvPicPr>
          <p:nvPr/>
        </p:nvPicPr>
        <p:blipFill>
          <a:blip r:embed="rId3"/>
          <a:srcRect b="2777"/>
          <a:stretch>
            <a:fillRect/>
          </a:stretch>
        </p:blipFill>
        <p:spPr>
          <a:xfrm>
            <a:off x="0" y="0"/>
            <a:ext cx="3747388" cy="5143500"/>
          </a:xfrm>
          <a:prstGeom prst="rect">
            <a:avLst/>
          </a:prstGeom>
        </p:spPr>
      </p:pic>
      <p:sp>
        <p:nvSpPr>
          <p:cNvPr id="5" name="4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fltVal val="0"/>
                                          </p:val>
                                        </p:tav>
                                      </p:tavLst>
                                    </p:anim>
                                    <p:set>
                                      <p:cBhvr>
                                        <p:cTn id="10" dur="1" fill="hold">
                                          <p:stCondLst>
                                            <p:cond delay="2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lum contrast="20000"/>
          </a:blip>
          <a:stretch>
            <a:fillRect/>
          </a:stretch>
        </p:blipFill>
        <p:spPr>
          <a:xfrm>
            <a:off x="428596" y="0"/>
            <a:ext cx="8286808" cy="5143500"/>
          </a:xfrm>
          <a:prstGeom prst="rect">
            <a:avLst/>
          </a:prstGeom>
        </p:spPr>
      </p:pic>
      <p:sp>
        <p:nvSpPr>
          <p:cNvPr id="3" name="2 Rectángulo"/>
          <p:cNvSpPr/>
          <p:nvPr/>
        </p:nvSpPr>
        <p:spPr>
          <a:xfrm>
            <a:off x="0"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8715404" y="0"/>
            <a:ext cx="428596" cy="5143500"/>
          </a:xfrm>
          <a:prstGeom prst="rect">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357422" y="2357436"/>
            <a:ext cx="4286280" cy="523220"/>
          </a:xfrm>
          <a:prstGeom prst="rect">
            <a:avLst/>
          </a:prstGeom>
          <a:noFill/>
        </p:spPr>
        <p:txBody>
          <a:bodyPr wrap="square" rtlCol="0">
            <a:spAutoFit/>
          </a:bodyPr>
          <a:lstStyle/>
          <a:p>
            <a:pPr algn="ctr" fontAlgn="base"/>
            <a:r>
              <a:rPr lang="es-PE" sz="1400" b="1" dirty="0" smtClean="0">
                <a:solidFill>
                  <a:srgbClr val="C00000"/>
                </a:solidFill>
                <a:effectLst>
                  <a:outerShdw blurRad="38100" dist="38100" dir="2700000" algn="tl">
                    <a:srgbClr val="000000">
                      <a:alpha val="43137"/>
                    </a:srgbClr>
                  </a:outerShdw>
                </a:effectLst>
              </a:rPr>
              <a:t>Da hoy el primer paso hacia la vida que te gustaría tener.</a:t>
            </a:r>
          </a:p>
        </p:txBody>
      </p:sp>
      <p:sp>
        <p:nvSpPr>
          <p:cNvPr id="6" name="5 CuadroTexto"/>
          <p:cNvSpPr txBox="1"/>
          <p:nvPr/>
        </p:nvSpPr>
        <p:spPr>
          <a:xfrm>
            <a:off x="1928794" y="4143386"/>
            <a:ext cx="1223412" cy="230832"/>
          </a:xfrm>
          <a:prstGeom prst="rect">
            <a:avLst/>
          </a:prstGeom>
          <a:noFill/>
        </p:spPr>
        <p:txBody>
          <a:bodyPr wrap="none" rtlCol="0">
            <a:spAutoFit/>
          </a:bodyPr>
          <a:lstStyle/>
          <a:p>
            <a:r>
              <a:rPr lang="es-PE" sz="900" b="1" dirty="0" smtClean="0">
                <a:solidFill>
                  <a:srgbClr val="C00000"/>
                </a:solidFill>
                <a:effectLst>
                  <a:outerShdw blurRad="38100" dist="38100" dir="2700000" algn="tl">
                    <a:srgbClr val="000000">
                      <a:alpha val="43137"/>
                    </a:srgbClr>
                  </a:outerShdw>
                </a:effectLst>
              </a:rPr>
              <a:t>Texto: Sara E </a:t>
            </a:r>
            <a:r>
              <a:rPr lang="es-PE" sz="900" b="1" dirty="0" err="1" smtClean="0">
                <a:solidFill>
                  <a:srgbClr val="C00000"/>
                </a:solidFill>
                <a:effectLst>
                  <a:outerShdw blurRad="38100" dist="38100" dir="2700000" algn="tl">
                    <a:srgbClr val="000000">
                      <a:alpha val="43137"/>
                    </a:srgbClr>
                  </a:outerShdw>
                </a:effectLst>
              </a:rPr>
              <a:t>spejo</a:t>
            </a:r>
            <a:endParaRPr lang="es-PE" sz="900" b="1" dirty="0">
              <a:solidFill>
                <a:srgbClr val="C00000"/>
              </a:solidFill>
              <a:effectLst>
                <a:outerShdw blurRad="38100" dist="38100" dir="2700000" algn="tl">
                  <a:srgbClr val="000000">
                    <a:alpha val="43137"/>
                  </a:srgbClr>
                </a:outerShdw>
              </a:effectLst>
            </a:endParaRPr>
          </a:p>
        </p:txBody>
      </p:sp>
      <p:sp>
        <p:nvSpPr>
          <p:cNvPr id="7" name="6 Rectángulo"/>
          <p:cNvSpPr/>
          <p:nvPr/>
        </p:nvSpPr>
        <p:spPr>
          <a:xfrm>
            <a:off x="-500098" y="-285770"/>
            <a:ext cx="9929882" cy="6000792"/>
          </a:xfrm>
          <a:prstGeom prst="rect">
            <a:avLst/>
          </a:prstGeom>
          <a:blipFill dpi="0" rotWithShape="1">
            <a:blip r:embed="rId4">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39999">
              <a:srgbClr val="0A128C"/>
            </a:gs>
            <a:gs pos="70000">
              <a:srgbClr val="181CC7"/>
            </a:gs>
            <a:gs pos="88000">
              <a:srgbClr val="7005D4"/>
            </a:gs>
            <a:gs pos="100000">
              <a:srgbClr val="8C3D91"/>
            </a:gs>
          </a:gsLst>
          <a:lin ang="0" scaled="1"/>
          <a:tileRect/>
        </a:gradFill>
        <a:effectLst/>
      </p:bgPr>
    </p:bg>
    <p:spTree>
      <p:nvGrpSpPr>
        <p:cNvPr id="1" name=""/>
        <p:cNvGrpSpPr/>
        <p:nvPr/>
      </p:nvGrpSpPr>
      <p:grpSpPr>
        <a:xfrm>
          <a:off x="0" y="0"/>
          <a:ext cx="0" cy="0"/>
          <a:chOff x="0" y="0"/>
          <a:chExt cx="0" cy="0"/>
        </a:xfrm>
      </p:grpSpPr>
      <p:pic>
        <p:nvPicPr>
          <p:cNvPr id="2" name="1 Imagen" descr="Sunrises_and_sunsets_Mountains_Scenery_Grass_Rays_578542_1280x8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66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 (1).png"/>
          <p:cNvPicPr>
            <a:picLocks noChangeAspect="1"/>
          </p:cNvPicPr>
          <p:nvPr/>
        </p:nvPicPr>
        <p:blipFill>
          <a:blip r:embed="rId3"/>
          <a:stretch>
            <a:fillRect/>
          </a:stretch>
        </p:blipFill>
        <p:spPr>
          <a:xfrm>
            <a:off x="5155779" y="0"/>
            <a:ext cx="3988222" cy="5143500"/>
          </a:xfrm>
          <a:prstGeom prst="rect">
            <a:avLst/>
          </a:prstGeom>
        </p:spPr>
      </p:pic>
      <p:pic>
        <p:nvPicPr>
          <p:cNvPr id="5" name="4 Imagen" descr="Cool Text - Raquel 349553656899126.png"/>
          <p:cNvPicPr>
            <a:picLocks noChangeAspect="1"/>
          </p:cNvPicPr>
          <p:nvPr/>
        </p:nvPicPr>
        <p:blipFill>
          <a:blip r:embed="rId4">
            <a:lum contrast="20000"/>
          </a:blip>
          <a:stretch>
            <a:fillRect/>
          </a:stretch>
        </p:blipFill>
        <p:spPr>
          <a:xfrm rot="20861113">
            <a:off x="1878516" y="3121786"/>
            <a:ext cx="1718310" cy="825682"/>
          </a:xfrm>
          <a:prstGeom prst="rect">
            <a:avLst/>
          </a:prstGeom>
        </p:spPr>
      </p:pic>
      <p:sp>
        <p:nvSpPr>
          <p:cNvPr id="6" name="5 Rectángulo"/>
          <p:cNvSpPr/>
          <p:nvPr/>
        </p:nvSpPr>
        <p:spPr>
          <a:xfrm>
            <a:off x="-500098" y="-285770"/>
            <a:ext cx="9929882" cy="6000792"/>
          </a:xfrm>
          <a:prstGeom prst="rect">
            <a:avLst/>
          </a:prstGeom>
          <a:blipFill dpi="0" rotWithShape="1">
            <a:blip r:embed="rId5">
              <a:duotone>
                <a:schemeClr val="accent1">
                  <a:shade val="45000"/>
                  <a:satMod val="135000"/>
                </a:schemeClr>
                <a:prstClr val="white"/>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3000"/>
                                        <p:tgtEl>
                                          <p:spTgt spid="2"/>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3000"/>
                                        <p:tgtEl>
                                          <p:spTgt spid="4"/>
                                        </p:tgtEl>
                                      </p:cBhvr>
                                    </p:animEffect>
                                  </p:childTnLst>
                                </p:cTn>
                              </p:par>
                            </p:childTnLst>
                          </p:cTn>
                        </p:par>
                        <p:par>
                          <p:cTn id="25" fill="hold">
                            <p:stCondLst>
                              <p:cond delay="6000"/>
                            </p:stCondLst>
                            <p:childTnLst>
                              <p:par>
                                <p:cTn id="26" presetID="52" presetClass="entr" presetSubtype="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Scale>
                                      <p:cBhvr>
                                        <p:cTn id="28"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000" decel="50000" fill="hold">
                                          <p:stCondLst>
                                            <p:cond delay="0"/>
                                          </p:stCondLst>
                                        </p:cTn>
                                        <p:tgtEl>
                                          <p:spTgt spid="5"/>
                                        </p:tgtEl>
                                        <p:attrNameLst>
                                          <p:attrName>ppt_x</p:attrName>
                                          <p:attrName>ppt_y</p:attrName>
                                        </p:attrNameLst>
                                      </p:cBhvr>
                                    </p:animMotion>
                                    <p:animEffect transition="in" filter="fade">
                                      <p:cBhvr>
                                        <p:cTn id="3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UNA PRÁCTICA DE 5 MINUTOS DIARIOS QUE TE CAMBIARÁ LA VI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UNA PRÁCTICA DE 5 MINUTOS DIARIOS QUE TE CAMBIARÁ LA VIDA.</Template>
  <TotalTime>0</TotalTime>
  <Words>403</Words>
  <Application>Microsoft Office PowerPoint</Application>
  <PresentationFormat>Presentación en pantalla (16:9)</PresentationFormat>
  <Paragraphs>24</Paragraphs>
  <Slides>38</Slides>
  <Notes>0</Notes>
  <HiddenSlides>0</HiddenSlides>
  <MMClips>1</MMClips>
  <ScaleCrop>false</ScaleCrop>
  <HeadingPairs>
    <vt:vector size="4" baseType="variant">
      <vt:variant>
        <vt:lpstr>Tema</vt:lpstr>
      </vt:variant>
      <vt:variant>
        <vt:i4>2</vt:i4>
      </vt:variant>
      <vt:variant>
        <vt:lpstr>Títulos de diapositiva</vt:lpstr>
      </vt:variant>
      <vt:variant>
        <vt:i4>38</vt:i4>
      </vt:variant>
    </vt:vector>
  </HeadingPairs>
  <TitlesOfParts>
    <vt:vector size="40" baseType="lpstr">
      <vt:lpstr>UNA PRÁCTICA DE 5 MINUTOS DIARIOS QUE TE CAMBIARÁ LA VIDA.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2020-02-17T22:44:50Z</dcterms:created>
  <dcterms:modified xsi:type="dcterms:W3CDTF">2020-02-17T22:47:06Z</dcterms:modified>
</cp:coreProperties>
</file>