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2" r:id="rId3"/>
    <p:sldId id="259" r:id="rId4"/>
    <p:sldId id="282" r:id="rId5"/>
    <p:sldId id="284" r:id="rId6"/>
    <p:sldId id="256" r:id="rId7"/>
    <p:sldId id="283" r:id="rId8"/>
    <p:sldId id="281" r:id="rId9"/>
    <p:sldId id="275" r:id="rId10"/>
    <p:sldId id="269" r:id="rId11"/>
    <p:sldId id="274" r:id="rId12"/>
    <p:sldId id="271" r:id="rId13"/>
    <p:sldId id="268" r:id="rId14"/>
    <p:sldId id="264" r:id="rId15"/>
    <p:sldId id="263" r:id="rId16"/>
    <p:sldId id="262" r:id="rId17"/>
    <p:sldId id="292" r:id="rId18"/>
    <p:sldId id="288" r:id="rId19"/>
    <p:sldId id="258" r:id="rId20"/>
    <p:sldId id="300" r:id="rId21"/>
    <p:sldId id="301" r:id="rId22"/>
    <p:sldId id="299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CFdshyGDI6ay9k/ip/y6w" hashData="RTXyZ1nUyVVThwy9ZQupeSSKTW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CC"/>
    <a:srgbClr val="CCCC00"/>
    <a:srgbClr val="993300"/>
    <a:srgbClr val="F9AD6F"/>
    <a:srgbClr val="BC5908"/>
    <a:srgbClr val="ED501F"/>
    <a:srgbClr val="660033"/>
    <a:srgbClr val="CC3300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298" autoAdjust="0"/>
  </p:normalViewPr>
  <p:slideViewPr>
    <p:cSldViewPr>
      <p:cViewPr>
        <p:scale>
          <a:sx n="60" d="100"/>
          <a:sy n="60" d="100"/>
        </p:scale>
        <p:origin x="-210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BBC3B6-3637-456F-880C-DD0B25B4D6F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38F9B-868A-4EB7-8541-652A1A8ABDDC}" type="datetimeFigureOut">
              <a:rPr lang="es-ES" smtClean="0"/>
              <a:pPr/>
              <a:t>14/11/2013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B2321-27A1-41DC-AA0E-C928072795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8B0FCCE-F236-4322-801D-113B75DA39D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2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effectLst>
            <a:softEdge rad="31750"/>
          </a:effectLst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14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1999" y="0"/>
            <a:ext cx="4572000" cy="6858000"/>
          </a:xfrm>
          <a:prstGeom prst="chevron">
            <a:avLst>
              <a:gd name="adj" fmla="val 9597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3714744" cy="6858000"/>
          </a:xfrm>
          <a:prstGeom prst="chevron">
            <a:avLst>
              <a:gd name="adj" fmla="val 95208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357818" y="0"/>
            <a:ext cx="3786182" cy="6858000"/>
          </a:xfrm>
          <a:prstGeom prst="chevron">
            <a:avLst>
              <a:gd name="adj" fmla="val 9515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928926" cy="6858000"/>
          </a:xfrm>
          <a:prstGeom prst="chevron">
            <a:avLst>
              <a:gd name="adj" fmla="val 95447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5125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214546" cy="6858000"/>
          </a:xfrm>
          <a:prstGeom prst="chevron">
            <a:avLst>
              <a:gd name="adj" fmla="val 94839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500958" y="0"/>
            <a:ext cx="1643042" cy="6858000"/>
          </a:xfrm>
          <a:prstGeom prst="chevron">
            <a:avLst>
              <a:gd name="adj" fmla="val 9264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571572" cy="6858000"/>
          </a:xfrm>
          <a:prstGeom prst="chevron">
            <a:avLst>
              <a:gd name="adj" fmla="val 9264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929454" y="0"/>
            <a:ext cx="2214546" cy="6858000"/>
          </a:xfrm>
          <a:prstGeom prst="chevron">
            <a:avLst>
              <a:gd name="adj" fmla="val 9350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1071474" cy="6858000"/>
          </a:xfrm>
          <a:prstGeom prst="chevron">
            <a:avLst>
              <a:gd name="adj" fmla="val 90866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8001024" y="0"/>
            <a:ext cx="1142976" cy="6858000"/>
          </a:xfrm>
          <a:prstGeom prst="chevron">
            <a:avLst>
              <a:gd name="adj" fmla="val 92644"/>
            </a:avLst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000232" y="214290"/>
            <a:ext cx="1962150" cy="1085850"/>
          </a:xfrm>
          <a:prstGeom prst="rect">
            <a:avLst/>
          </a:prstGeom>
          <a:noFill/>
        </p:spPr>
      </p:pic>
      <p:pic>
        <p:nvPicPr>
          <p:cNvPr id="19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714744" y="1000108"/>
            <a:ext cx="3143250" cy="1543051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0" y="6215082"/>
            <a:ext cx="213231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sz="11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2000">
    <p:sndAc>
      <p:stSnd loop="1">
        <p:snd r:embed="rId2" name="ERNESTO CORTAZAR - Secrets of my he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6000"/>
                            </p:stCondLst>
                            <p:childTnLst>
                              <p:par>
                                <p:cTn id="20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8000"/>
                            </p:stCondLst>
                            <p:childTnLst>
                              <p:par>
                                <p:cTn id="2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9" name="8 Rectángulo"/>
          <p:cNvSpPr/>
          <p:nvPr/>
        </p:nvSpPr>
        <p:spPr>
          <a:xfrm rot="2812527">
            <a:off x="4157300" y="2077654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119741">
            <a:off x="4052510" y="43932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119741">
            <a:off x="1766494" y="1964346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812527">
            <a:off x="1585532" y="4292232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119741">
            <a:off x="1623618" y="1821469"/>
            <a:ext cx="3407035" cy="14489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812527">
            <a:off x="4228737" y="1863341"/>
            <a:ext cx="3407035" cy="14489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812527">
            <a:off x="1442655" y="4435109"/>
            <a:ext cx="3407035" cy="14489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119741">
            <a:off x="4204910" y="4545637"/>
            <a:ext cx="3407035" cy="144894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119741">
            <a:off x="1480742" y="160715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812527">
            <a:off x="4371613" y="172046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119741">
            <a:off x="4357310" y="46980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812527">
            <a:off x="1228341" y="457798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5857884" y="214290"/>
            <a:ext cx="30003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elijamos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bien cada una de  nuestras 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palabra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2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3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2644">
            <a:off x="1098193" y="851233"/>
            <a:ext cx="4462632" cy="185414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03829" flipV="1">
            <a:off x="3864852" y="719923"/>
            <a:ext cx="4312313" cy="203870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3273373" flipV="1">
            <a:off x="1020444" y="3776962"/>
            <a:ext cx="4497779" cy="182523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51070">
            <a:off x="3973764" y="3823419"/>
            <a:ext cx="3934207" cy="21460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307420" y="3286124"/>
            <a:ext cx="48365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con una palabra podemos </a:t>
            </a:r>
          </a:p>
          <a:p>
            <a:pPr algn="ctr"/>
            <a:r>
              <a:rPr lang="es-ES" sz="2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perder o ganar un amigo</a:t>
            </a:r>
            <a:endParaRPr lang="es-ES" sz="24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>
            <a:off x="0" y="1214422"/>
            <a:ext cx="2428860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6938946" y="1214422"/>
            <a:ext cx="2205054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85786" y="1214422"/>
            <a:ext cx="2428860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215074" y="1214422"/>
            <a:ext cx="2338438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1571636" y="1214422"/>
            <a:ext cx="2428860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2357422" y="1214422"/>
            <a:ext cx="2428860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724500" y="1214422"/>
            <a:ext cx="2205054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5000628" y="1214422"/>
            <a:ext cx="2338438" cy="3929090"/>
          </a:xfrm>
          <a:prstGeom prst="moon">
            <a:avLst>
              <a:gd name="adj" fmla="val 17843"/>
            </a:avLst>
          </a:prstGeom>
          <a:gradFill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2357422" y="4857760"/>
            <a:ext cx="5214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Alguien dijo una vez: "Las palabras son los peldaños de la escalera de nuestra comunicación"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12527">
            <a:off x="4157300" y="2077654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19741">
            <a:off x="4052510" y="43932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119741">
            <a:off x="1766494" y="1964346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812527">
            <a:off x="1585532" y="4292232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119741">
            <a:off x="1623618" y="1821469"/>
            <a:ext cx="3407035" cy="1448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812527">
            <a:off x="4228737" y="1863341"/>
            <a:ext cx="3407035" cy="1448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812527">
            <a:off x="1442655" y="4435109"/>
            <a:ext cx="3407035" cy="1448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119741">
            <a:off x="4204910" y="4545637"/>
            <a:ext cx="3407035" cy="14489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119741">
            <a:off x="1480742" y="160715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812527">
            <a:off x="4371613" y="172046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119741">
            <a:off x="4357310" y="46980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812527">
            <a:off x="1228341" y="457798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571472" y="5072074"/>
            <a:ext cx="58579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pues, hemos de cuidar que cada tramo esté bien construido, que no sea resbaladizo, que no esté carcomido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0016"/>
            <a:ext cx="9144001" cy="6847984"/>
          </a:xfrm>
          <a:prstGeom prst="rect">
            <a:avLst/>
          </a:prstGeom>
        </p:spPr>
      </p:pic>
      <p:sp>
        <p:nvSpPr>
          <p:cNvPr id="9" name="8 Flecha doblada"/>
          <p:cNvSpPr/>
          <p:nvPr/>
        </p:nvSpPr>
        <p:spPr>
          <a:xfrm>
            <a:off x="4643438" y="3000372"/>
            <a:ext cx="2928958" cy="3357586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lecha doblada"/>
          <p:cNvSpPr/>
          <p:nvPr/>
        </p:nvSpPr>
        <p:spPr>
          <a:xfrm rot="5400000">
            <a:off x="1964513" y="3321843"/>
            <a:ext cx="2928958" cy="3143272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lecha doblada"/>
          <p:cNvSpPr/>
          <p:nvPr/>
        </p:nvSpPr>
        <p:spPr>
          <a:xfrm rot="16200000">
            <a:off x="4500574" y="285740"/>
            <a:ext cx="2786058" cy="3357586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lecha doblada"/>
          <p:cNvSpPr/>
          <p:nvPr/>
        </p:nvSpPr>
        <p:spPr>
          <a:xfrm rot="10800000">
            <a:off x="1857356" y="571480"/>
            <a:ext cx="2786082" cy="3214710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357686" y="4929198"/>
            <a:ext cx="4357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no provoque más caídas o problemas en nuestra relación con los demás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1434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142876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14310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85752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86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28628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00062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64357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6357918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707233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715240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8429652" y="2571744"/>
            <a:ext cx="714348" cy="1143008"/>
          </a:xfrm>
          <a:prstGeom prst="rect">
            <a:avLst/>
          </a:prstGeom>
          <a:gradFill flip="none" rotWithShape="1">
            <a:gsLst>
              <a:gs pos="49000">
                <a:schemeClr val="accent3">
                  <a:lumMod val="75000"/>
                  <a:alpha val="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3071802" y="357166"/>
            <a:ext cx="54292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ahí que siguiendo las definiciones orientales elijamos bien nuestras palabras, los peldaños de la escalera de una buena comunicación.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6000"/>
                            </p:stCondLst>
                            <p:childTnLst>
                              <p:par>
                                <p:cTn id="18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20" grpId="0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Flecha doblada"/>
          <p:cNvSpPr/>
          <p:nvPr/>
        </p:nvSpPr>
        <p:spPr>
          <a:xfrm>
            <a:off x="4643438" y="3000372"/>
            <a:ext cx="2928958" cy="3357586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30000">
                <a:srgbClr val="99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lecha doblada"/>
          <p:cNvSpPr/>
          <p:nvPr/>
        </p:nvSpPr>
        <p:spPr>
          <a:xfrm rot="5400000">
            <a:off x="1964513" y="3321843"/>
            <a:ext cx="2928958" cy="3143272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30000">
                <a:srgbClr val="99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lecha doblada"/>
          <p:cNvSpPr/>
          <p:nvPr/>
        </p:nvSpPr>
        <p:spPr>
          <a:xfrm rot="16200000">
            <a:off x="4500574" y="285740"/>
            <a:ext cx="2786058" cy="3357586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30000">
                <a:srgbClr val="99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lecha doblada"/>
          <p:cNvSpPr/>
          <p:nvPr/>
        </p:nvSpPr>
        <p:spPr>
          <a:xfrm rot="10800000">
            <a:off x="1857356" y="571480"/>
            <a:ext cx="2786082" cy="3214710"/>
          </a:xfrm>
          <a:prstGeom prst="bentArrow">
            <a:avLst>
              <a:gd name="adj1" fmla="val 25000"/>
              <a:gd name="adj2" fmla="val 25000"/>
              <a:gd name="adj3" fmla="val 0"/>
              <a:gd name="adj4" fmla="val 43750"/>
            </a:avLst>
          </a:prstGeom>
          <a:gradFill flip="none" rotWithShape="1">
            <a:gsLst>
              <a:gs pos="30000">
                <a:srgbClr val="99330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85786" y="1357298"/>
            <a:ext cx="1362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 que….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2644">
            <a:off x="1098193" y="851233"/>
            <a:ext cx="4462632" cy="185414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03829" flipV="1">
            <a:off x="3864852" y="719923"/>
            <a:ext cx="4312313" cy="203870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Onda"/>
          <p:cNvSpPr/>
          <p:nvPr/>
        </p:nvSpPr>
        <p:spPr>
          <a:xfrm rot="13273373" flipV="1">
            <a:off x="1020444" y="3776962"/>
            <a:ext cx="4497779" cy="182523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51070">
            <a:off x="3973764" y="3823419"/>
            <a:ext cx="3934207" cy="21460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rect">
              <a:fillToRect t="100000" r="100000"/>
            </a:path>
            <a:tileRect l="-100000" b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357686" y="571480"/>
            <a:ext cx="43220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cualquiera puede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ocasionar una discordia</a:t>
            </a: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05733" y="-2886081"/>
            <a:ext cx="3143252" cy="8915405"/>
          </a:xfrm>
          <a:prstGeom prst="chevron">
            <a:avLst>
              <a:gd name="adj" fmla="val 94614"/>
            </a:avLst>
          </a:prstGeom>
          <a:solidFill>
            <a:srgbClr val="660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714620" y="428619"/>
            <a:ext cx="3714760" cy="9144004"/>
          </a:xfrm>
          <a:prstGeom prst="chevron">
            <a:avLst>
              <a:gd name="adj" fmla="val 95966"/>
            </a:avLst>
          </a:prstGeom>
          <a:solidFill>
            <a:srgbClr val="66003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291480" y="-3171828"/>
            <a:ext cx="2571749" cy="8915400"/>
          </a:xfrm>
          <a:prstGeom prst="chevron">
            <a:avLst>
              <a:gd name="adj" fmla="val 94143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000371" y="714371"/>
            <a:ext cx="3143255" cy="9144001"/>
          </a:xfrm>
          <a:prstGeom prst="chevron">
            <a:avLst>
              <a:gd name="adj" fmla="val 95826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12950" y="-3421861"/>
            <a:ext cx="2071684" cy="8915400"/>
          </a:xfrm>
          <a:prstGeom prst="chevron">
            <a:avLst>
              <a:gd name="adj" fmla="val 93402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321844" y="1035844"/>
            <a:ext cx="2500312" cy="9144000"/>
          </a:xfrm>
          <a:prstGeom prst="chevron">
            <a:avLst>
              <a:gd name="adj" fmla="val 94164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113022" y="-3921931"/>
            <a:ext cx="1071545" cy="8915403"/>
          </a:xfrm>
          <a:prstGeom prst="chevron">
            <a:avLst>
              <a:gd name="adj" fmla="val 88957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4" y="1321595"/>
            <a:ext cx="1928807" cy="9144004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91546" y="-3671893"/>
            <a:ext cx="1571615" cy="89154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57630" y="1571630"/>
            <a:ext cx="1428740" cy="91440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1857356" y="642918"/>
            <a:ext cx="5857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cruel puede destruir una vida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812527">
            <a:off x="4157300" y="2077654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119741">
            <a:off x="4052510" y="43932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119741">
            <a:off x="1766494" y="1964346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812527">
            <a:off x="1585532" y="4292232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119741">
            <a:off x="1623618" y="1821469"/>
            <a:ext cx="3407035" cy="14489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812527">
            <a:off x="4228737" y="1863341"/>
            <a:ext cx="3407035" cy="14489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812527">
            <a:off x="1442655" y="4435109"/>
            <a:ext cx="3407035" cy="14489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119741">
            <a:off x="4204910" y="4545637"/>
            <a:ext cx="3407035" cy="14489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119741">
            <a:off x="1480742" y="160715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812527">
            <a:off x="4371613" y="172046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119741">
            <a:off x="4357310" y="4698037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812527">
            <a:off x="1228341" y="4577985"/>
            <a:ext cx="3407035" cy="144894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785786" y="500042"/>
            <a:ext cx="5809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amarga puede provocar odio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1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flipH="1">
            <a:off x="4571999" y="0"/>
            <a:ext cx="4572000" cy="6858000"/>
          </a:xfrm>
          <a:prstGeom prst="chevron">
            <a:avLst>
              <a:gd name="adj" fmla="val 9597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3714744" cy="6858000"/>
          </a:xfrm>
          <a:prstGeom prst="chevron">
            <a:avLst>
              <a:gd name="adj" fmla="val 95208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flipH="1">
            <a:off x="5357818" y="0"/>
            <a:ext cx="3786182" cy="6858000"/>
          </a:xfrm>
          <a:prstGeom prst="chevron">
            <a:avLst>
              <a:gd name="adj" fmla="val 95159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928926" cy="6858000"/>
          </a:xfrm>
          <a:prstGeom prst="chevron">
            <a:avLst>
              <a:gd name="adj" fmla="val 9544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512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214546" cy="6858000"/>
          </a:xfrm>
          <a:prstGeom prst="chevron">
            <a:avLst>
              <a:gd name="adj" fmla="val 94839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7500958" y="0"/>
            <a:ext cx="1643042" cy="6858000"/>
          </a:xfrm>
          <a:prstGeom prst="chevron">
            <a:avLst>
              <a:gd name="adj" fmla="val 926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571572" cy="6858000"/>
          </a:xfrm>
          <a:prstGeom prst="chevron">
            <a:avLst>
              <a:gd name="adj" fmla="val 926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6929454" y="0"/>
            <a:ext cx="2214546" cy="6858000"/>
          </a:xfrm>
          <a:prstGeom prst="chevron">
            <a:avLst>
              <a:gd name="adj" fmla="val 93504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1071474" cy="6858000"/>
          </a:xfrm>
          <a:prstGeom prst="chevron">
            <a:avLst>
              <a:gd name="adj" fmla="val 90866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8001024" y="0"/>
            <a:ext cx="1142976" cy="6858000"/>
          </a:xfrm>
          <a:prstGeom prst="chevron">
            <a:avLst>
              <a:gd name="adj" fmla="val 92644"/>
            </a:avLst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785918" y="500042"/>
            <a:ext cx="5973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brutal puede romper un afecto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 rot="5400000">
            <a:off x="3005733" y="-2886081"/>
            <a:ext cx="3143252" cy="8915405"/>
          </a:xfrm>
          <a:prstGeom prst="chevron">
            <a:avLst>
              <a:gd name="adj" fmla="val 94614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714620" y="428619"/>
            <a:ext cx="3714760" cy="9144004"/>
          </a:xfrm>
          <a:prstGeom prst="chevron">
            <a:avLst>
              <a:gd name="adj" fmla="val 95966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291480" y="-3171828"/>
            <a:ext cx="2571749" cy="8915400"/>
          </a:xfrm>
          <a:prstGeom prst="chevron">
            <a:avLst>
              <a:gd name="adj" fmla="val 94143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000371" y="714371"/>
            <a:ext cx="3143255" cy="9144001"/>
          </a:xfrm>
          <a:prstGeom prst="chevron">
            <a:avLst>
              <a:gd name="adj" fmla="val 95826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3612950" y="-3421861"/>
            <a:ext cx="2071684" cy="89154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3321844" y="1035844"/>
            <a:ext cx="2500312" cy="9144000"/>
          </a:xfrm>
          <a:prstGeom prst="chevron">
            <a:avLst>
              <a:gd name="adj" fmla="val 94164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4113022" y="-3921931"/>
            <a:ext cx="1071545" cy="8915403"/>
          </a:xfrm>
          <a:prstGeom prst="chevron">
            <a:avLst>
              <a:gd name="adj" fmla="val 88957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7594" y="1321595"/>
            <a:ext cx="1928807" cy="9144004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791546" y="-3671893"/>
            <a:ext cx="1571615" cy="89154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57630" y="1571630"/>
            <a:ext cx="1428740" cy="9144000"/>
          </a:xfrm>
          <a:prstGeom prst="chevron">
            <a:avLst>
              <a:gd name="adj" fmla="val 93402"/>
            </a:avLst>
          </a:prstGeom>
          <a:gradFill flip="none" rotWithShape="1">
            <a:gsLst>
              <a:gs pos="41000">
                <a:srgbClr val="ED501F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4286248" y="2786058"/>
            <a:ext cx="42370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agradable puede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suavizar el camino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6000"/>
                            </p:stCondLst>
                            <p:childTnLst>
                              <p:par>
                                <p:cTn id="12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2644">
            <a:off x="1098193" y="851233"/>
            <a:ext cx="4462632" cy="185414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03829" flipV="1">
            <a:off x="3864852" y="719923"/>
            <a:ext cx="4312313" cy="203870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3273373" flipV="1">
            <a:off x="1020444" y="3776962"/>
            <a:ext cx="4497779" cy="182523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51070">
            <a:off x="3973764" y="3823419"/>
            <a:ext cx="3934207" cy="21460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chemeClr val="accent6">
                  <a:lumMod val="75000"/>
                  <a:shade val="30000"/>
                  <a:satMod val="11500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214414" y="1571612"/>
            <a:ext cx="6716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a tiempo puede ahorrar un esfuerzo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938946" y="1214422"/>
            <a:ext cx="2205054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215074" y="1214422"/>
            <a:ext cx="2338438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71636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357422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724500" y="1214422"/>
            <a:ext cx="2205054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000628" y="1214422"/>
            <a:ext cx="2338438" cy="3929090"/>
          </a:xfrm>
          <a:prstGeom prst="moon">
            <a:avLst>
              <a:gd name="adj" fmla="val 17843"/>
            </a:avLst>
          </a:prstGeom>
          <a:solidFill>
            <a:srgbClr val="ED501F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4572000" y="1643050"/>
            <a:ext cx="30043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alegre </a:t>
            </a: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iluminar el día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7" name="6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514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flipH="1">
            <a:off x="4571999" y="0"/>
            <a:ext cx="4572000" cy="6858000"/>
          </a:xfrm>
          <a:prstGeom prst="chevron">
            <a:avLst>
              <a:gd name="adj" fmla="val 95978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3714744" cy="6858000"/>
          </a:xfrm>
          <a:prstGeom prst="chevron">
            <a:avLst>
              <a:gd name="adj" fmla="val 95208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flipH="1">
            <a:off x="5357818" y="0"/>
            <a:ext cx="3786182" cy="6858000"/>
          </a:xfrm>
          <a:prstGeom prst="chevron">
            <a:avLst>
              <a:gd name="adj" fmla="val 9515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2928926" cy="6858000"/>
          </a:xfrm>
          <a:prstGeom prst="chevron">
            <a:avLst>
              <a:gd name="adj" fmla="val 95447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flipH="1">
            <a:off x="6072198" y="0"/>
            <a:ext cx="3071802" cy="6858000"/>
          </a:xfrm>
          <a:prstGeom prst="chevron">
            <a:avLst>
              <a:gd name="adj" fmla="val 95125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0" y="0"/>
            <a:ext cx="2214546" cy="6858000"/>
          </a:xfrm>
          <a:prstGeom prst="chevron">
            <a:avLst>
              <a:gd name="adj" fmla="val 94839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7500958" y="0"/>
            <a:ext cx="1643042" cy="6858000"/>
          </a:xfrm>
          <a:prstGeom prst="chevron">
            <a:avLst>
              <a:gd name="adj" fmla="val 9264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0" y="0"/>
            <a:ext cx="1571572" cy="6858000"/>
          </a:xfrm>
          <a:prstGeom prst="chevron">
            <a:avLst>
              <a:gd name="adj" fmla="val 9264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6929454" y="0"/>
            <a:ext cx="2214546" cy="6858000"/>
          </a:xfrm>
          <a:prstGeom prst="chevron">
            <a:avLst>
              <a:gd name="adj" fmla="val 9350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0" y="0"/>
            <a:ext cx="1071474" cy="6858000"/>
          </a:xfrm>
          <a:prstGeom prst="chevron">
            <a:avLst>
              <a:gd name="adj" fmla="val 90866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8001024" y="0"/>
            <a:ext cx="1142976" cy="6858000"/>
          </a:xfrm>
          <a:prstGeom prst="chevron">
            <a:avLst>
              <a:gd name="adj" fmla="val 92644"/>
            </a:avLst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857356" y="642918"/>
            <a:ext cx="444865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palabra con amor y cariño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cambiar una actitud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16" presetClass="exit" presetSubtype="4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4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4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6000"/>
                            </p:stCondLst>
                            <p:childTnLst>
                              <p:par>
                                <p:cTn id="20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19232644">
            <a:off x="1098193" y="851233"/>
            <a:ext cx="4462632" cy="1854149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13203829" flipV="1">
            <a:off x="3864852" y="719923"/>
            <a:ext cx="4312313" cy="203870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13273373" flipV="1">
            <a:off x="1020444" y="3776962"/>
            <a:ext cx="4497779" cy="1825233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19651070">
            <a:off x="3973764" y="3823419"/>
            <a:ext cx="3934207" cy="2146037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31000">
                <a:srgbClr val="FFC000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071538" y="714356"/>
            <a:ext cx="50529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elijamos bien una palabra!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  <p:bldP spid="8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1214422"/>
            <a:ext cx="2428860" cy="3929090"/>
          </a:xfrm>
          <a:prstGeom prst="moon">
            <a:avLst>
              <a:gd name="adj" fmla="val 17843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938946" y="1214422"/>
            <a:ext cx="2205054" cy="3929090"/>
          </a:xfrm>
          <a:prstGeom prst="moon">
            <a:avLst>
              <a:gd name="adj" fmla="val 17843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85786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993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6215074" y="1214422"/>
            <a:ext cx="2338438" cy="3929090"/>
          </a:xfrm>
          <a:prstGeom prst="moon">
            <a:avLst>
              <a:gd name="adj" fmla="val 17843"/>
            </a:avLst>
          </a:prstGeom>
          <a:solidFill>
            <a:srgbClr val="9933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571636" y="1214422"/>
            <a:ext cx="2428860" cy="3929090"/>
          </a:xfrm>
          <a:prstGeom prst="moon">
            <a:avLst>
              <a:gd name="adj" fmla="val 178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357422" y="1214422"/>
            <a:ext cx="2428860" cy="3929090"/>
          </a:xfrm>
          <a:prstGeom prst="moon">
            <a:avLst>
              <a:gd name="adj" fmla="val 17843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5724500" y="1214422"/>
            <a:ext cx="2205054" cy="3929090"/>
          </a:xfrm>
          <a:prstGeom prst="moon">
            <a:avLst>
              <a:gd name="adj" fmla="val 17843"/>
            </a:avLst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5000628" y="1214422"/>
            <a:ext cx="2338438" cy="3929090"/>
          </a:xfrm>
          <a:prstGeom prst="moon">
            <a:avLst>
              <a:gd name="adj" fmla="val 17843"/>
            </a:avLst>
          </a:prstGeom>
          <a:solidFill>
            <a:srgbClr val="92D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0" y="2928934"/>
            <a:ext cx="47548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con una palabra podemos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perder o ganar un amigo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482"/>
            </a:avLst>
          </a:prstGeom>
          <a:blipFill dpi="0" rotWithShape="1">
            <a:blip r:embed="rId2">
              <a:lum bright="1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428604"/>
            <a:ext cx="8286808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Hoy elijamos bien una palabra</a:t>
            </a:r>
          </a:p>
          <a:p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Porque con una palabra podemos perder o ganar un amigo.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Alguien dijo una vez: "Las palabras son los peldaños de la escalera de nuestra comunicación".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Así pues, hemos de cuidar que cada tramo esté bien construido, que no sea resbaladizo, que no esté carcomido, que no provoque más caídas o problemas en nuestra relación con los demás. De ahí que siguiendo las definiciones orientales elijamos bien nuestras palabras, los peldaños de la escalera de una buena comunicación. Ya que: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palabra cualquiera puede ocasionar una discordia.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palabra cruel puede destruir una vida.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palabra amarga puede provocar odio.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palabra brutal puede romper un afecto.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palabra agradable puede suavizar el camino.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palabra a tiempo puede ahorrar un esfuerzo.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palabra alegre puede iluminar el día.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Una palabra con amor y cariño puede cambiar una actitud.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Hoy elijamos bien una palabra ! 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 Porque con una palabra podemos perder o ganar un amigo.</a:t>
            </a:r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6357950" y="5929330"/>
            <a:ext cx="13724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desconocido</a:t>
            </a:r>
            <a:endParaRPr lang="es-E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9d0da1d.jpg"/>
          <p:cNvPicPr>
            <a:picLocks noGrp="1" noChangeAspect="1"/>
          </p:cNvPicPr>
          <p:nvPr>
            <p:ph idx="1"/>
          </p:nvPr>
        </p:nvPicPr>
        <p:blipFill>
          <a:blip r:embed="rId2"/>
          <a:srcRect b="7642"/>
          <a:stretch>
            <a:fillRect/>
          </a:stretch>
        </p:blipFill>
        <p:spPr>
          <a:xfrm>
            <a:off x="0" y="500042"/>
            <a:ext cx="9144000" cy="5429288"/>
          </a:xfrm>
        </p:spPr>
      </p:pic>
      <p:sp>
        <p:nvSpPr>
          <p:cNvPr id="5" name="4 CuadroTexto"/>
          <p:cNvSpPr txBox="1"/>
          <p:nvPr/>
        </p:nvSpPr>
        <p:spPr>
          <a:xfrm>
            <a:off x="785786" y="564357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35844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 rot="21076210">
            <a:off x="4526302" y="4167764"/>
            <a:ext cx="2315292" cy="1457273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500826" y="5929330"/>
            <a:ext cx="23567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</a:t>
            </a:r>
            <a:r>
              <a:rPr lang="es-ES_tradnl" sz="14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Secrets</a:t>
            </a:r>
            <a:r>
              <a:rPr lang="es-ES_tradnl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of my </a:t>
            </a:r>
            <a:r>
              <a:rPr lang="es-ES_tradnl" sz="14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heart</a:t>
            </a:r>
            <a:endParaRPr lang="es-ES_tradnl" sz="1400" b="1" dirty="0" smtClean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                        Ernesto </a:t>
            </a:r>
            <a:r>
              <a:rPr lang="es-ES_tradnl" sz="14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cortazar</a:t>
            </a:r>
            <a:endParaRPr lang="es-ES" sz="14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</Words>
  <Application>Microsoft Office PowerPoint</Application>
  <PresentationFormat>Presentación en pantalla (4:3)</PresentationFormat>
  <Paragraphs>44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30</cp:revision>
  <dcterms:created xsi:type="dcterms:W3CDTF">2013-11-13T21:32:59Z</dcterms:created>
  <dcterms:modified xsi:type="dcterms:W3CDTF">2013-11-14T12:58:38Z</dcterms:modified>
</cp:coreProperties>
</file>