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5" r:id="rId4"/>
    <p:sldId id="264" r:id="rId5"/>
    <p:sldId id="276" r:id="rId6"/>
    <p:sldId id="261" r:id="rId7"/>
    <p:sldId id="277" r:id="rId8"/>
    <p:sldId id="257" r:id="rId9"/>
    <p:sldId id="273" r:id="rId10"/>
    <p:sldId id="278" r:id="rId11"/>
    <p:sldId id="263" r:id="rId12"/>
    <p:sldId id="260" r:id="rId13"/>
    <p:sldId id="279" r:id="rId14"/>
    <p:sldId id="271" r:id="rId15"/>
    <p:sldId id="281" r:id="rId16"/>
    <p:sldId id="268" r:id="rId17"/>
    <p:sldId id="274" r:id="rId18"/>
    <p:sldId id="270" r:id="rId19"/>
    <p:sldId id="280" r:id="rId20"/>
    <p:sldId id="259" r:id="rId21"/>
    <p:sldId id="267" r:id="rId22"/>
    <p:sldId id="282" r:id="rId23"/>
    <p:sldId id="258" r:id="rId24"/>
    <p:sldId id="262" r:id="rId25"/>
    <p:sldId id="283" r:id="rId26"/>
    <p:sldId id="265" r:id="rId27"/>
    <p:sldId id="284" r:id="rId2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9HP0ICqrlOHf11aezvEjQ" hashData="8EkczWrUa2SA+hF01VcmjArJUe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262" d="100"/>
          <a:sy n="262" d="100"/>
        </p:scale>
        <p:origin x="1950" y="18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0578D-4E90-4320-AADF-2C426EF5E024}" type="datetimeFigureOut">
              <a:rPr lang="es-PE" smtClean="0"/>
              <a:pPr/>
              <a:t>18/10/2016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98EA3-3FBD-4E2E-94C0-5725497D4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6954d0683359b3315e1fef9a7d16e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f6954d0683359b3315e1fef9a7d16e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58" name="Picture 10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571486"/>
            <a:ext cx="1943100" cy="1200150"/>
          </a:xfrm>
          <a:prstGeom prst="rect">
            <a:avLst/>
          </a:prstGeom>
          <a:noFill/>
        </p:spPr>
      </p:pic>
      <p:pic>
        <p:nvPicPr>
          <p:cNvPr id="27660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1714494"/>
            <a:ext cx="2771775" cy="1238250"/>
          </a:xfrm>
          <a:prstGeom prst="rect">
            <a:avLst/>
          </a:prstGeom>
          <a:noFill/>
        </p:spPr>
      </p:pic>
      <p:pic>
        <p:nvPicPr>
          <p:cNvPr id="27662" name="Picture 1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62575" y="2714626"/>
            <a:ext cx="3781425" cy="1171575"/>
          </a:xfrm>
          <a:prstGeom prst="rect">
            <a:avLst/>
          </a:prstGeom>
          <a:noFill/>
        </p:spPr>
      </p:pic>
      <p:pic>
        <p:nvPicPr>
          <p:cNvPr id="27666" name="Picture 18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5857884" y="4000510"/>
            <a:ext cx="2686050" cy="428626"/>
          </a:xfrm>
          <a:prstGeom prst="rect">
            <a:avLst/>
          </a:prstGeom>
          <a:noFill/>
        </p:spPr>
      </p:pic>
      <p:pic>
        <p:nvPicPr>
          <p:cNvPr id="13" name="12 Imagen" descr="df6954d0683359b3315e1fef9a7d16e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Romantic_Instrumental_-_Women_in_love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2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785932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ysClr val="windowText" lastClr="000000"/>
                </a:solidFill>
                <a:latin typeface="Monotype Corsiva" pitchFamily="66" charset="0"/>
              </a:rPr>
              <a:t>Hoy es un día para que </a:t>
            </a:r>
            <a:r>
              <a:rPr lang="es-ES" dirty="0" smtClean="0">
                <a:solidFill>
                  <a:sysClr val="windowText" lastClr="000000"/>
                </a:solidFill>
                <a:latin typeface="Monotype Corsiva" pitchFamily="66" charset="0"/>
              </a:rPr>
              <a:t>recuerdes </a:t>
            </a:r>
            <a:r>
              <a:rPr lang="es-ES" dirty="0">
                <a:solidFill>
                  <a:sysClr val="windowText" lastClr="000000"/>
                </a:solidFill>
                <a:latin typeface="Monotype Corsiva" pitchFamily="66" charset="0"/>
              </a:rPr>
              <a:t>lo valiente que has sido, lo valiente que eres y lo valiente que serás. Hoy es un día para que vuelvas a sonreír orgullosa por todo lo que haces y consigues en tus días.</a:t>
            </a:r>
            <a:endParaRPr lang="es-PE" dirty="0">
              <a:solidFill>
                <a:sysClr val="windowText" lastClr="000000"/>
              </a:solidFill>
              <a:latin typeface="Monotype Corsiva" pitchFamily="66" charset="0"/>
            </a:endParaRPr>
          </a:p>
          <a:p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91af7abdaf24c14708b7e598c92c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291af7abdaf24c14708b7e598c92c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285866"/>
            <a:ext cx="38576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ES" dirty="0">
                <a:solidFill>
                  <a:sysClr val="windowText" lastClr="000000"/>
                </a:solidFill>
                <a:latin typeface="Monotype Corsiva" pitchFamily="66" charset="0"/>
              </a:rPr>
              <a:t>Recuerda que siempre has sido una mujer de las que da el primer paso en todo, y que siempre, por mucho que a veces creas que caes, </a:t>
            </a:r>
            <a:r>
              <a:rPr lang="es-ES" dirty="0" smtClean="0">
                <a:solidFill>
                  <a:sysClr val="windowText" lastClr="000000"/>
                </a:solidFill>
                <a:latin typeface="Monotype Corsiva" pitchFamily="66" charset="0"/>
              </a:rPr>
              <a:t>no será </a:t>
            </a:r>
            <a:r>
              <a:rPr lang="es-ES" dirty="0">
                <a:solidFill>
                  <a:sysClr val="windowText" lastClr="000000"/>
                </a:solidFill>
                <a:latin typeface="Monotype Corsiva" pitchFamily="66" charset="0"/>
              </a:rPr>
              <a:t>así. Siempre serás una auténtica héroe para muchos y para ti misma.</a:t>
            </a:r>
            <a:endParaRPr lang="es-PE" dirty="0">
              <a:solidFill>
                <a:sysClr val="windowText" lastClr="000000"/>
              </a:solidFill>
              <a:latin typeface="Monotype Corsiva" pitchFamily="66" charset="0"/>
            </a:endParaRPr>
          </a:p>
          <a:p>
            <a:pPr algn="ctr" fontAlgn="base"/>
            <a:r>
              <a:rPr lang="es-ES" dirty="0">
                <a:solidFill>
                  <a:sysClr val="windowText" lastClr="000000"/>
                </a:solidFill>
                <a:latin typeface="Monotype Corsiva" pitchFamily="66" charset="0"/>
              </a:rPr>
              <a:t>Siempre has sido una persona que ha sabido tomar decisiones, sean acertadas o erradas, pero que siempre las has tomado.</a:t>
            </a:r>
            <a:endParaRPr lang="es-PE" dirty="0">
              <a:solidFill>
                <a:sysClr val="windowText" lastClr="000000"/>
              </a:solidFill>
              <a:latin typeface="Monotype Corsiva" pitchFamily="66" charset="0"/>
            </a:endParaRPr>
          </a:p>
          <a:p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f1da3324e85b084c68a0949715bd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4f1da3324e85b084c68a0949715bd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428742"/>
            <a:ext cx="4000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ysClr val="windowText" lastClr="000000"/>
                </a:solidFill>
              </a:rPr>
              <a:t>Has llevado una familia adelante siendo siempre la primera en despertar y la última en ir a la cama para descansar tu cuerpo y alma. Has sido una mujer que no ha tenido miedo de tener y educar a sus hijos y que no te ha dado miedo enamorarte y viajar en el amor, apostando tu ser y alma en las relaciones.</a:t>
            </a:r>
            <a:endParaRPr lang="es-PE" dirty="0">
              <a:solidFill>
                <a:sysClr val="windowText" lastClr="000000"/>
              </a:solidFill>
            </a:endParaRPr>
          </a:p>
          <a:p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f92685e0484b5c2e3451d907641b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df92685e0484b5c2e3451d907641b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ce9979c1c8cd5fae153b6c6df1d2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dce9979c1c8cd5fae153b6c6df1d2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7" y="1643056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ES" dirty="0">
                <a:solidFill>
                  <a:sysClr val="windowText" lastClr="000000"/>
                </a:solidFill>
              </a:rPr>
              <a:t>Recuerda también que siempre has salido a la calle con la cara bien alta y con una fuerza, que </a:t>
            </a:r>
            <a:r>
              <a:rPr lang="es-ES" dirty="0" smtClean="0">
                <a:solidFill>
                  <a:sysClr val="windowText" lastClr="000000"/>
                </a:solidFill>
              </a:rPr>
              <a:t>solo tu </a:t>
            </a:r>
            <a:r>
              <a:rPr lang="es-ES" dirty="0">
                <a:solidFill>
                  <a:sysClr val="windowText" lastClr="000000"/>
                </a:solidFill>
              </a:rPr>
              <a:t>has tenido.</a:t>
            </a:r>
            <a:endParaRPr lang="es-PE" dirty="0">
              <a:solidFill>
                <a:sysClr val="windowText" lastClr="000000"/>
              </a:solidFill>
            </a:endParaRPr>
          </a:p>
          <a:p>
            <a:pPr algn="ctr" fontAlgn="base"/>
            <a:r>
              <a:rPr lang="es-ES" dirty="0">
                <a:solidFill>
                  <a:sysClr val="windowText" lastClr="000000"/>
                </a:solidFill>
              </a:rPr>
              <a:t>Eres un ejemplo a seguir y un modelo a copiar y desde el día que naces, hasta el día que mueres, dejas huella en el mundo y en la sociedad, dando el calor y el amor que muchos necesitamos.</a:t>
            </a:r>
            <a:endParaRPr lang="es-PE" dirty="0">
              <a:solidFill>
                <a:sysClr val="windowText" lastClr="000000"/>
              </a:solidFill>
            </a:endParaRPr>
          </a:p>
          <a:p>
            <a:pPr algn="ctr"/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142894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ca8a24daf8a5445dbf8e5c8103c8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6ca8a24daf8a5445dbf8e5c8103c8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a9c59d1b3cb4a0108c1bf81a46d3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0a9c59d1b3cb4a0108c1bf81a46d3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1785932"/>
            <a:ext cx="29289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ysClr val="windowText" lastClr="000000"/>
                </a:solidFill>
              </a:rPr>
              <a:t>Si sabes y reflexionas en esto, ahora es imposible que digas que no puedes seguir o que digas que ya no eres luchadora, “NO”, porque “SÍ” lo eres y, “SÍ”, lo seguirás siendo siempre.</a:t>
            </a:r>
            <a:endParaRPr lang="es-PE" dirty="0">
              <a:solidFill>
                <a:sysClr val="windowText" lastClr="000000"/>
              </a:solidFill>
            </a:endParaRPr>
          </a:p>
          <a:p>
            <a:pPr algn="ctr"/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142894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d69ffcbbda7cdd538efb80a9a103e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7d69ffcbbda7cdd538efb80a9a103e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8" y="1214428"/>
            <a:ext cx="364333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dirty="0">
                <a:solidFill>
                  <a:sysClr val="windowText" lastClr="000000"/>
                </a:solidFill>
              </a:rPr>
              <a:t>Tu valentía ha hecho siempre felices a tus hijos y esposo.</a:t>
            </a:r>
            <a:endParaRPr lang="es-PE" dirty="0">
              <a:solidFill>
                <a:sysClr val="windowText" lastClr="000000"/>
              </a:solidFill>
            </a:endParaRPr>
          </a:p>
          <a:p>
            <a:pPr fontAlgn="base"/>
            <a:r>
              <a:rPr lang="es-ES" dirty="0">
                <a:solidFill>
                  <a:sysClr val="windowText" lastClr="000000"/>
                </a:solidFill>
              </a:rPr>
              <a:t>Tu valentía ha dado luz al hogar.</a:t>
            </a:r>
            <a:endParaRPr lang="es-PE" dirty="0">
              <a:solidFill>
                <a:sysClr val="windowText" lastClr="000000"/>
              </a:solidFill>
            </a:endParaRPr>
          </a:p>
          <a:p>
            <a:pPr fontAlgn="base"/>
            <a:r>
              <a:rPr lang="es-ES" dirty="0">
                <a:solidFill>
                  <a:sysClr val="windowText" lastClr="000000"/>
                </a:solidFill>
              </a:rPr>
              <a:t>Tu valentía ha creado sonrisas y alegría allá donde hayas ido.</a:t>
            </a:r>
            <a:endParaRPr lang="es-PE" dirty="0">
              <a:solidFill>
                <a:sysClr val="windowText" lastClr="000000"/>
              </a:solidFill>
            </a:endParaRPr>
          </a:p>
          <a:p>
            <a:pPr fontAlgn="base"/>
            <a:r>
              <a:rPr lang="es-ES" dirty="0">
                <a:solidFill>
                  <a:sysClr val="windowText" lastClr="000000"/>
                </a:solidFill>
              </a:rPr>
              <a:t>Tu valentía ha creado ejemplos.</a:t>
            </a:r>
            <a:endParaRPr lang="es-PE" dirty="0">
              <a:solidFill>
                <a:sysClr val="windowText" lastClr="000000"/>
              </a:solidFill>
            </a:endParaRPr>
          </a:p>
          <a:p>
            <a:pPr fontAlgn="base"/>
            <a:r>
              <a:rPr lang="es-ES" dirty="0">
                <a:solidFill>
                  <a:sysClr val="windowText" lastClr="000000"/>
                </a:solidFill>
              </a:rPr>
              <a:t>Tu valentía te ha hecho ser luchadora y fuerte.</a:t>
            </a:r>
            <a:endParaRPr lang="es-PE" dirty="0">
              <a:solidFill>
                <a:sysClr val="windowText" lastClr="000000"/>
              </a:solidFill>
            </a:endParaRPr>
          </a:p>
          <a:p>
            <a:pPr fontAlgn="base"/>
            <a:r>
              <a:rPr lang="es-ES" dirty="0">
                <a:solidFill>
                  <a:sysClr val="windowText" lastClr="000000"/>
                </a:solidFill>
              </a:rPr>
              <a:t>Tu valentía te ha dado el don de saber amar por encima de todo.</a:t>
            </a:r>
            <a:endParaRPr lang="es-PE" dirty="0">
              <a:solidFill>
                <a:sysClr val="windowText" lastClr="000000"/>
              </a:solidFill>
            </a:endParaRPr>
          </a:p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71536" y="-428646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0fd99e1fb9c3786995fa938bc4f1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90fd99e1fb9c3786995fa938bc4f1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2c940914532b3f980ed3740fc051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32c940914532b3f980ed3740fc051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ce23fdc03d55974b70303b815e8b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5ce23fdc03d55974b70303b815e8b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1500180"/>
            <a:ext cx="3143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ysClr val="windowText" lastClr="000000"/>
                </a:solidFill>
              </a:rPr>
              <a:t>Si te das cuenta de la larga lista de cosas que podrías llegar a escribir partiendo de tu valentía, verás que puedes ser una mujer orgullosa de ti misma y una mujer que después de ser tan luchadora, por supuesto también es, ganadora.</a:t>
            </a:r>
            <a:endParaRPr lang="es-PE" dirty="0">
              <a:solidFill>
                <a:sysClr val="windowText" lastClr="000000"/>
              </a:solidFill>
            </a:endParaRPr>
          </a:p>
          <a:p>
            <a:pPr algn="ctr"/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60" y="0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c9389c728a090cbe355b9d45291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3fc9389c728a090cbe355b9d45291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1e9b3c9bbb5235b27c89ad678b0d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61e9b3c9bbb5235b27c89ad678b0d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1857370"/>
            <a:ext cx="31432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ysClr val="windowText" lastClr="000000"/>
                </a:solidFill>
              </a:rPr>
              <a:t>Ganas, día a día, la admiración de los que estén a tu lado y ganas un amor propio que es el que te da la fuerza y el amor para seguir todos los días en la sociedad dando lecciones y ejemplos.</a:t>
            </a:r>
            <a:endParaRPr lang="es-PE" dirty="0">
              <a:solidFill>
                <a:sysClr val="windowText" lastClr="000000"/>
              </a:solidFill>
            </a:endParaRPr>
          </a:p>
          <a:p>
            <a:pPr algn="ctr"/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357222" y="-285770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453847d7caacc542bd8edc54fc582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d453847d7caacc542bd8edc54fc582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c0d8b1a5cc9958643e8a0045b25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0c0d8b1a5cc9958643e8a0045b25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071602" y="-285770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85f_ccf5866a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50035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214428"/>
            <a:ext cx="3857651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ES" sz="1600" dirty="0">
                <a:solidFill>
                  <a:sysClr val="windowText" lastClr="000000"/>
                </a:solidFill>
              </a:rPr>
              <a:t>Partiendo de todo esto, ahora no es el momento de rendirse y ,sí, es el momento de salir allí a fuera, orgullosa de ti misma, y decir al mundo: </a:t>
            </a:r>
            <a:endParaRPr lang="es-ES" sz="1600" dirty="0" smtClean="0">
              <a:solidFill>
                <a:sysClr val="windowText" lastClr="000000"/>
              </a:solidFill>
            </a:endParaRPr>
          </a:p>
          <a:p>
            <a:pPr algn="ctr" fontAlgn="base"/>
            <a:r>
              <a:rPr lang="es-ES" sz="1600" dirty="0" smtClean="0">
                <a:solidFill>
                  <a:sysClr val="windowText" lastClr="000000"/>
                </a:solidFill>
              </a:rPr>
              <a:t>¡</a:t>
            </a:r>
            <a:r>
              <a:rPr lang="es-ES" sz="1600" dirty="0">
                <a:solidFill>
                  <a:sysClr val="windowText" lastClr="000000"/>
                </a:solidFill>
              </a:rPr>
              <a:t>Soy una gran mujer!</a:t>
            </a:r>
            <a:endParaRPr lang="es-PE" sz="1600" dirty="0">
              <a:solidFill>
                <a:sysClr val="windowText" lastClr="000000"/>
              </a:solidFill>
            </a:endParaRPr>
          </a:p>
          <a:p>
            <a:pPr algn="ctr" fontAlgn="base"/>
            <a:r>
              <a:rPr lang="es-ES" sz="1600" dirty="0">
                <a:solidFill>
                  <a:sysClr val="windowText" lastClr="000000"/>
                </a:solidFill>
              </a:rPr>
              <a:t>Se </a:t>
            </a:r>
            <a:r>
              <a:rPr lang="es-ES" sz="1600" dirty="0" err="1" smtClean="0">
                <a:solidFill>
                  <a:sysClr val="windowText" lastClr="000000"/>
                </a:solidFill>
              </a:rPr>
              <a:t>felíz</a:t>
            </a:r>
            <a:r>
              <a:rPr lang="es-ES" sz="1600" dirty="0" smtClean="0">
                <a:solidFill>
                  <a:sysClr val="windowText" lastClr="000000"/>
                </a:solidFill>
              </a:rPr>
              <a:t> </a:t>
            </a:r>
            <a:r>
              <a:rPr lang="es-ES" sz="1600" dirty="0">
                <a:solidFill>
                  <a:sysClr val="windowText" lastClr="000000"/>
                </a:solidFill>
              </a:rPr>
              <a:t>y siéntete tranquila, porque mereces más de lo que imaginas y gracias a tu valentía en el mundo hay cosas muy buenas y excelentes.</a:t>
            </a:r>
            <a:endParaRPr lang="es-PE" sz="1600" dirty="0">
              <a:solidFill>
                <a:sysClr val="windowText" lastClr="000000"/>
              </a:solidFill>
            </a:endParaRPr>
          </a:p>
          <a:p>
            <a:pPr algn="ctr" fontAlgn="base"/>
            <a:r>
              <a:rPr lang="es-ES" sz="1600" dirty="0">
                <a:solidFill>
                  <a:sysClr val="windowText" lastClr="000000"/>
                </a:solidFill>
              </a:rPr>
              <a:t>No lo olvides nunca, sin tu valentía no estaríamos aquí para contarlo.</a:t>
            </a:r>
            <a:endParaRPr lang="es-PE" sz="1600" dirty="0">
              <a:solidFill>
                <a:sysClr val="windowText" lastClr="000000"/>
              </a:solidFill>
            </a:endParaRPr>
          </a:p>
          <a:p>
            <a:pPr algn="ctr" fontAlgn="base"/>
            <a:endParaRPr lang="es-ES" sz="1600" dirty="0" smtClean="0">
              <a:solidFill>
                <a:sysClr val="windowText" lastClr="000000"/>
              </a:solidFill>
            </a:endParaRPr>
          </a:p>
          <a:p>
            <a:pPr algn="ctr" fontAlgn="base"/>
            <a:r>
              <a:rPr lang="es-ES" sz="1600" b="1" dirty="0" smtClean="0">
                <a:solidFill>
                  <a:sysClr val="windowText" lastClr="000000"/>
                </a:solidFill>
              </a:rPr>
              <a:t>¡</a:t>
            </a:r>
            <a:r>
              <a:rPr lang="es-ES" sz="1600" b="1" dirty="0">
                <a:solidFill>
                  <a:sysClr val="windowText" lastClr="000000"/>
                </a:solidFill>
              </a:rPr>
              <a:t>Gracias </a:t>
            </a:r>
            <a:r>
              <a:rPr lang="es-ES" sz="1600" b="1" dirty="0" smtClean="0">
                <a:solidFill>
                  <a:sysClr val="windowText" lastClr="000000"/>
                </a:solidFill>
              </a:rPr>
              <a:t> MUJER</a:t>
            </a:r>
            <a:r>
              <a:rPr lang="es-ES" sz="1600" b="1" dirty="0">
                <a:solidFill>
                  <a:sysClr val="windowText" lastClr="000000"/>
                </a:solidFill>
              </a:rPr>
              <a:t>!</a:t>
            </a:r>
            <a:endParaRPr lang="es-PE" sz="1600" b="1" dirty="0">
              <a:solidFill>
                <a:sysClr val="windowText" lastClr="000000"/>
              </a:solidFill>
            </a:endParaRPr>
          </a:p>
          <a:p>
            <a:endParaRPr lang="es-PE" dirty="0">
              <a:solidFill>
                <a:sysClr val="windowText" lastClr="00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2066" y="4143386"/>
            <a:ext cx="12186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solidFill>
                  <a:schemeClr val="bg1"/>
                </a:solidFill>
                <a:latin typeface="Agency FB" pitchFamily="34" charset="0"/>
              </a:rPr>
              <a:t>Texto: Albert Espínola</a:t>
            </a:r>
            <a:endParaRPr lang="es-PE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4a5bc8c627b0aacf81e843870ff2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14a5bc8c627b0aacf81e843870ff2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 rot="20759266">
            <a:off x="1922299" y="2590653"/>
            <a:ext cx="2096484" cy="138416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mujer</Template>
  <TotalTime>0</TotalTime>
  <Words>564</Words>
  <Application>Microsoft Office PowerPoint</Application>
  <PresentationFormat>Presentación en pantalla (16:9)</PresentationFormat>
  <Paragraphs>25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Presentación2 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2016-10-18T14:07:23Z</dcterms:created>
  <dcterms:modified xsi:type="dcterms:W3CDTF">2016-10-18T14:50:03Z</dcterms:modified>
</cp:coreProperties>
</file>