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3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7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80" r:id="rId22"/>
    <p:sldId id="279" r:id="rId23"/>
    <p:sldId id="278" r:id="rId24"/>
    <p:sldId id="281" r:id="rId25"/>
    <p:sldId id="284" r:id="rId26"/>
    <p:sldId id="275" r:id="rId27"/>
    <p:sldId id="283" r:id="rId28"/>
    <p:sldId id="282" r:id="rId29"/>
    <p:sldId id="276" r:id="rId30"/>
    <p:sldId id="285" r:id="rId31"/>
  </p:sldIdLst>
  <p:sldSz cx="9144000" cy="5143500" type="screen16x9"/>
  <p:notesSz cx="6858000" cy="9144000"/>
  <p:embeddedFontLst>
    <p:embeddedFont>
      <p:font typeface="Copyist" panose="02000500000000020004" pitchFamily="2" charset="0"/>
      <p:regular r:id="rId33"/>
    </p:embeddedFont>
    <p:embeddedFont>
      <p:font typeface="Kristen ITC" panose="03050502040202030202" pitchFamily="66" charset="0"/>
      <p:regular r:id="rId34"/>
    </p:embeddedFont>
    <p:embeddedFont>
      <p:font typeface="Matura MT Script Capitals" panose="03020802060602070202" pitchFamily="66" charset="0"/>
      <p:regular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yOKN19V6wFwRgxzn2XSDQ==" hashData="UMlVFenFmbUhBa5ZxkJANj9y3P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2607"/>
    <a:srgbClr val="8E5944"/>
    <a:srgbClr val="669900"/>
    <a:srgbClr val="66FF66"/>
    <a:srgbClr val="174F01"/>
    <a:srgbClr val="39471D"/>
    <a:srgbClr val="5D3B2D"/>
    <a:srgbClr val="605A66"/>
    <a:srgbClr val="787280"/>
    <a:srgbClr val="6917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327" autoAdjust="0"/>
  </p:normalViewPr>
  <p:slideViewPr>
    <p:cSldViewPr>
      <p:cViewPr varScale="1">
        <p:scale>
          <a:sx n="73" d="100"/>
          <a:sy n="73" d="100"/>
        </p:scale>
        <p:origin x="-84" y="-10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2.fntdata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3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DC9AE2-9738-4897-BA7C-0227CAB5DD63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86E945-2ADF-43B5-9E06-81DC00493DC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2928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6E945-2ADF-43B5-9E06-81DC00493DC5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6E945-2ADF-43B5-9E06-81DC00493DC5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BD0F-4C2A-401A-B874-E606B05C66B5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2F17C-9100-48C0-A60B-C476324ED3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BD0F-4C2A-401A-B874-E606B05C66B5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2F17C-9100-48C0-A60B-C476324ED3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BD0F-4C2A-401A-B874-E606B05C66B5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2F17C-9100-48C0-A60B-C476324ED3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BD0F-4C2A-401A-B874-E606B05C66B5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2F17C-9100-48C0-A60B-C476324ED3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BD0F-4C2A-401A-B874-E606B05C66B5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2F17C-9100-48C0-A60B-C476324ED3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BD0F-4C2A-401A-B874-E606B05C66B5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2F17C-9100-48C0-A60B-C476324ED3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BD0F-4C2A-401A-B874-E606B05C66B5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2F17C-9100-48C0-A60B-C476324ED3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BD0F-4C2A-401A-B874-E606B05C66B5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2F17C-9100-48C0-A60B-C476324ED3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BD0F-4C2A-401A-B874-E606B05C66B5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2F17C-9100-48C0-A60B-C476324ED3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BD0F-4C2A-401A-B874-E606B05C66B5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2F17C-9100-48C0-A60B-C476324ED3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BD0F-4C2A-401A-B874-E606B05C66B5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2F17C-9100-48C0-A60B-C476324ED3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B780BD0F-4C2A-401A-B874-E606B05C66B5}" type="datetimeFigureOut">
              <a:rPr lang="es-ES" smtClean="0"/>
              <a:pPr/>
              <a:t>30/03/2020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D802F17C-9100-48C0-A60B-C476324ED30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ura MT Script Capital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5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6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6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69.jpeg"/><Relationship Id="rId4" Type="http://schemas.openxmlformats.org/officeDocument/2006/relationships/image" Target="../media/image68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5.png"/><Relationship Id="rId18" Type="http://schemas.openxmlformats.org/officeDocument/2006/relationships/image" Target="../media/image7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1.png"/><Relationship Id="rId11" Type="http://schemas.openxmlformats.org/officeDocument/2006/relationships/image" Target="../media/image7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0.png"/><Relationship Id="rId9" Type="http://schemas.openxmlformats.org/officeDocument/2006/relationships/image" Target="../media/image7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EC3AC"/>
            </a:gs>
            <a:gs pos="50000">
              <a:srgbClr val="FF33CC"/>
            </a:gs>
            <a:gs pos="100000">
              <a:srgbClr val="5F2F5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0" name="Picture 56" descr="E:\PPS  EXCLUSIVOS\- Una mujer madura\Imágenes\1 - 06e2eca31d8c8ea8f8f931baaa2afccd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87" name="86 CuadroTexto"/>
          <p:cNvSpPr txBox="1"/>
          <p:nvPr/>
        </p:nvSpPr>
        <p:spPr>
          <a:xfrm>
            <a:off x="4427984" y="339502"/>
            <a:ext cx="4032448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000"/>
              </a:lnSpc>
            </a:pPr>
            <a:r>
              <a:rPr lang="es-ES" sz="9600" dirty="0" smtClean="0">
                <a:ln>
                  <a:solidFill>
                    <a:srgbClr val="D43A0A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yist" pitchFamily="2" charset="0"/>
              </a:rPr>
              <a:t>Una   </a:t>
            </a:r>
          </a:p>
          <a:p>
            <a:pPr>
              <a:lnSpc>
                <a:spcPts val="9000"/>
              </a:lnSpc>
            </a:pPr>
            <a:r>
              <a:rPr lang="es-ES" sz="9600" dirty="0" smtClean="0">
                <a:ln>
                  <a:solidFill>
                    <a:srgbClr val="D43A0A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yist" pitchFamily="2" charset="0"/>
              </a:rPr>
              <a:t> Mujer </a:t>
            </a:r>
          </a:p>
          <a:p>
            <a:pPr>
              <a:lnSpc>
                <a:spcPts val="9000"/>
              </a:lnSpc>
            </a:pPr>
            <a:r>
              <a:rPr lang="es-ES" sz="9600" dirty="0" smtClean="0">
                <a:ln>
                  <a:solidFill>
                    <a:srgbClr val="D43A0A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yist" pitchFamily="2" charset="0"/>
              </a:rPr>
              <a:t>  Madura</a:t>
            </a:r>
            <a:endParaRPr lang="es-ES" sz="9600" dirty="0">
              <a:ln>
                <a:solidFill>
                  <a:srgbClr val="D43A0A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yist" pitchFamily="2" charset="0"/>
            </a:endParaRPr>
          </a:p>
        </p:txBody>
      </p:sp>
      <p:sp>
        <p:nvSpPr>
          <p:cNvPr id="6" name="5 Medio marco"/>
          <p:cNvSpPr/>
          <p:nvPr/>
        </p:nvSpPr>
        <p:spPr>
          <a:xfrm flipH="1" flipV="1">
            <a:off x="0" y="0"/>
            <a:ext cx="9144000" cy="5143500"/>
          </a:xfrm>
          <a:prstGeom prst="halfFrame">
            <a:avLst>
              <a:gd name="adj1" fmla="val 10156"/>
              <a:gd name="adj2" fmla="val 17170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endParaRPr lang="es-ES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0" y="0"/>
            <a:ext cx="9144000" cy="5143500"/>
          </a:xfrm>
          <a:prstGeom prst="halfFrame">
            <a:avLst>
              <a:gd name="adj1" fmla="val 9573"/>
              <a:gd name="adj2" fmla="val 18695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endParaRPr lang="es-ES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flipH="1" flipV="1">
            <a:off x="0" y="0"/>
            <a:ext cx="9144000" cy="5143500"/>
          </a:xfrm>
          <a:prstGeom prst="halfFrame">
            <a:avLst>
              <a:gd name="adj1" fmla="val 10876"/>
              <a:gd name="adj2" fmla="val 17891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0" y="0"/>
            <a:ext cx="9144000" cy="5143500"/>
          </a:xfrm>
          <a:prstGeom prst="halfFrame">
            <a:avLst>
              <a:gd name="adj1" fmla="val 10293"/>
              <a:gd name="adj2" fmla="val 18695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3" name="Pimpinela - Hay amores que no se olvidan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9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4000"/>
                                        <p:tgtEl>
                                          <p:spTgt spid="1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9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90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Una mujer madura\Imágenes\2 - sea-1337565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9219" name="Picture 3" descr="E:\PPS  EXCLUSIVOS\- Una mujer madura\Imágenes\2 - sea-1337565_960_72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9134475" cy="51244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Una mujer madura\Imágenes\3 - 617265FlowerFrame448x31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2700"/>
            <a:ext cx="91805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67744" y="699542"/>
            <a:ext cx="28098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rgbClr val="2211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provoca,</a:t>
            </a:r>
            <a:endParaRPr lang="es-ES" sz="3600" dirty="0">
              <a:ln>
                <a:solidFill>
                  <a:srgbClr val="2211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4099" name="Picture 3" descr="E:\PPS  EXCLUSIVOS\- Una mujer madura\Imágenes\191001-chicas-bond-28-mujeres-infar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2355726"/>
            <a:ext cx="2448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Ya es provocante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C9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Una mujer madura\Imágenes\olvida-a-las-milf-s-ahora-la-nueva-moda-son-las-whip-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3024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96136" y="987574"/>
            <a:ext cx="25290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002060"/>
                  </a:solidFill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es inteligente,</a:t>
            </a:r>
            <a:endParaRPr lang="es-ES" sz="3600" dirty="0">
              <a:ln>
                <a:solidFill>
                  <a:srgbClr val="002060"/>
                </a:solidFill>
              </a:ln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5123" name="Picture 3" descr="E:\PPS  EXCLUSIVOS\- Una mujer madura\Imágenes\cuidado-de-la-piel-a-los-50-años-mujer-madura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7205"/>
            <a:ext cx="9150350" cy="5144233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2571750"/>
            <a:ext cx="19672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 sabia</a:t>
            </a:r>
            <a:endParaRPr lang="es-ES" sz="3600" dirty="0"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E:\PPS  EXCLUSIVOS\- Una mujer madura\Imágenes\7 - fondo-pantalla00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0"/>
            <a:ext cx="916305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43608" y="987574"/>
            <a:ext cx="3345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se insinúa,</a:t>
            </a:r>
            <a:endParaRPr lang="es-ES" sz="3600" dirty="0"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6146" name="Picture 2" descr="E:\PPS  EXCLUSIVOS\- Una mujer madura\Imágenes\7 - vista_fantasia-800x600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843558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430086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Muestra el camino sutilmente</a:t>
            </a:r>
            <a:endParaRPr lang="es-ES" sz="3600" dirty="0">
              <a:ln>
                <a:solidFill>
                  <a:srgbClr val="430086"/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6" name="Picture 8" descr="E:\PPS  EXCLUSIVOS\- Una mujer madura\Imágenes\oqbQ-1zx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-19050"/>
            <a:ext cx="9161463" cy="51816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876256" y="2859782"/>
            <a:ext cx="1944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se precipita</a:t>
            </a:r>
            <a:endParaRPr lang="es-ES" sz="3600" dirty="0"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7177" name="Picture 9" descr="E:\PPS  EXCLUSIVOS\- Una mujer madura\Imágenes\Imagen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555526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Espera el momento adecuado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Una mujer madura\Imágenes\11 - depositphotos_80934816-stock-photo-relaxing-beach-woman-enjoying-th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5148064" y="1059582"/>
            <a:ext cx="22268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rgbClr val="002060"/>
                  </a:solidFill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nada,</a:t>
            </a:r>
            <a:endParaRPr lang="es-ES" sz="3600" dirty="0">
              <a:ln>
                <a:solidFill>
                  <a:srgbClr val="002060"/>
                </a:solidFill>
              </a:ln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32775" name="Picture 7" descr="E:\PPS  EXCLUSIVOS\- Una mujer madura\Imágenes\Sin títulofdgrd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4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1275606"/>
            <a:ext cx="19037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Navega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50000"/>
              </a:schemeClr>
            </a:gs>
            <a:gs pos="50000">
              <a:schemeClr val="bg2">
                <a:lumMod val="50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E:\PPS  EXCLUSIVOS\- Una mujer madura\Imágenes\crecimiento_personal_grupazul.org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347864" y="483518"/>
            <a:ext cx="23519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vuela,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31746" name="Picture 2" descr="E:\PPS  EXCLUSIVOS\- Una mujer madura\Imágenes\Sea_Blonde_girl_Legs_4783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259632" y="771550"/>
            <a:ext cx="14820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Flota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Una mujer madura\Imágenes\Roses_Face_Hair_Petals_4784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pic>
        <p:nvPicPr>
          <p:cNvPr id="5122" name="Picture 2" descr="E:\PPS  EXCLUSIVOS\- Una mujer madura\Imágenes\15 - 175805233c700bbb4988af66900126e09d7cd1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2700"/>
            <a:ext cx="9156700" cy="5156200"/>
          </a:xfrm>
          <a:prstGeom prst="rect">
            <a:avLst/>
          </a:prstGeom>
          <a:noFill/>
        </p:spPr>
      </p:pic>
      <p:pic>
        <p:nvPicPr>
          <p:cNvPr id="2050" name="Picture 2" descr="E:\PPS  EXCLUSIVOS\- Una mujer madura\Imágenes\175805233c700bbb4988af66900126e09d7cd1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983760" y="3219822"/>
            <a:ext cx="21602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</a:t>
            </a:r>
          </a:p>
          <a:p>
            <a:pPr algn="ctr"/>
            <a:r>
              <a:rPr lang="es-ES" sz="36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piensa en cantidad,</a:t>
            </a:r>
            <a:endParaRPr lang="es-ES" sz="36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635896" y="4011910"/>
            <a:ext cx="33832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Prefiere calidad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36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19050"/>
            <a:ext cx="9132887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5364088" y="1491630"/>
            <a:ext cx="1875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ve, 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3074" name="Picture 2" descr="E:\PPS  EXCLUSIVOS\- Una mujer madura\Imágenes\1iJTP-2oN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3867894"/>
            <a:ext cx="19819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Observa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9AD2"/>
            </a:gs>
            <a:gs pos="50000">
              <a:srgbClr val="F7BD7D"/>
            </a:gs>
            <a:gs pos="100000">
              <a:srgbClr val="46486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E:\PPS  EXCLUSIVOS\- Una mujer madura\Imágenes\19 - maxresdefault 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27784" y="3507854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Una mujer inteligente</a:t>
            </a:r>
            <a:endParaRPr lang="es-ES" sz="3600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4103" name="Picture 7" descr="E:\PPS  EXCLUSIVOS\- Una mujer madura\Imágenes\20 - dandelions-419858_960_72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-12700"/>
            <a:ext cx="9143999" cy="51562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267744" y="2067694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0D1802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se pone triste … </a:t>
            </a:r>
            <a:endParaRPr lang="es-ES" sz="3600" dirty="0">
              <a:ln>
                <a:solidFill>
                  <a:srgbClr val="0D1802"/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4105" name="Picture 9" descr="E:\PPS  EXCLUSIVOS\- Una mujer madura\Imágenes\maxresdefaul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804248" y="555526"/>
            <a:ext cx="2016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Se pone bonita</a:t>
            </a:r>
            <a:endParaRPr lang="es-ES" sz="36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Una mujer madura\Imágenes\23 - tranh-cua-so-trang-trai-nam-phi-10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67744" y="3795886"/>
            <a:ext cx="22268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rgbClr val="3219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anda,</a:t>
            </a:r>
            <a:endParaRPr lang="es-ES" sz="3600" dirty="0">
              <a:ln>
                <a:solidFill>
                  <a:srgbClr val="3219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3076" name="Picture 4" descr="E:\PPS  EXCLUSIVOS\- Una mujer madura\Imágenes\23 - tumblr_n7u0xa1iIK1sjn16ro1_12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971600" y="771550"/>
            <a:ext cx="17427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Camina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983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7C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Una mujer madura\Imágenes\24 - consejos-para-ser-una-mujer-elegante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771550"/>
            <a:ext cx="266429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3600" dirty="0" smtClean="0">
              <a:ln>
                <a:solidFill>
                  <a:srgbClr val="3219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endParaRPr lang="es-ES" sz="3600" dirty="0" smtClean="0">
              <a:ln>
                <a:solidFill>
                  <a:srgbClr val="3219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endParaRPr lang="es-ES" sz="3600" dirty="0" smtClean="0">
              <a:ln>
                <a:solidFill>
                  <a:srgbClr val="3219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endParaRPr lang="es-ES" sz="3600" dirty="0" smtClean="0">
              <a:ln>
                <a:solidFill>
                  <a:srgbClr val="3219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endParaRPr lang="es-ES" sz="3600" dirty="0" smtClean="0">
              <a:ln>
                <a:solidFill>
                  <a:srgbClr val="3219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endParaRPr lang="es-ES" sz="3600" dirty="0" smtClean="0">
              <a:ln>
                <a:solidFill>
                  <a:srgbClr val="3219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endParaRPr lang="es-ES" sz="3600" dirty="0" smtClean="0">
              <a:ln>
                <a:solidFill>
                  <a:srgbClr val="3219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endParaRPr lang="es-ES" sz="3600" dirty="0" smtClean="0">
              <a:ln>
                <a:solidFill>
                  <a:srgbClr val="3219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endParaRPr lang="es-ES" sz="3600" dirty="0" smtClean="0">
              <a:ln>
                <a:solidFill>
                  <a:srgbClr val="3219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endParaRPr lang="es-ES" sz="3600" dirty="0" smtClean="0">
              <a:ln>
                <a:solidFill>
                  <a:srgbClr val="3219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endParaRPr lang="es-ES" sz="3600" dirty="0" smtClean="0">
              <a:ln>
                <a:solidFill>
                  <a:srgbClr val="3219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endParaRPr lang="es-ES" sz="3600" dirty="0">
              <a:ln>
                <a:solidFill>
                  <a:srgbClr val="3219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27584" y="1131590"/>
            <a:ext cx="252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es pretenciosa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4101" name="Picture 5" descr="E:\PPS  EXCLUSIVOS\- Una mujer madura\Imágenes\TIUG-4d0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148064" y="1707654"/>
            <a:ext cx="27669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Simplemente se gusta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E:\PPS  EXCLUSIVOS\- Una mujer madura\Imágenes\297_abstract_girl_digital_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6350"/>
            <a:ext cx="9167813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1419622"/>
            <a:ext cx="23650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juzga,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7" name="Picture 9" descr="E:\PPS  EXCLUSIVOS\- Una mujer madura\Imágenes\2156591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288"/>
            <a:ext cx="9144000" cy="511492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868144" y="987574"/>
            <a:ext cx="19688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Analiza</a:t>
            </a:r>
            <a:endParaRPr lang="es-ES" sz="36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Una mujer madura\Imágenes\ihjpuqqme1equtbdmh67dc8l6vbvsqkzvon18g46z5zxeg9oad5ls45pf46uaye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225"/>
            <a:ext cx="9131300" cy="512127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71800" y="339502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compara,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2" name="Picture 4" descr="E:\PPS  EXCLUSIVOS\- Una mujer madura\Imágenes\29 - GLADYS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691680" y="1779662"/>
            <a:ext cx="20217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</a:t>
            </a:r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simila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122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889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06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Una mujer madura\Imágenes\vejez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-6350"/>
            <a:ext cx="9174163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2283718"/>
            <a:ext cx="30155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consuela,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4099" name="Picture 3" descr="E:\PPS  EXCLUSIVOS\- Una mujer madura\Imágenes\g3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1589"/>
            <a:ext cx="9156700" cy="5141911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699542"/>
            <a:ext cx="37628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Entibia el corazón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9" presetClass="entr" presetSubtype="0" accel="10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77C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Una mujer madura\Imágenes\32 - Caroli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5122" name="Picture 2" descr="E:\PPS  EXCLUSIVOS\- Una mujer madura\Imágenes\Caroli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843558"/>
            <a:ext cx="24420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busca,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5123" name="Picture 3" descr="E:\PPS  EXCLUSIVOS\- Una mujer madura\Imágenes\mujeres-maduras-e-inmadur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051720" y="555526"/>
            <a:ext cx="48491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rgbClr val="0022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Despierta los sentidos</a:t>
            </a:r>
            <a:endParaRPr lang="es-ES" sz="3600" dirty="0">
              <a:ln>
                <a:solidFill>
                  <a:srgbClr val="0022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Una mujer madura\Imágenes\CONTROLA-CELOS-770x4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75250"/>
          </a:xfrm>
          <a:prstGeom prst="rect">
            <a:avLst/>
          </a:prstGeom>
          <a:noFill/>
        </p:spPr>
      </p:pic>
      <p:pic>
        <p:nvPicPr>
          <p:cNvPr id="7170" name="Picture 2" descr="E:\PPS  EXCLUSIVOS\- Una mujer madura\Imágenes\34 - CONTROLA-CELOS-770x4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752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55776" y="627534"/>
            <a:ext cx="41967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coloca cadenas,</a:t>
            </a:r>
            <a:endParaRPr lang="es-E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6147" name="Picture 3" descr="E:\PPS  EXCLUSIVOS\- Una mujer madura\Imágenes\Imagem1fgvçpoi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131840" y="699542"/>
            <a:ext cx="23410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Deja libre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Una mujer madura\Imágenes\a1vf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1131590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Porque sabe lo que quiere,</a:t>
            </a:r>
            <a:endParaRPr lang="es-ES" sz="36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7171" name="Picture 3" descr="E:\PPS  EXCLUSIVOS\- Una mujer madura\Imágenes\1045012_480859345336320_718744593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427984" y="3435846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Cómo lo quiere y cuándo lo quiere.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871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E:\PPS  EXCLUSIVOS\- Una mujer madura\Imágenes\sesion-fotografica-fotografia-fotos-parejas-novios-buenos-aires-argentina-EG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-9525"/>
            <a:ext cx="9131300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99992" y="483518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Una mujer madura ama,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030" name="Picture 6" descr="E:\Imágenes\parejas\Imagen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13" y="0"/>
            <a:ext cx="9120187" cy="5133975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364088" y="3795886"/>
            <a:ext cx="2994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Pero no ruega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031" name="Picture 7" descr="E:\PPS  EXCLUSIVOS\- Una mujer madura\Imágenes\1bl9O-1bl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987574"/>
            <a:ext cx="45365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Si se decepciona, </a:t>
            </a:r>
          </a:p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se retira y olvida para siempre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50000">
              <a:srgbClr val="FFC000"/>
            </a:gs>
            <a:gs pos="100000">
              <a:schemeClr val="accent1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Una mujer madura\Imágenes\41 - atardecer 5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627534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Una mujer conoce sus limites</a:t>
            </a:r>
            <a:endParaRPr lang="es-E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1" name="Picture 3" descr="E:\PPS  EXCLUSIVOS\- Una mujer madura\Imágenes\1452960260-yasmina-ross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868144" y="699542"/>
            <a:ext cx="30243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Pero una  mujer madura e  inteligente sabe que no tiene ninguno.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917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Una mujer madura\Imágenes\43 - Scenery_Sunrises_and_5114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3074" name="Picture 2" descr="E:\PPS  EXCLUSIVOS\- Una mujer madura\Imágenes\Scenery_Sunrises_and_51142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339502"/>
            <a:ext cx="42484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Una mujer madura sólo necesita en su vida: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3077" name="Picture 5" descr="E:\PPS  EXCLUSIVOS\- Una mujer madura\Imágenes\menopausi-grand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995936" y="339502"/>
            <a:ext cx="48245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Vivir tranquila, hablar con amigos, amar a quienes la aman, </a:t>
            </a:r>
          </a:p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sonreír pese a lo </a:t>
            </a:r>
          </a:p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 sufrido y …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3078" name="Picture 6" descr="E:\PPS  EXCLUSIVOS\- Una mujer madura\Imágenes\020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004048" y="2931790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Una vida sin mentiras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4" grpId="0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Una mujer madura\Imágenes\WhXI-2U2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87624" y="3723878"/>
            <a:ext cx="6840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 belleza de una mujer madura está en su manera de ser,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4101" name="Picture 5" descr="E:\PPS  EXCLUSIVOS\- Una mujer madura\Imágenes\47 - elemental force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211960" y="483518"/>
            <a:ext cx="43204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En su sonrisa, </a:t>
            </a:r>
          </a:p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 seguridad en sí misma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4103" name="Picture 7" descr="E:\PPS  EXCLUSIVOS\- Una mujer madura\Imágenes\48 - hermosos paisajes naturales con planicies atardeceres rocas playas montañas flores girasoles tulipanes y puestas de sol (5)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763" y="-4763"/>
            <a:ext cx="9148763" cy="5148263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699542"/>
            <a:ext cx="41764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 una mujer sin complejos, </a:t>
            </a:r>
          </a:p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sabe cuanto vale.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05A66"/>
            </a:gs>
            <a:gs pos="50000">
              <a:srgbClr val="5D3B2D"/>
            </a:gs>
            <a:gs pos="100000">
              <a:srgbClr val="39471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Una mujer madura\Imágenes\49 - Switzerland_Scenery_46900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513397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339502"/>
            <a:ext cx="5472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Una mujer madura </a:t>
            </a:r>
          </a:p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ignora cuando es criticada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5124" name="Picture 4" descr="E:\PPS  EXCLUSIVOS\- Una mujer madura\Imágenes\Alessia+Piovan+Unveiling+New+Cartier+High+KYJm8sOUGmh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555526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Escucha cuando la aconsejan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5125" name="Picture 5" descr="E:\PPS  EXCLUSIVOS\- Una mujer madura\Imágenes\Switzerland_Parks_Roads_Hilterfingen_Canton_of_540527_1280x853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7813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339752" y="3363838"/>
            <a:ext cx="4176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 se aleja cuando no la valoran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9" presetClass="entr" presetSubtype="0" accel="10000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Una mujer madura\Imágenes\Sortilege_de_Cartier-00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43608" y="2355726"/>
            <a:ext cx="40324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Cuando me miro al espejo ya no busco </a:t>
            </a:r>
          </a:p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 la mujer que fui,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9" name="Picture 5" descr="E:\PPS  EXCLUSIVOS\- Una mujer madura\Imágenes\54 - lake_in_the_morning_light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3999" cy="51434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95936" y="555526"/>
            <a:ext cx="34563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Sonrío a la que ahora soy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6150" name="Picture 6" descr="E:\PPS  EXCLUSIVOS\- Una mujer madura\Imágenes\54 - park-awka-jesien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-6350"/>
            <a:ext cx="9144001" cy="51498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627534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Me alegro del camino andado …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4F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467544" y="1347614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63500">
                    <a:srgbClr val="66FF6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endPos="0" dir="5400000" sy="-100000" algn="bl" rotWithShape="0"/>
                </a:effectLst>
                <a:latin typeface="Matura MT Script Capitals" pitchFamily="66" charset="0"/>
              </a:rPr>
              <a:t>No me siento ni vieja ni joven,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63500">
                  <a:srgbClr val="66FF66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  <a:reflection blurRad="6350" endPos="0" dir="5400000" sy="-100000" algn="bl" rotWithShape="0"/>
              </a:effectLst>
              <a:latin typeface="Matura MT Script Capitals" pitchFamily="66" charset="0"/>
            </a:endParaRPr>
          </a:p>
        </p:txBody>
      </p:sp>
      <p:pic>
        <p:nvPicPr>
          <p:cNvPr id="7170" name="Picture 2" descr="E:\PPS  EXCLUSIVOS\- Una mujer madura\Imágenes\mujer-feli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  <a:effectLst>
            <a:glow rad="101600">
              <a:srgbClr val="66FF66">
                <a:alpha val="60000"/>
              </a:srgbClr>
            </a:glow>
          </a:effectLst>
        </p:spPr>
      </p:pic>
      <p:sp>
        <p:nvSpPr>
          <p:cNvPr id="3" name="2 CuadroTexto"/>
          <p:cNvSpPr txBox="1"/>
          <p:nvPr/>
        </p:nvSpPr>
        <p:spPr>
          <a:xfrm>
            <a:off x="4139952" y="915566"/>
            <a:ext cx="44644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Simplemente soy una mujer madura que dejó de ser princesa para convertirse en toda una reina.</a:t>
            </a:r>
            <a:endParaRPr lang="es-ES" sz="3600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6000" b="-8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Una mujer madura\Imágenes\d1513c08833e31046098f9997b791e5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167813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457200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E:\PPS  EXCLUSIVOS\- Una mujer madura\Imágenes\FONDO285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7421"/>
            <a:ext cx="9132094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80484" y="1779662"/>
            <a:ext cx="243662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dirty="0" smtClean="0">
                <a:ln w="6350">
                  <a:solidFill>
                    <a:srgbClr val="FFFF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Marzo 2020</a:t>
            </a:r>
            <a:endParaRPr lang="es-ES" sz="3000" dirty="0">
              <a:ln w="6350">
                <a:solidFill>
                  <a:srgbClr val="FFFF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77251" y="436615"/>
            <a:ext cx="5111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dirty="0" smtClean="0">
                <a:ln w="6350">
                  <a:solidFill>
                    <a:srgbClr val="FFFF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Música: Pimpinela</a:t>
            </a:r>
          </a:p>
          <a:p>
            <a:r>
              <a:rPr lang="es-ES" sz="3000" dirty="0" smtClean="0">
                <a:ln w="6350">
                  <a:solidFill>
                    <a:srgbClr val="FFFF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Hay amores que no se olvidan</a:t>
            </a:r>
            <a:endParaRPr lang="es-ES" sz="3000" dirty="0">
              <a:ln w="6350">
                <a:solidFill>
                  <a:srgbClr val="FFFF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grpSp>
        <p:nvGrpSpPr>
          <p:cNvPr id="8" name="7 Grupo"/>
          <p:cNvGrpSpPr/>
          <p:nvPr/>
        </p:nvGrpSpPr>
        <p:grpSpPr>
          <a:xfrm>
            <a:off x="7524328" y="3003798"/>
            <a:ext cx="1330814" cy="1932022"/>
            <a:chOff x="7524328" y="3003798"/>
            <a:chExt cx="1330814" cy="1932022"/>
          </a:xfrm>
        </p:grpSpPr>
        <p:sp>
          <p:nvSpPr>
            <p:cNvPr id="7" name="6 CuadroTexto"/>
            <p:cNvSpPr txBox="1"/>
            <p:nvPr/>
          </p:nvSpPr>
          <p:spPr>
            <a:xfrm>
              <a:off x="7524328" y="4227934"/>
              <a:ext cx="133081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4000" dirty="0" smtClean="0">
                  <a:blipFill>
                    <a:blip r:embed="rId3"/>
                    <a:stretch>
                      <a:fillRect/>
                    </a:stretch>
                  </a:blipFill>
                  <a:latin typeface="Copyist" pitchFamily="2" charset="0"/>
                </a:rPr>
                <a:t>Margarita</a:t>
              </a:r>
              <a:endParaRPr lang="es-ES" sz="4000" dirty="0">
                <a:blipFill>
                  <a:blip r:embed="rId3"/>
                  <a:stretch>
                    <a:fillRect/>
                  </a:stretch>
                </a:blipFill>
                <a:latin typeface="Copyist" pitchFamily="2" charset="0"/>
              </a:endParaRPr>
            </a:p>
          </p:txBody>
        </p:sp>
        <p:pic>
          <p:nvPicPr>
            <p:cNvPr id="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7524328" y="3003798"/>
              <a:ext cx="1286684" cy="13117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8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18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-1"/>
            <a:ext cx="9144000" cy="519830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3805</TotalTime>
  <Words>326</Words>
  <Application>Microsoft Office PowerPoint</Application>
  <PresentationFormat>Presentación en pantalla (16:9)</PresentationFormat>
  <Paragraphs>84</Paragraphs>
  <Slides>29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6" baseType="lpstr">
      <vt:lpstr>Arial</vt:lpstr>
      <vt:lpstr>Copyist</vt:lpstr>
      <vt:lpstr>Kristen ITC</vt:lpstr>
      <vt:lpstr>Matura MT Script Capitals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32</cp:revision>
  <dcterms:created xsi:type="dcterms:W3CDTF">2020-03-09T17:22:07Z</dcterms:created>
  <dcterms:modified xsi:type="dcterms:W3CDTF">2020-03-30T04:05:39Z</dcterms:modified>
</cp:coreProperties>
</file>