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7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6" r:id="rId22"/>
    <p:sldId id="279" r:id="rId23"/>
    <p:sldId id="258" r:id="rId24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5"/>
    </p:embeddedFont>
    <p:embeddedFont>
      <p:font typeface="Edwardian Script ITC" panose="030303020407070D0804" pitchFamily="66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ScalaJewel Saphyr" pitchFamily="50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S+gkBuLpQ1VsZ0cydzBIQ==" hashData="AYEkrbhK5oaZTuX8GuiFdkwLuKzY4VTc8jXZAQJ2sgW+DfR2PdiGVpSkyURJm6NMTU/g/vzYvpUrTcV4/2J/Y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A66A"/>
    <a:srgbClr val="A87C00"/>
    <a:srgbClr val="F5770F"/>
    <a:srgbClr val="1C4B58"/>
    <a:srgbClr val="102C44"/>
    <a:srgbClr val="081622"/>
    <a:srgbClr val="FFC000"/>
    <a:srgbClr val="0A1B20"/>
    <a:srgbClr val="B48900"/>
    <a:srgbClr val="193D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09" autoAdjust="0"/>
  </p:normalViewPr>
  <p:slideViewPr>
    <p:cSldViewPr>
      <p:cViewPr varScale="1">
        <p:scale>
          <a:sx n="63" d="100"/>
          <a:sy n="63" d="100"/>
        </p:scale>
        <p:origin x="96" y="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04AC-928E-4DD0-927B-737318FD839E}" type="datetimeFigureOut">
              <a:rPr lang="es-ES" smtClean="0"/>
              <a:pPr/>
              <a:t>29/09/2024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455A8-0255-44E4-9D12-478E058C65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59AF04AC-928E-4DD0-927B-737318FD839E}" type="datetimeFigureOut">
              <a:rPr lang="es-ES" smtClean="0"/>
              <a:pPr/>
              <a:t>29/09/2024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8A7455A8-0255-44E4-9D12-478E058C652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Una mujer madura\Imágenes\1 - 7578c6936f62d53b61b3acf18068ca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499742"/>
            <a:ext cx="4032448" cy="1828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500"/>
              </a:lnSpc>
            </a:pPr>
            <a:r>
              <a:rPr lang="es-ES" sz="7200" dirty="0">
                <a:ln w="3175">
                  <a:solidFill>
                    <a:srgbClr val="FFFF9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sx="1000" sy="1000" algn="ctr" rotWithShape="0">
                    <a:schemeClr val="accent6">
                      <a:lumMod val="50000"/>
                    </a:schemeClr>
                  </a:outerShdw>
                </a:effectLst>
                <a:latin typeface="Edwardian Script ITC" pitchFamily="66" charset="0"/>
              </a:rPr>
              <a:t>Una Mujer </a:t>
            </a:r>
          </a:p>
          <a:p>
            <a:pPr algn="ctr">
              <a:lnSpc>
                <a:spcPts val="6500"/>
              </a:lnSpc>
            </a:pPr>
            <a:r>
              <a:rPr lang="es-ES" sz="7200" dirty="0">
                <a:ln w="3175">
                  <a:solidFill>
                    <a:srgbClr val="FFFF9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sx="1000" sy="1000" algn="ctr" rotWithShape="0">
                    <a:schemeClr val="accent6">
                      <a:lumMod val="50000"/>
                    </a:schemeClr>
                  </a:outerShdw>
                </a:effectLst>
                <a:latin typeface="Edwardian Script ITC" pitchFamily="66" charset="0"/>
              </a:rPr>
              <a:t>    Madura</a:t>
            </a:r>
          </a:p>
        </p:txBody>
      </p:sp>
      <p:sp>
        <p:nvSpPr>
          <p:cNvPr id="4" name="3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37574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4572000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V="1">
            <a:off x="735390" y="2571750"/>
            <a:ext cx="3782609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 flipV="1">
            <a:off x="4572000" y="2571750"/>
            <a:ext cx="3834426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439652" y="1329612"/>
            <a:ext cx="3132348" cy="1242138"/>
          </a:xfrm>
          <a:prstGeom prst="chevron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4572000" y="1329612"/>
            <a:ext cx="3132348" cy="1242138"/>
          </a:xfrm>
          <a:prstGeom prst="chevron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V="1">
            <a:off x="1439652" y="2571750"/>
            <a:ext cx="3132348" cy="1296144"/>
          </a:xfrm>
          <a:prstGeom prst="chevron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 flipV="1">
            <a:off x="4680014" y="2571752"/>
            <a:ext cx="3027937" cy="1252939"/>
          </a:xfrm>
          <a:prstGeom prst="chevron">
            <a:avLst/>
          </a:prstGeom>
          <a:blipFill>
            <a:blip r:embed="rId8" cstate="print"/>
            <a:stretch>
              <a:fillRect/>
            </a:stretch>
          </a:blipFill>
          <a:ln>
            <a:solidFill>
              <a:srgbClr val="B08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15207C9-EBFA-984A-6EF1-5E25ABC5799C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Roberto Carlos - Mujer de 40 (Mulher de 40) (Áudio Oficia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Una mujer madura\Imágenes\21 - sunrise-2440038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solidFill>
            <a:srgbClr val="DCA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solidFill>
            <a:srgbClr val="DCA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solidFill>
            <a:srgbClr val="DCA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solidFill>
            <a:srgbClr val="DCA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310CF3D-6D6E-4236-A845-FCC1D0AB9ACC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" grpId="0" animBg="1"/>
      <p:bldP spid="6" grpId="0" animBg="1"/>
      <p:bldP spid="8" grpId="0" animBg="1"/>
      <p:bldP spid="10" grpId="0" animBg="1"/>
      <p:bldP spid="12" grpId="0" animBg="1"/>
      <p:bldP spid="4" grpId="0" animBg="1"/>
      <p:bldP spid="5" grpId="0" animBg="1"/>
      <p:bldP spid="7" grpId="0" animBg="1"/>
      <p:bldP spid="9" grpId="0" animBg="1"/>
      <p:bldP spid="11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Una mujer madura\Imágenes\3 - 6899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267494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003300"/>
                </a:solidFill>
                <a:effectLst>
                  <a:outerShdw blurRad="50800" dist="50800" dir="5400000" algn="ctr" rotWithShape="0">
                    <a:schemeClr val="accent3">
                      <a:lumMod val="50000"/>
                    </a:schemeClr>
                  </a:outerShdw>
                </a:effectLst>
                <a:latin typeface="ScalaJewel Saphyr" pitchFamily="50" charset="0"/>
              </a:rPr>
              <a:t>¿Cómo es una mujer madura?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00BBEC4-FD5D-40D4-DC2C-53D1027040D1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Una mujer madura\Imágenes\4 - Canada_Coast_Lake_Waves_Toronto_beach_Lake_Ontario_560785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411510"/>
            <a:ext cx="568863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rgbClr val="002060"/>
                </a:solidFill>
                <a:effectLst>
                  <a:outerShdw blurRad="50800" dist="25400" dir="5400000" algn="ctr" rotWithShape="0">
                    <a:srgbClr val="0070C0"/>
                  </a:outerShdw>
                </a:effectLst>
                <a:latin typeface="ScalaJewel Saphyr" pitchFamily="50" charset="0"/>
              </a:rPr>
              <a:t>En honor a la verdad, describir a una mujer madura es tarea nada fácil.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9BE7440-BC4D-95DA-56B2-503617D319EA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Una mujer madura\Imágenes\5 - Canada_Mountains_Rivers_Sky_Scenery_Alberta_Jasper_581628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339502"/>
            <a:ext cx="54006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Saphyr" pitchFamily="50" charset="0"/>
              </a:rPr>
              <a:t>Cada flor es única en color y fragancia</a:t>
            </a:r>
          </a:p>
        </p:txBody>
      </p:sp>
      <p:pic>
        <p:nvPicPr>
          <p:cNvPr id="6147" name="Picture 3" descr="E:\PPS  EXCLUSIVOS\- Una mujer madura\Imágenes\6 - Canada_Parks_Mountains_Lake_Bridges_Banff_Snow_593907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446449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Saphyr" pitchFamily="50" charset="0"/>
              </a:rPr>
              <a:t>así la mujer, en belleza y esencia.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17C0D4E-55A1-18B5-9E56-11D73E57E807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F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Una mujer madura\Imágenes\France_Rivers_Bridges_Boats_Parks_Brissac-Quince_611846_1280x6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2427734"/>
            <a:ext cx="3312368" cy="892552"/>
          </a:xfrm>
          <a:prstGeom prst="rect">
            <a:avLst/>
          </a:prstGeom>
          <a:ln>
            <a:solidFill>
              <a:srgbClr val="152F0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Saphyr" pitchFamily="50" charset="0"/>
              </a:rPr>
              <a:t> No existen dos mujeres iguales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3BDBAF1-F619-1D53-91FA-61C9443FAB5A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70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PPS  EXCLUSIVOS\- Una mujer madura\Imágenes\Coast_Sunrises_and_sunsets_New_Zealand_Te_Hoho_581314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83518"/>
            <a:ext cx="40679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Para describirla de una manera justa y veraz tendríamos, </a:t>
            </a:r>
          </a:p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sin lugar a dudas</a:t>
            </a:r>
          </a:p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que generalizar.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E0327EC-3674-6A7A-3553-AAFD2459BD02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1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Una mujer madura\Imágenes\9 - Croatia_Scenery_Lake_Sky_4864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56166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rgbClr val="002060"/>
                </a:solidFill>
                <a:effectLst>
                  <a:outerShdw blurRad="50800" dist="25400" dir="5400000" algn="ctr" rotWithShape="0">
                    <a:srgbClr val="0070C0"/>
                  </a:outerShdw>
                </a:effectLst>
                <a:latin typeface="ScalaJewel Saphyr" pitchFamily="50" charset="0"/>
              </a:rPr>
              <a:t>Una mujer madura es una mujer con un sello de excelencia y categoría que transpira a través de su piel, </a:t>
            </a:r>
          </a:p>
        </p:txBody>
      </p:sp>
      <p:pic>
        <p:nvPicPr>
          <p:cNvPr id="8196" name="Picture 4" descr="E:\PPS  EXCLUSIVOS\- Una mujer madura\Imágenes\10 - Japan_Parks_Autumn_Evening_Shiga_Trees_Stairs_559682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579862"/>
            <a:ext cx="41044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ScalaJewel Saphyr" pitchFamily="50" charset="0"/>
              </a:rPr>
              <a:t>dándole una personalidad serena y radiante,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62568EE-F061-A498-D9CD-C81E5385363D}"/>
              </a:ext>
            </a:extLst>
          </p:cNvPr>
          <p:cNvSpPr/>
          <p:nvPr/>
        </p:nvSpPr>
        <p:spPr>
          <a:xfrm>
            <a:off x="6856" y="-7938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Una mujer madura\Imágenes\11 - field-6574455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3507854"/>
            <a:ext cx="568863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ScalaJewel Saphyr" pitchFamily="50" charset="0"/>
              </a:rPr>
              <a:t>personalidad que se acentúa a través del delicado matiz de su madurez. 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267483B-AF7E-A474-A6C4-0FFB545D359B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63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Una mujer madura\Imágenes\12 - france_landscape_hd-wid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1510"/>
            <a:ext cx="69847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Saphyr" pitchFamily="50" charset="0"/>
              </a:rPr>
              <a:t>Es una mujer segura porque sabe que su valor no radica únicamente en la apariencia de su cuerpo, </a:t>
            </a:r>
          </a:p>
        </p:txBody>
      </p:sp>
      <p:pic>
        <p:nvPicPr>
          <p:cNvPr id="10243" name="Picture 3" descr="E:\PPS  EXCLUSIVOS\- Una mujer madura\Imágenes\13 - los mejores paisajes del mundo ríos lagos bosques arcoiris montañas flores mar belleza de naturaleza-1920x1080 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3579862"/>
            <a:ext cx="42484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rgbClr val="002060"/>
                </a:solidFill>
                <a:effectLst>
                  <a:outerShdw blurRad="50800" dist="25400" dir="5400000" algn="ctr" rotWithShape="0">
                    <a:srgbClr val="0070C0"/>
                  </a:outerShdw>
                </a:effectLst>
                <a:latin typeface="ScalaJewel Saphyr" pitchFamily="50" charset="0"/>
              </a:rPr>
              <a:t>sino también en sus valores éticos y morales.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D2066-AC84-8764-1B45-8B43FCEA52EF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8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Una mujer madura\Imágenes\14 - USA_Sunrises_and_sunsets_Beach_Sun_Malibu_61845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931790"/>
            <a:ext cx="511256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25400" dist="25400" dir="5400000" algn="ctr" rotWithShape="0">
                    <a:srgbClr val="002060"/>
                  </a:outerShdw>
                </a:effectLst>
                <a:latin typeface="ScalaJewel Saphyr" pitchFamily="50" charset="0"/>
              </a:rPr>
              <a:t>Una mujer madura es una hermosa y fragante flor, </a:t>
            </a:r>
          </a:p>
        </p:txBody>
      </p:sp>
      <p:pic>
        <p:nvPicPr>
          <p:cNvPr id="4098" name="Picture 2" descr="E:\PPS  EXCLUSIVOS\- Una mujer madura\Imágenes\15 - Lavandula_Fields_Sunrises_and_sunsets_Sun_585458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195486"/>
            <a:ext cx="75608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rgbClr val="800080"/>
                </a:solidFill>
                <a:effectLst>
                  <a:outerShdw blurRad="50800" dist="25400" dir="5400000" algn="ctr" rotWithShape="0">
                    <a:srgbClr val="9966FF"/>
                  </a:outerShdw>
                </a:effectLst>
                <a:latin typeface="ScalaJewel Saphyr" pitchFamily="50" charset="0"/>
              </a:rPr>
              <a:t>de cáliz finamente perfumado y pétalos matizados por el pincel cromático de una que otra primavera.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958CE69-1081-A0EF-BAA4-11C61A46286D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43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E:\PPS  EXCLUSIVOS\- Una mujer madura\Imágenes\34027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291830"/>
            <a:ext cx="54006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ScalaJewel Saphyr" pitchFamily="50" charset="0"/>
              </a:rPr>
              <a:t>Una mujer madura es una rica y deliciosa fruta de temporada única, </a:t>
            </a:r>
          </a:p>
        </p:txBody>
      </p:sp>
      <p:pic>
        <p:nvPicPr>
          <p:cNvPr id="2054" name="Picture 6" descr="E:\PPS  EXCLUSIVOS\- Una mujer madura\Imágenes\Ireland_Coast_Donegal_From_above_607882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59046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rgbClr val="002060"/>
                </a:solidFill>
                <a:effectLst>
                  <a:outerShdw blurRad="50800" dist="25400" dir="5400000" algn="ctr" rotWithShape="0">
                    <a:srgbClr val="0070C0"/>
                  </a:outerShdw>
                </a:effectLst>
                <a:latin typeface="ScalaJewel Saphyr" pitchFamily="50" charset="0"/>
              </a:rPr>
              <a:t> tanto exquisita como exótica, de sabor inigualable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2F669F8-B133-AB46-4AD0-886B6773612C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rgbClr val="08142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 EXCLUSIVOS\- Una mujer madura\Imágenes\Norway_Lofoten_Mountains_Sunrises_and_sunsets_603149_1280x82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627534"/>
            <a:ext cx="44644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Saphyr" pitchFamily="50" charset="0"/>
              </a:rPr>
              <a:t>que solo aquellos que dominan el arte de paladear y degustar, </a:t>
            </a:r>
          </a:p>
        </p:txBody>
      </p:sp>
      <p:sp>
        <p:nvSpPr>
          <p:cNvPr id="9" name="8 CuadroTexto"/>
          <p:cNvSpPr txBox="1"/>
          <p:nvPr/>
        </p:nvSpPr>
        <p:spPr>
          <a:xfrm rot="516383">
            <a:off x="6318907" y="441639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solidFill>
                  <a:srgbClr val="9966FF"/>
                </a:solidFill>
                <a:latin typeface="ChopinScript" pitchFamily="2" charset="0"/>
              </a:rPr>
              <a:t>Ppsx</a:t>
            </a:r>
            <a:r>
              <a:rPr lang="es-ES" dirty="0">
                <a:solidFill>
                  <a:srgbClr val="9966FF"/>
                </a:solidFill>
                <a:latin typeface="ChopinScript" pitchFamily="2" charset="0"/>
              </a:rPr>
              <a:t> Margarita</a:t>
            </a:r>
          </a:p>
        </p:txBody>
      </p:sp>
      <p:pic>
        <p:nvPicPr>
          <p:cNvPr id="3080" name="Picture 8" descr="E:\PPS  EXCLUSIVOS\- Una mujer madura\Imágenes\19 - wallpapers-hd-paisajes-imágenes-gratis-para-fondos-y-wallpapers-de-paisajes-motos-piscinas-y-playas-fotos-libres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219822"/>
            <a:ext cx="446449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Saphyr" pitchFamily="50" charset="0"/>
              </a:rPr>
              <a:t>tienen el privilegio de llevársela a la boca.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831988D-DF30-614D-2297-AAB5B29BF820}"/>
              </a:ext>
            </a:extLst>
          </p:cNvPr>
          <p:cNvSpPr/>
          <p:nvPr/>
        </p:nvSpPr>
        <p:spPr>
          <a:xfrm>
            <a:off x="7992" y="-28754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4AA4"/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Una mujer madura\Imágenes\20 - sunrise-1014712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11510"/>
            <a:ext cx="56166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76200" dist="50800" dir="5400000" algn="ctr" rotWithShape="0">
                    <a:srgbClr val="480048"/>
                  </a:outerShdw>
                </a:effectLst>
                <a:latin typeface="ScalaJewel Saphyr" pitchFamily="50" charset="0"/>
              </a:rPr>
              <a:t>Una mujer madura es un mundo de experiencias y deseos que navegan en un océano de sentimientos, </a:t>
            </a:r>
          </a:p>
        </p:txBody>
      </p:sp>
      <p:pic>
        <p:nvPicPr>
          <p:cNvPr id="2050" name="Picture 2" descr="E:\PPS  EXCLUSIVOS\- Una mujer madura\Imágenes\21 - 87271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938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63838"/>
            <a:ext cx="48965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un sensual universo de poemas escritos en cada rincón de su cuerpo,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8B01F94-0F9A-10CF-5ECD-25C9BF1C652A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1822"/>
            </a:gs>
            <a:gs pos="50000">
              <a:srgbClr val="45230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Una mujer madura\Imágenes\Sunrises_and_sunsets_Rays_of_light_Sun_571128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59046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inalcanzables para aquellos iletrados que no saben leer ni entender la poesía escrita en la profundidad de su mirada.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ADEE57-BE58-0AD8-BD48-41D16F518B47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A1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Una mujer madura\Imágenes\23 - Sunrises_and_sunsets_Evening_Dominican_Republic_564712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555526"/>
            <a:ext cx="56166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101600" dist="50800" dir="5400000" algn="ctr" rotWithShape="0">
                    <a:srgbClr val="422100"/>
                  </a:outerShdw>
                </a:effectLst>
                <a:latin typeface="ScalaJewel Saphyr" pitchFamily="50" charset="0"/>
              </a:rPr>
              <a:t>Una mujer madura es un delicioso cóctel de suspiros mezclados con ingredientes escogidos, </a:t>
            </a:r>
          </a:p>
        </p:txBody>
      </p:sp>
      <p:pic>
        <p:nvPicPr>
          <p:cNvPr id="8195" name="Picture 3" descr="E:\PPS  EXCLUSIVOS\- Una mujer madura\Imágenes\24 - USA_Sunrises_and_sunsets_Coast_Bellis_Shark_Fin_584326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2715766"/>
            <a:ext cx="482453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no para cualquier mesa y preparados por los años,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512C4A7-4A1A-CC10-4C34-0D755F85FEB4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Una mujer madura\Imágenes\25 - Sunrises_and_sunsets_Lake_Norway_Sky_Ringerike_573876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3219822"/>
            <a:ext cx="532859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solo para aquellos afortunados que conocen o descubren,</a:t>
            </a:r>
          </a:p>
        </p:txBody>
      </p:sp>
      <p:pic>
        <p:nvPicPr>
          <p:cNvPr id="9220" name="Picture 4" descr="E:\PPS  EXCLUSIVOS\- Una mujer madura\Imágenes\26 - Portugal_Sunrises_and_sunsets_Coast_Stones_Alagoa_601552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9" y="627534"/>
            <a:ext cx="352839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latin typeface="ScalaJewel Saphyr" pitchFamily="50" charset="0"/>
              </a:rPr>
              <a:t>que a una mujer madura,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D240CF-80D0-EC1B-2894-CCD7D6CC14ED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55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Una mujer madura\Imágenes\27 - reflection-3022501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795886"/>
            <a:ext cx="367240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latin typeface="ScalaJewel Saphyr" pitchFamily="50" charset="0"/>
              </a:rPr>
              <a:t>antes de besarla en los labios,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295502" y="4227934"/>
            <a:ext cx="184730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sz="2600" dirty="0">
              <a:solidFill>
                <a:schemeClr val="bg1"/>
              </a:solidFill>
              <a:latin typeface="ScalaJewel Saphyr" pitchFamily="50" charset="0"/>
            </a:endParaRPr>
          </a:p>
          <a:p>
            <a:pPr algn="ctr"/>
            <a:endParaRPr lang="es-ES" sz="2600" dirty="0">
              <a:solidFill>
                <a:schemeClr val="bg1"/>
              </a:solidFill>
              <a:latin typeface="ScalaJewel Saphyr" pitchFamily="50" charset="0"/>
            </a:endParaRPr>
          </a:p>
          <a:p>
            <a:pPr algn="ctr"/>
            <a:endParaRPr lang="es-ES" sz="2600" dirty="0">
              <a:solidFill>
                <a:schemeClr val="bg1"/>
              </a:solidFill>
              <a:latin typeface="ScalaJewel Saphyr" pitchFamily="50" charset="0"/>
            </a:endParaRPr>
          </a:p>
          <a:p>
            <a:pPr algn="ctr"/>
            <a:endParaRPr lang="es-ES" sz="2600" dirty="0">
              <a:solidFill>
                <a:schemeClr val="bg1"/>
              </a:solidFill>
              <a:latin typeface="ScalaJewel Saphyr" pitchFamily="50" charset="0"/>
            </a:endParaRPr>
          </a:p>
          <a:p>
            <a:pPr algn="ctr"/>
            <a:endParaRPr lang="es-ES" sz="2600" dirty="0">
              <a:solidFill>
                <a:schemeClr val="bg1"/>
              </a:solidFill>
              <a:latin typeface="ScalaJewel Saphyr" pitchFamily="50" charset="0"/>
            </a:endParaRPr>
          </a:p>
        </p:txBody>
      </p:sp>
      <p:pic>
        <p:nvPicPr>
          <p:cNvPr id="10243" name="Picture 3" descr="E:\PPS  EXCLUSIVOS\- Una mujer madura\Imágenes\27 - Sweden_Sunrises_and_sunsets_Canal_Trees_Reflection_609347_1280x7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flipH="1">
            <a:off x="5148064" y="3075806"/>
            <a:ext cx="33843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Hay que besarla en el alma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47F7CB0-D43A-7123-160B-8591F724C785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chemeClr val="accent5">
                <a:lumMod val="50000"/>
              </a:schemeClr>
            </a:gs>
            <a:gs pos="41000">
              <a:schemeClr val="accent6">
                <a:lumMod val="75000"/>
                <a:alpha val="75000"/>
              </a:schemeClr>
            </a:gs>
            <a:gs pos="74000">
              <a:srgbClr val="102C4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C4B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577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Una mujer madura\Imágenes\Rivers_Sunrises_and_sunsets_56720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5D84FF5-C738-02B6-C809-DF3AC4487C9A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Una mujer madura\Imágenes\Декор,взят у nag2591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915566"/>
            <a:ext cx="2319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rgbClr val="EE9512"/>
                </a:solidFill>
                <a:effectLst>
                  <a:outerShdw blurRad="25400" dist="25400" dir="5400000" algn="ctr" rotWithShape="0">
                    <a:srgbClr val="FF0000"/>
                  </a:outerShdw>
                </a:effectLst>
                <a:latin typeface="ScalaJewel Saphyr" pitchFamily="50" charset="0"/>
              </a:rPr>
              <a:t>Septiembre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27584" y="2067694"/>
            <a:ext cx="35621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rgbClr val="EE9512"/>
                </a:solidFill>
                <a:effectLst>
                  <a:outerShdw blurRad="25400" dist="25400" dir="5400000" algn="ctr" rotWithShape="0">
                    <a:srgbClr val="FF0000"/>
                  </a:outerShdw>
                </a:effectLst>
                <a:latin typeface="ScalaJewel Saphyr" pitchFamily="50" charset="0"/>
              </a:rPr>
              <a:t>Música: Roberto Carlos</a:t>
            </a:r>
          </a:p>
          <a:p>
            <a:r>
              <a:rPr lang="es-ES" sz="2000" dirty="0">
                <a:solidFill>
                  <a:srgbClr val="EE9512"/>
                </a:solidFill>
                <a:effectLst>
                  <a:outerShdw blurRad="25400" dist="25400" dir="5400000" algn="ctr" rotWithShape="0">
                    <a:srgbClr val="FF0000"/>
                  </a:outerShdw>
                </a:effectLst>
                <a:latin typeface="ScalaJewel Saphyr" pitchFamily="50" charset="0"/>
              </a:rPr>
              <a:t>	mujer de 40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668344" y="3363839"/>
            <a:ext cx="1224136" cy="1521460"/>
            <a:chOff x="2920357" y="2728501"/>
            <a:chExt cx="1357938" cy="1252355"/>
          </a:xfrm>
        </p:grpSpPr>
        <p:sp>
          <p:nvSpPr>
            <p:cNvPr id="6" name="20 CuadroTexto"/>
            <p:cNvSpPr txBox="1"/>
            <p:nvPr/>
          </p:nvSpPr>
          <p:spPr>
            <a:xfrm>
              <a:off x="2920357" y="367684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rgbClr val="EE9512"/>
                  </a:solidFill>
                  <a:effectLst>
                    <a:outerShdw blurRad="25400" dist="25400" dir="5400000" algn="ctr" rotWithShape="0">
                      <a:srgbClr val="FF0000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728501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BAB482FD-6BF3-E398-C9A6-89DA966FBF75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7544" y="451596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>
                <a:solidFill>
                  <a:srgbClr val="193D69"/>
                </a:solidFill>
                <a:latin typeface="ChopinScript" pitchFamily="2" charset="0"/>
              </a:rPr>
              <a:t>Ppsx</a:t>
            </a:r>
            <a:r>
              <a:rPr lang="es-ES" sz="1600" dirty="0">
                <a:solidFill>
                  <a:srgbClr val="193D69"/>
                </a:solidFill>
                <a:latin typeface="ChopinScript" pitchFamily="2" charset="0"/>
              </a:rPr>
              <a:t> Margarita</a:t>
            </a: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364</Words>
  <Application>Microsoft Office PowerPoint</Application>
  <PresentationFormat>Presentación en pantalla (16:9)</PresentationFormat>
  <Paragraphs>42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ChopinScript</vt:lpstr>
      <vt:lpstr>Arial</vt:lpstr>
      <vt:lpstr>Edwardian Script ITC</vt:lpstr>
      <vt:lpstr>ScalaJewel Saphyr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16</cp:revision>
  <dcterms:created xsi:type="dcterms:W3CDTF">2023-09-20T20:05:22Z</dcterms:created>
  <dcterms:modified xsi:type="dcterms:W3CDTF">2024-09-29T22:09:40Z</dcterms:modified>
</cp:coreProperties>
</file>