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7"/>
  </p:notesMasterIdLst>
  <p:sldIdLst>
    <p:sldId id="259" r:id="rId3"/>
    <p:sldId id="261" r:id="rId4"/>
    <p:sldId id="262" r:id="rId5"/>
    <p:sldId id="263" r:id="rId6"/>
    <p:sldId id="264" r:id="rId7"/>
    <p:sldId id="280" r:id="rId8"/>
    <p:sldId id="265" r:id="rId9"/>
    <p:sldId id="266" r:id="rId10"/>
    <p:sldId id="25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57" r:id="rId20"/>
    <p:sldId id="278" r:id="rId21"/>
    <p:sldId id="275" r:id="rId22"/>
    <p:sldId id="276" r:id="rId23"/>
    <p:sldId id="258" r:id="rId24"/>
    <p:sldId id="260" r:id="rId25"/>
    <p:sldId id="279" r:id="rId26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C Champagne" panose="00000400000000000000" pitchFamily="2" charset="2"/>
      <p:regular r:id="rId32"/>
    </p:embeddedFont>
    <p:embeddedFont>
      <p:font typeface="Kristen ITC" panose="03050502040202030202" pitchFamily="66" charset="0"/>
      <p:regular r:id="rId33"/>
    </p:embeddedFont>
    <p:embeddedFont>
      <p:font typeface="Brock Script" panose="02000507020000020002" pitchFamily="2" charset="0"/>
      <p:regular r:id="rId3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CO0F/R9Amze7ao9oywNlg==" hashData="ProuBzbavL/hjMKY7Wj73rY/pK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BBB1"/>
    <a:srgbClr val="DAAB9E"/>
    <a:srgbClr val="D39C8D"/>
    <a:srgbClr val="C0BE72"/>
    <a:srgbClr val="CDCC8F"/>
    <a:srgbClr val="FFBA97"/>
    <a:srgbClr val="D5D4A0"/>
    <a:srgbClr val="BDC87E"/>
    <a:srgbClr val="B5CD85"/>
    <a:srgbClr val="C4D7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0" y="-10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5377B2-AD81-48E1-932C-2DDBFC9D23C2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2B242-ADC7-4620-9D7A-08330A3605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1717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2B242-ADC7-4620-9D7A-08330A36052D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142F9-31C7-4F0A-899E-BA1B5DEA1D4B}" type="datetimeFigureOut">
              <a:rPr lang="es-ES" smtClean="0"/>
              <a:pPr/>
              <a:t>05/09/2020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61AB-6CEA-4F64-BCD8-9398C2BD1B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anose="00000400000000000000" pitchFamily="2" charset="2"/>
              </a:defRPr>
            </a:lvl1pPr>
          </a:lstStyle>
          <a:p>
            <a:fld id="{D46142F9-31C7-4F0A-899E-BA1B5DEA1D4B}" type="datetimeFigureOut">
              <a:rPr lang="es-ES" smtClean="0"/>
              <a:pPr/>
              <a:t>05/09/2020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anose="00000400000000000000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anose="00000400000000000000" pitchFamily="2" charset="2"/>
              </a:defRPr>
            </a:lvl1pPr>
          </a:lstStyle>
          <a:p>
            <a:fld id="{367B61AB-6CEA-4F64-BCD8-9398C2BD1BA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anose="00000400000000000000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anose="00000400000000000000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anose="00000400000000000000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anose="00000400000000000000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anose="00000400000000000000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anose="00000400000000000000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9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E:\PPS  EXCLUSIVOS\- Una mujer inteligente\Imágenes\PSP + 2585 - woman - LB TUB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915566"/>
            <a:ext cx="4896544" cy="2765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000"/>
              </a:lnSpc>
            </a:pPr>
            <a:r>
              <a:rPr lang="es-ES" sz="72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    Una </a:t>
            </a:r>
          </a:p>
          <a:p>
            <a:pPr>
              <a:lnSpc>
                <a:spcPts val="7000"/>
              </a:lnSpc>
            </a:pPr>
            <a:r>
              <a:rPr lang="es-ES" sz="72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 Mujer    </a:t>
            </a:r>
          </a:p>
          <a:p>
            <a:pPr>
              <a:lnSpc>
                <a:spcPts val="7000"/>
              </a:lnSpc>
            </a:pPr>
            <a:r>
              <a:rPr lang="es-ES" sz="72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Inteligente</a:t>
            </a:r>
            <a:endParaRPr lang="es-ES" sz="7200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74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50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74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977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Eugen Doga- Vals de Rosas - editado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0" name="Picture 26" descr="E:\PPS  EXCLUSIVOS\- Una mujer inteligente\Imágenes\2 - 2422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1" name="40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66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FF66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1055908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2" grpId="0" animBg="1"/>
      <p:bldP spid="42" grpId="1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D2806"/>
            </a:gs>
            <a:gs pos="50000">
              <a:srgbClr val="415A0E"/>
            </a:gs>
            <a:gs pos="100000">
              <a:srgbClr val="45A12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Una mujer inteligente\Imágenes\4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56176" y="411510"/>
            <a:ext cx="25202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1A240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A cuántos hombres he escuchado decir que desean a una mujer inteligente en sus vidas!..</a:t>
            </a:r>
          </a:p>
        </p:txBody>
      </p:sp>
      <p:pic>
        <p:nvPicPr>
          <p:cNvPr id="2051" name="Picture 3" descr="E:\PPS  EXCLUSIVOS\- Una mujer inteligente\Imágenes\44394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699542"/>
            <a:ext cx="2664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462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Yo los animaría a que lo pensaran bien.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0083347"/>
      </p:ext>
    </p:ext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Una mujer inteligente\Imágenes\Smart-Wo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503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11510"/>
            <a:ext cx="27363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Las mujeres inteligentes </a:t>
            </a:r>
            <a:r>
              <a:rPr lang="es-ES" sz="3200" b="1" dirty="0" smtClean="0"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toman </a:t>
            </a:r>
            <a:r>
              <a:rPr lang="es-ES" sz="3200" b="1" dirty="0"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decisiones por si mismas, </a:t>
            </a:r>
            <a:endParaRPr lang="es-ES" sz="3200" b="1" dirty="0" smtClean="0">
              <a:effectLst>
                <a:glow rad="63500">
                  <a:schemeClr val="bg1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  <a:p>
            <a:pPr algn="ctr"/>
            <a:r>
              <a:rPr lang="es-ES" sz="3200" b="1" dirty="0" smtClean="0"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tienen </a:t>
            </a:r>
            <a:r>
              <a:rPr lang="es-ES" sz="3200" b="1" dirty="0"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deseos propios y ponen límites. </a:t>
            </a:r>
          </a:p>
        </p:txBody>
      </p:sp>
      <p:pic>
        <p:nvPicPr>
          <p:cNvPr id="3075" name="Picture 3" descr="E:\PPS  EXCLUSIVOS\- Una mujer inteligente\Imágenes\6 - 338896-svetik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56176" y="339502"/>
            <a:ext cx="25557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2"/>
                </a:solidFill>
                <a:effectLst>
                  <a:glow rad="63500">
                    <a:srgbClr val="082548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Tú nunca serás el centro de su vida porque ésta gira en torno a ella misma.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478298"/>
      </p:ext>
    </p:extLst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40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Una mujer inteligente\Imágenes\7 - cara-en-alta-definicion-23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483518"/>
            <a:ext cx="20882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Una mujer inteligente no va a dejarse manipular ni chantajear, </a:t>
            </a:r>
          </a:p>
        </p:txBody>
      </p:sp>
      <p:pic>
        <p:nvPicPr>
          <p:cNvPr id="4099" name="Picture 3" descr="E:\PPS  EXCLUSIVOS\- Una mujer inteligente\Imágenes\disencc83o-sin-titulo-2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376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68144" y="2139702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Ella </a:t>
            </a:r>
            <a:r>
              <a:rPr lang="es-ES" sz="3200" b="1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no se traga culpas, asume responsabilidades.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4601173"/>
      </p:ext>
    </p:extLst>
  </p:cSld>
  <p:clrMapOvr>
    <a:masterClrMapping/>
  </p:clrMapOvr>
  <p:transition spd="slow" advClick="0" advTm="21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:\PPS  EXCLUSIVOS\- Una mujer inteligente\Imágenes\1392877ala_digue_seychelles_700x45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C2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Una mujer inteligente\Imágenes\td90df7MIQ_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95736" y="3723878"/>
            <a:ext cx="3672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228600">
                    <a:srgbClr val="462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Las mujeres inteligentes </a:t>
            </a:r>
            <a:br>
              <a:rPr lang="es-ES" sz="3200" b="1" dirty="0">
                <a:solidFill>
                  <a:schemeClr val="bg1"/>
                </a:solidFill>
                <a:effectLst>
                  <a:glow rad="228600">
                    <a:srgbClr val="462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rgbClr val="462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cuestionan, analizan, discuten, </a:t>
            </a:r>
          </a:p>
        </p:txBody>
      </p:sp>
      <p:pic>
        <p:nvPicPr>
          <p:cNvPr id="1028" name="Picture 4" descr="E:\PPS  EXCLUSIVOS\- Una mujer inteligente\Imágenes\98013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516216" y="627534"/>
            <a:ext cx="2304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bg2">
                      <a:lumMod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N</a:t>
            </a:r>
            <a:r>
              <a:rPr lang="es-ES" sz="32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o </a:t>
            </a:r>
            <a:r>
              <a:rPr lang="es-ES" sz="3200" b="1" dirty="0">
                <a:ln>
                  <a:solidFill>
                    <a:schemeClr val="bg2">
                      <a:lumMod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se conforman, avanzan.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0841520"/>
      </p:ext>
    </p:extLst>
  </p:cSld>
  <p:clrMapOvr>
    <a:masterClrMapping/>
  </p:clrMapOvr>
  <p:transition spd="slow" advClick="0" advTm="18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42A00"/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accent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Una mujer inteligente\Imágenes\benagil-portugal_034c390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3950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462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Esas mujeres tuvieron vida antes de ti y saben que la seguirán teniendo una vez que tu te hayas ido.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3351924"/>
      </p:ext>
    </p:ext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5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7C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 EXCLUSIVOS\- Una mujer inteligente\Imágenes\DSCF356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288" cy="51435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15" grpId="1" animBg="1"/>
      <p:bldP spid="16" grpId="0" animBg="1"/>
      <p:bldP spid="16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rgbClr val="5C2C04"/>
            </a:gs>
            <a:gs pos="100000">
              <a:schemeClr val="accent5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Una mujer inteligente\Imágenes\13 - 13052202340653677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483518"/>
            <a:ext cx="30020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101600">
                    <a:srgbClr val="462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Ella está para avisar, no para pedir permiso.</a:t>
            </a: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5C2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3835622"/>
      </p:ext>
    </p:extLst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3300"/>
            </a:gs>
            <a:gs pos="50000">
              <a:schemeClr val="accent1">
                <a:lumMod val="75000"/>
              </a:schemeClr>
            </a:gs>
            <a:gs pos="100000">
              <a:srgbClr val="A2B52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Una mujer inteligente\Imágenes\14 - 1147271489835 (1+PNG+PNG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339502"/>
            <a:ext cx="2952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Esas mujeres no buscan en la pareja a un líder </a:t>
            </a:r>
            <a:endParaRPr lang="es-ES" sz="3200" b="1" dirty="0" smtClean="0">
              <a:solidFill>
                <a:schemeClr val="bg1"/>
              </a:solidFill>
              <a:effectLst>
                <a:glow rad="63500">
                  <a:srgbClr val="1A240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a 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quien seguir,</a:t>
            </a:r>
          </a:p>
        </p:txBody>
      </p:sp>
      <p:pic>
        <p:nvPicPr>
          <p:cNvPr id="13314" name="Picture 2" descr="E:\PPS  EXCLUSIVOS\- Una mujer inteligente\Imágenes\15 - sunset-in-winter-over-wisconsin-river-1331885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0825" cy="51450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72000" y="339502"/>
            <a:ext cx="2699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A </a:t>
            </a: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un papá que les resuelva la vida, ni un hijo a quien rescatar.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9256563"/>
      </p:ext>
    </p:extLst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2" grpId="0"/>
      <p:bldP spid="6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3300"/>
            </a:gs>
            <a:gs pos="50000">
              <a:srgbClr val="336600"/>
            </a:gs>
            <a:gs pos="100000">
              <a:schemeClr val="accent5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Una mujer inteligente\Imágenes\oNwN-3O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56176" y="627534"/>
            <a:ext cx="2592288" cy="1569660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2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Ellas no quieren seguirte ni marcarle el camino a nadie, </a:t>
            </a:r>
          </a:p>
        </p:txBody>
      </p:sp>
      <p:pic>
        <p:nvPicPr>
          <p:cNvPr id="11266" name="Picture 2" descr="E:\PPS  EXCLUSIVOS\- Una mujer inteligente\Imágenes\1965074-img-laska-romantika-chuze-prochazka-vztah-v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  <a:effectLst>
            <a:glow rad="101600">
              <a:schemeClr val="bg2">
                <a:lumMod val="90000"/>
                <a:alpha val="60000"/>
              </a:schemeClr>
            </a:glow>
          </a:effectLst>
        </p:spPr>
      </p:pic>
      <p:sp>
        <p:nvSpPr>
          <p:cNvPr id="3" name="2 Rectángulo"/>
          <p:cNvSpPr/>
          <p:nvPr/>
        </p:nvSpPr>
        <p:spPr>
          <a:xfrm>
            <a:off x="1691680" y="1059582"/>
            <a:ext cx="2088232" cy="1077218"/>
          </a:xfrm>
          <a:prstGeom prst="rect">
            <a:avLst/>
          </a:prstGeom>
          <a:effectLst>
            <a:glow rad="101600">
              <a:schemeClr val="bg2">
                <a:lumMod val="90000"/>
                <a:alpha val="6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462300"/>
                  </a:solidFill>
                </a:ln>
                <a:solidFill>
                  <a:srgbClr val="462300"/>
                </a:solidFill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Quieren </a:t>
            </a:r>
            <a:r>
              <a:rPr lang="es-ES" sz="3200" b="1" dirty="0">
                <a:ln>
                  <a:solidFill>
                    <a:srgbClr val="462300"/>
                  </a:solidFill>
                </a:ln>
                <a:solidFill>
                  <a:srgbClr val="462300"/>
                </a:solidFill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caminar a tu lado.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6682686"/>
      </p:ext>
    </p:extLst>
  </p:cSld>
  <p:clrMapOvr>
    <a:masterClrMapping/>
  </p:clrMapOvr>
  <p:transition spd="slow" advClick="0" advTm="2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Una mujer inteligente\Imágenes\DbaZABwXUAMkA5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482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699542"/>
            <a:ext cx="33123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0B2B0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Ella sabe que la vida libre de violencia es un derecho, </a:t>
            </a:r>
          </a:p>
        </p:txBody>
      </p:sp>
      <p:sp>
        <p:nvSpPr>
          <p:cNvPr id="6" name="5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0074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0074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0074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0074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0245" name="Picture 5" descr="E:\PPS  EXCLUSIVOS\- Una mujer inteligente\Imágenes\mabel-desapego-pa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463"/>
            <a:ext cx="9150350" cy="51260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915566"/>
            <a:ext cx="19442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No 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un lujo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  ni 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un privilegio.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0729474"/>
      </p:ext>
    </p:extLst>
  </p:cSld>
  <p:clrMapOvr>
    <a:masterClrMapping/>
  </p:clrMapOvr>
  <p:transition spd="slow" advClick="0" advTm="21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102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3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FB25A"/>
            </a:gs>
            <a:gs pos="50000">
              <a:schemeClr val="bg2">
                <a:lumMod val="50000"/>
              </a:schemeClr>
            </a:gs>
            <a:gs pos="100000">
              <a:srgbClr val="99847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7" name="Picture 1" descr="E:\PPS  EXCLUSIVOS\- Una mujer inteligente\Imágenes\fantasy na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1275606"/>
            <a:ext cx="20162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462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Ellas expresan enojo, tristeza, 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rgbClr val="462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462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alegría y miedo por igual, </a:t>
            </a:r>
          </a:p>
        </p:txBody>
      </p:sp>
      <p:pic>
        <p:nvPicPr>
          <p:cNvPr id="9219" name="Picture 3" descr="E:\PPS  EXCLUSIVOS\- Una mujer inteligente\Imágenes\thumb-1920-73800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8762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2" y="411510"/>
            <a:ext cx="46085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74007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Porque 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74007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saben que el miedo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74007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no 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74007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las vuelve débiles de la misma forma en que el enojo no las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74007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vuelve "masculinas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74007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".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1597212"/>
      </p:ext>
    </p:extLst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Una mujer inteligente\Imágenes\istock-840449198_4c7ee2a0_1200x63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rgbClr val="7A7146"/>
              </a:gs>
              <a:gs pos="100000">
                <a:srgbClr val="857161"/>
              </a:gs>
            </a:gsLst>
            <a:lin ang="5400000" scaled="0"/>
          </a:gradFill>
        </p:spPr>
      </p:pic>
      <p:sp>
        <p:nvSpPr>
          <p:cNvPr id="2" name="1 Rectángulo"/>
          <p:cNvSpPr/>
          <p:nvPr/>
        </p:nvSpPr>
        <p:spPr>
          <a:xfrm>
            <a:off x="4860032" y="267494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Esas dos emociones y las demás, todas en conjunto, la vuelven humana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y ya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pic>
        <p:nvPicPr>
          <p:cNvPr id="8195" name="Picture 3" descr="E:\PPS  EXCLUSIVOS\- Una mujer inteligente\Imágenes\22 - 88142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050"/>
            <a:ext cx="9144000" cy="51244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39502"/>
            <a:ext cx="3960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58348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Una mujer inteligente es libre porque ha peleado por su libertad.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2148482"/>
      </p:ext>
    </p:extLst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F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 EXCLUSIVOS\- Una mujer inteligente\Imágenes\thumb-1920-7412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2655458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8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 EXCLUSIVOS\- Una mujer inteligente\Imágenes\24 - www.FreeAmazingPictures.com-HDR-5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53524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915566"/>
            <a:ext cx="2520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Pero no es víctima, es sobreviviente. </a:t>
            </a:r>
          </a:p>
        </p:txBody>
      </p:sp>
      <p:pic>
        <p:nvPicPr>
          <p:cNvPr id="6147" name="Picture 3" descr="E:\PPS  EXCLUSIVOS\- Una mujer inteligente\Imágenes\libre-750x4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627534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58348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No trates de encadenarla 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rgbClr val="58348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58348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porque ella sabrá como escapar. </a:t>
            </a:r>
          </a:p>
        </p:txBody>
      </p:sp>
      <p:pic>
        <p:nvPicPr>
          <p:cNvPr id="6148" name="Picture 4" descr="E:\PPS  EXCLUSIVOS\- Una mujer inteligente\Imágenes\thumb-1920-7325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9" y="2571750"/>
            <a:ext cx="2520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Recuerda que ya lo ha hecho antes.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0476394"/>
      </p:ext>
    </p:extLst>
  </p:cSld>
  <p:clrMapOvr>
    <a:masterClrMapping/>
  </p:clrMapOvr>
  <p:transition spd="slow" advClick="0" advTm="3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4" grpId="0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Una mujer inteligente\Imágenes\27 - Fields_Tulips_Red_48639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1300" cy="5145088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65650" cy="513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-7938"/>
            <a:ext cx="4572000" cy="515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7544" y="267494"/>
            <a:ext cx="6264696" cy="933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3200" b="1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La mujer inteligente sabe que su valor no radica en la apariencia de su cuerpo </a:t>
            </a:r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ni </a:t>
            </a:r>
            <a:r>
              <a:rPr lang="es-ES" sz="3200" b="1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en lo que haga con él.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50000">
              <a:srgbClr val="B56845"/>
            </a:gs>
            <a:gs pos="100000">
              <a:srgbClr val="39471D">
                <a:alpha val="98824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Una mujer inteligente\Imágenes\IMG_694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6"/>
            <a:ext cx="9144000" cy="51720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555526"/>
            <a:ext cx="4248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Piénsalo dos veces antes de juzgarla por su edad, estatura, volumen o conducta sexual, </a:t>
            </a:r>
          </a:p>
        </p:txBody>
      </p:sp>
      <p:pic>
        <p:nvPicPr>
          <p:cNvPr id="2052" name="Picture 4" descr="E:\PPS  EXCLUSIVOS\- Una mujer inteligente\Imágenes\29 - Sunrise-trees-calla-lilies-white-flowers-glare_m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2225"/>
            <a:ext cx="9144000" cy="51879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1707654"/>
            <a:ext cx="40324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2736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Porque 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2736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esto es violencia emocional y ella lo sabe.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Una mujer inteligente\Imágenes\31 - lugar-de-paz-y-am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067800" cy="5095875"/>
          </a:xfrm>
          <a:prstGeom prst="rect">
            <a:avLst/>
          </a:prstGeom>
          <a:noFill/>
        </p:spPr>
      </p:pic>
      <p:pic>
        <p:nvPicPr>
          <p:cNvPr id="4102" name="Picture 6" descr="E:\PPS  EXCLUSIVOS\- Una mujer inteligente\Imágenes\30 - lugar-de-paz-y-amor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63"/>
            <a:ext cx="912495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699542"/>
            <a:ext cx="259398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60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Así que... </a:t>
            </a:r>
          </a:p>
        </p:txBody>
      </p:sp>
      <p:pic>
        <p:nvPicPr>
          <p:cNvPr id="4100" name="Picture 4" descr="E:\PPS  EXCLUSIVOS\- Una mujer inteligente\Imágenes\31 - 272179cdc5785e62b6baa3bfe31dc3a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68144" y="555526"/>
            <a:ext cx="27900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Antes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de abrir la boca para decir que deseas 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a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una mujer "inteligente" en tu vida,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0642396"/>
      </p:ext>
    </p:extLst>
  </p:cSld>
  <p:clrMapOvr>
    <a:masterClrMapping/>
  </p:clrMapOvr>
  <p:transition spd="slow" advClick="0" advTm="2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10F01"/>
            </a:gs>
            <a:gs pos="50000">
              <a:srgbClr val="EEC04C"/>
            </a:gs>
            <a:gs pos="100000">
              <a:schemeClr val="bg2">
                <a:lumMod val="1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 EXCLUSIVOS\- Una mujer inteligente\Imágenes\33 - Switzerland_Scenery_46827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3579862"/>
            <a:ext cx="3798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Pregúntate 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si tú realmente estás hecho para encajar en la suya.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1898185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9C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Una mujer inteligente\Imágenes\34 - Seasons_Winter_Rivers_5115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555526"/>
            <a:ext cx="7920880" cy="39604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331640" y="1059582"/>
            <a:ext cx="6480720" cy="2952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5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5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E4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1BB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AAB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39C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2" name="Picture 4" descr="E:\PPS  EXCLUSIVOS\- Una mujer inteligente\Imágenes\35 - 50928-mnjh7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279853" y="699542"/>
            <a:ext cx="2148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Septiembre 2020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339752" y="1466216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Música: </a:t>
            </a:r>
            <a:r>
              <a:rPr lang="es-ES" sz="28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Waltz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 of Roses</a:t>
            </a:r>
          </a:p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           </a:t>
            </a:r>
            <a:r>
              <a:rPr lang="es-ES" sz="28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Eugen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 Doga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sp>
        <p:nvSpPr>
          <p:cNvPr id="12" name="11 CuadroTexto"/>
          <p:cNvSpPr txBox="1"/>
          <p:nvPr/>
        </p:nvSpPr>
        <p:spPr>
          <a:xfrm flipH="1">
            <a:off x="5004046" y="3583191"/>
            <a:ext cx="3600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anose="00000400000000000000" pitchFamily="2" charset="2"/>
              </a:rPr>
              <a:t>Autor: Gabriel García Márquez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anose="00000400000000000000" pitchFamily="2" charset="2"/>
            </a:endParaRPr>
          </a:p>
        </p:txBody>
      </p:sp>
      <p:grpSp>
        <p:nvGrpSpPr>
          <p:cNvPr id="13" name="13 Grupo"/>
          <p:cNvGrpSpPr>
            <a:grpSpLocks/>
          </p:cNvGrpSpPr>
          <p:nvPr/>
        </p:nvGrpSpPr>
        <p:grpSpPr bwMode="auto">
          <a:xfrm flipH="1">
            <a:off x="7164287" y="2139702"/>
            <a:ext cx="1114536" cy="1434063"/>
            <a:chOff x="7143588" y="2281309"/>
            <a:chExt cx="1676981" cy="1518936"/>
          </a:xfrm>
        </p:grpSpPr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81309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5 Rectángulo"/>
            <p:cNvSpPr>
              <a:spLocks noChangeArrowheads="1"/>
            </p:cNvSpPr>
            <p:nvPr/>
          </p:nvSpPr>
          <p:spPr bwMode="auto">
            <a:xfrm>
              <a:off x="7143588" y="3425354"/>
              <a:ext cx="1676981" cy="3748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b="1" dirty="0"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0" grpId="0"/>
      <p:bldP spid="11" grpId="0"/>
      <p:bldP spid="12" grpId="0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2090</TotalTime>
  <Words>397</Words>
  <Application>Microsoft Office PowerPoint</Application>
  <PresentationFormat>Presentación en pantalla (16:9)</PresentationFormat>
  <Paragraphs>43</Paragraphs>
  <Slides>24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Arial</vt:lpstr>
      <vt:lpstr>Calibri</vt:lpstr>
      <vt:lpstr>CAC Champagne</vt:lpstr>
      <vt:lpstr>Kristen ITC</vt:lpstr>
      <vt:lpstr>Brock 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194</cp:revision>
  <dcterms:created xsi:type="dcterms:W3CDTF">2020-03-29T00:21:43Z</dcterms:created>
  <dcterms:modified xsi:type="dcterms:W3CDTF">2020-09-05T21:28:11Z</dcterms:modified>
</cp:coreProperties>
</file>