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4"/>
  </p:notesMasterIdLst>
  <p:sldIdLst>
    <p:sldId id="422" r:id="rId3"/>
    <p:sldId id="423" r:id="rId4"/>
    <p:sldId id="424" r:id="rId5"/>
    <p:sldId id="425" r:id="rId6"/>
    <p:sldId id="426" r:id="rId7"/>
    <p:sldId id="427" r:id="rId8"/>
    <p:sldId id="428" r:id="rId9"/>
    <p:sldId id="429" r:id="rId10"/>
    <p:sldId id="430" r:id="rId11"/>
    <p:sldId id="431" r:id="rId12"/>
    <p:sldId id="432" r:id="rId13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jFAWVkXDPuc2dpLj3srQg==" hashData="ZG8HHETjv2SE4lzCS9GTdexi/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AB0DA-D1B0-4DEB-862F-B05D1B2CFD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comb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23675F17-3AA8-4C97-8283-7BAE7C167FB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TOURIA\Desktop\j'ai compris\1013324_840574629292254_1781824473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9" name="Picture 2" descr="C:\Users\TOURIA\Desktop\j'ai compris\PrésentationRR1.jpg"/>
          <p:cNvPicPr>
            <a:picLocks noChangeAspect="1" noChangeArrowheads="1"/>
          </p:cNvPicPr>
          <p:nvPr/>
        </p:nvPicPr>
        <p:blipFill>
          <a:blip r:embed="rId5" cstate="print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5" y="613436"/>
            <a:ext cx="2666365" cy="155403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14572524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5" y="11808653"/>
            <a:ext cx="2600325" cy="225949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2785999" y="12882205"/>
            <a:ext cx="7986768" cy="1407066"/>
          </a:xfrm>
          <a:prstGeom prst="rect">
            <a:avLst/>
          </a:prstGeom>
          <a:ln>
            <a:noFill/>
          </a:ln>
        </p:spPr>
        <p:txBody>
          <a:bodyPr lIns="219977" tIns="109989" rIns="219977" bIns="109989">
            <a:spAutoFit/>
          </a:bodyPr>
          <a:lstStyle/>
          <a:p>
            <a:pPr algn="ctr">
              <a:defRPr/>
            </a:pPr>
            <a:r>
              <a:rPr lang="es-ES" sz="67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77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51161" y="2723722"/>
            <a:ext cx="15192197" cy="5546661"/>
          </a:xfrm>
          <a:prstGeom prst="rect">
            <a:avLst/>
          </a:prstGeom>
        </p:spPr>
        <p:txBody>
          <a:bodyPr wrap="none" lIns="219977" tIns="109989" rIns="219977" bIns="109989">
            <a:spAutoFit/>
          </a:bodyPr>
          <a:lstStyle/>
          <a:p>
            <a:pPr algn="ctr">
              <a:defRPr/>
            </a:pPr>
            <a:r>
              <a:rPr lang="es-ES" sz="173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UNA FLOR </a:t>
            </a:r>
          </a:p>
          <a:p>
            <a:pPr algn="ctr">
              <a:defRPr/>
            </a:pPr>
            <a:r>
              <a:rPr lang="es-ES" sz="173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MARCHITA</a:t>
            </a:r>
            <a:endParaRPr lang="es-ES" sz="173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4000">
    <p:sndAc>
      <p:stSnd loop="1">
        <p:snd r:embed="rId2" name="Stanley Black - It's Magic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TOURIA\Desktop\j'ai compris\1013324_840574629292254_1781824473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5" name="Picture 2" descr="C:\Users\TOURIA\Desktop\j'ai compris\_JP10529[1]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" y="1"/>
            <a:ext cx="23774397" cy="14722473"/>
          </a:xfrm>
          <a:prstGeom prst="rect">
            <a:avLst/>
          </a:prstGeom>
          <a:noFill/>
        </p:spPr>
      </p:pic>
      <p:pic>
        <p:nvPicPr>
          <p:cNvPr id="1026" name="Picture 2" descr="C:\Users\TOURIA\Desktop\j'ai compris\1912498_835447216471662_426466387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j'ai compris\4183c80e[1]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028394" y="10762082"/>
            <a:ext cx="14041560" cy="3730779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Todo se ha vuelto un tormento</a:t>
            </a:r>
            <a:b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un eclipse de sentimientos</a:t>
            </a:r>
            <a:b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vuelan libres a la mitad de la noche</a:t>
            </a:r>
            <a:b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y con el amanecer se hacen fugitivos</a:t>
            </a:r>
            <a:b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aun así veo la luz en tus ojos ciegos</a:t>
            </a:r>
            <a:b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sz="3800" b="1" i="1" dirty="0" smtClean="0">
                <a:solidFill>
                  <a:srgbClr val="FFFF00"/>
                </a:solidFill>
                <a:latin typeface="Arial" pitchFamily="34" charset="0"/>
              </a:rPr>
              <a:t>le da esperanza a mi moribundo corazón</a:t>
            </a:r>
            <a:endParaRPr lang="es-ES" sz="3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TOURIA\Desktop\j'ai compris\Présentation11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1"/>
            <a:ext cx="23774400" cy="14722477"/>
          </a:xfrm>
          <a:prstGeom prst="rect">
            <a:avLst/>
          </a:prstGeom>
          <a:noFill/>
        </p:spPr>
      </p:pic>
      <p:pic>
        <p:nvPicPr>
          <p:cNvPr id="3" name="Picture 3" descr="C:\Users\TOURIA\Desktop\belle presentationR.jpg"/>
          <p:cNvPicPr>
            <a:picLocks noChangeAspect="1" noChangeArrowheads="1"/>
          </p:cNvPicPr>
          <p:nvPr/>
        </p:nvPicPr>
        <p:blipFill>
          <a:blip r:embed="rId3" cstate="print">
            <a:lum bright="-2000" contrast="11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7" name="Picture 3" descr="C:\Users\TOURIA\Desktop\belle presentationT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5122" name="Picture 2" descr="C:\Users\TOURIA\Desktop\j'ai compris\526845_691772667510158_823605253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02835" y="868717"/>
            <a:ext cx="11887200" cy="4854163"/>
          </a:xfrm>
          <a:prstGeom prst="rect">
            <a:avLst/>
          </a:prstGeom>
        </p:spPr>
        <p:txBody>
          <a:bodyPr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Seguiere el camino de versos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dejare libre el dolor entre frías lágrimas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 encuentro mi libertad entre barrotes de oscuridad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ya mi alas he empezado a perder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pero no añoro un mañana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solo espero un final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TOURIA\Desktop\j'ai compris\1904226_844512932231757_1189971160_n[1].jpg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7410" name="Picture 2" descr="C:\Users\TOURIA\Desktop\j'ai compris\1800381_842609529088764_1210916247_n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1"/>
            <a:ext cx="23774400" cy="14722473"/>
          </a:xfrm>
          <a:prstGeom prst="rect">
            <a:avLst/>
          </a:prstGeom>
          <a:noFill/>
        </p:spPr>
      </p:pic>
      <p:pic>
        <p:nvPicPr>
          <p:cNvPr id="3" name="Picture 2" descr="C:\Users\TOURIA\Desktop\j'ai compris\1620480_827886100561107_233763008_n[1].jpg"/>
          <p:cNvPicPr>
            <a:picLocks noChangeAspect="1" noChangeArrowheads="1"/>
          </p:cNvPicPr>
          <p:nvPr/>
        </p:nvPicPr>
        <p:blipFill>
          <a:blip r:embed="rId4" cstate="print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41173" y="714132"/>
            <a:ext cx="13479898" cy="5515883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Las sombras se siguen acercando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aunque corra jamas se irán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se han adherido a mi pasos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son mis jueces y verdugos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escucho en ellas como dejo de vivir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 yo nada puedo hacer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es lo que escogí cuando me aleje de la luz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 me fui a la oscuridad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TOURIA\Desktop\j'ai compris\1798346_835188989830818_1922600722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146" name="Picture 2" descr="C:\Users\TOURIA\Desktop\j'ai compris\935132_823973870952330_570824212_n[1].jpg"/>
          <p:cNvPicPr>
            <a:picLocks noChangeAspect="1" noChangeArrowheads="1"/>
          </p:cNvPicPr>
          <p:nvPr/>
        </p:nvPicPr>
        <p:blipFill>
          <a:blip r:embed="rId3" cstate="print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j'ai compris\1613796_840071366009247_461576826_n[1]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77277" y="9834580"/>
            <a:ext cx="13105456" cy="4192444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/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La esperanza no se pierde me dijeron un día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ya he olvidado ese momento y la he perdido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que ha quedado en mi alma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si me siento tan vacío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ni siquiera los recuerdos los guardo conmigo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TOURIA\Desktop\j'ai compris\5778_181006385380994_683823436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" name="Picture 2" descr="C:\Users\TOURIA\Desktop\j'ai compris\1613796_840071366009247_461576826_n[1]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7" name="Picture 2" descr="C:\Users\TOURIA\Desktop\j'ai compris\1897861_832451756771208_187555076_n[1].jpg"/>
          <p:cNvPicPr>
            <a:picLocks noChangeAspect="1" noChangeArrowheads="1"/>
          </p:cNvPicPr>
          <p:nvPr/>
        </p:nvPicPr>
        <p:blipFill>
          <a:blip r:embed="rId4" cstate="print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j'ai compris\935132_823973870952330_570824212_n[1].jpg"/>
          <p:cNvPicPr>
            <a:picLocks noChangeAspect="1" noChangeArrowheads="1"/>
          </p:cNvPicPr>
          <p:nvPr/>
        </p:nvPicPr>
        <p:blipFill>
          <a:blip r:embed="rId5" cstate="print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0242" name="Picture 2" descr="C:\Users\TOURIA\Desktop\j'ai compris\1016369_813434412006276_853124410_n[1].jpg"/>
          <p:cNvPicPr>
            <a:picLocks noChangeAspect="1" noChangeArrowheads="1"/>
          </p:cNvPicPr>
          <p:nvPr/>
        </p:nvPicPr>
        <p:blipFill>
          <a:blip r:embed="rId6" cstate="print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5614" y="714132"/>
            <a:ext cx="11887200" cy="5515883"/>
          </a:xfrm>
          <a:prstGeom prst="rect">
            <a:avLst/>
          </a:prstGeom>
        </p:spPr>
        <p:txBody>
          <a:bodyPr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Mis labios están sedientos y gritando por tus besos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aunque mi voz me abandono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como lo hiciste tu un día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ya no hay razones para mi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la vida se ha vuelto una un laberinto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 no encuentro la salida.</a:t>
            </a:r>
            <a:r>
              <a:rPr lang="es-ES" dirty="0" smtClean="0">
                <a:solidFill>
                  <a:srgbClr val="FF0000"/>
                </a:solidFill>
                <a:latin typeface="Arial" pitchFamily="34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latin typeface="Arial" pitchFamily="34" charset="0"/>
              </a:rPr>
            </a:br>
            <a:endParaRPr lang="es-ES" dirty="0"/>
          </a:p>
        </p:txBody>
      </p:sp>
    </p:spTree>
  </p:cSld>
  <p:clrMapOvr>
    <a:masterClrMapping/>
  </p:clrMapOvr>
  <p:transition spd="slow" advClick="0" advTm="2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TOURIA\Desktop\j'ai compris\1013324_840574629292254_1781824473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099" name="Picture 3" descr="C:\Users\TOURIA\Desktop\belle presentationR.jpg"/>
          <p:cNvPicPr>
            <a:picLocks noChangeAspect="1" noChangeArrowheads="1"/>
          </p:cNvPicPr>
          <p:nvPr/>
        </p:nvPicPr>
        <p:blipFill>
          <a:blip r:embed="rId3" cstate="print">
            <a:lum bright="-2000" contrast="11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2" descr="C:\Users\TOURIA\Desktop\j'ai compris\1016369_813434412006276_853124410_n[1].jpg"/>
          <p:cNvPicPr>
            <a:picLocks noChangeAspect="1" noChangeArrowheads="1"/>
          </p:cNvPicPr>
          <p:nvPr/>
        </p:nvPicPr>
        <p:blipFill>
          <a:blip r:embed="rId4" cstate="print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7928" y="11465693"/>
            <a:ext cx="11887200" cy="2869005"/>
          </a:xfrm>
          <a:prstGeom prst="rect">
            <a:avLst/>
          </a:prstGeom>
        </p:spPr>
        <p:txBody>
          <a:bodyPr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Soy una sombra andante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solo un fantasma queriendo dejar su vida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ya ni tu me reconoces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perdí todo aquello que me daba vida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TOURIA\Desktop\j'ai compris\5778_181006385380994_683823436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j'ai compris\526845_691772667510158_823605253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5603" name="Picture 3" descr="C:\Users\TOURIA\Desktop\belle presentationT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2" descr="C:\Users\TOURIA\Desktop\j'ai compris\1239689_839419429407774_812604866_n[1].jpg"/>
          <p:cNvPicPr>
            <a:picLocks noChangeAspect="1" noChangeArrowheads="1"/>
          </p:cNvPicPr>
          <p:nvPr/>
        </p:nvPicPr>
        <p:blipFill>
          <a:blip r:embed="rId5" cstate="print">
            <a:lum contrast="5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3952" y="664493"/>
            <a:ext cx="11887200" cy="3530724"/>
          </a:xfrm>
          <a:prstGeom prst="rect">
            <a:avLst/>
          </a:prstGeom>
        </p:spPr>
        <p:txBody>
          <a:bodyPr lIns="219977" tIns="109989" rIns="219977" bIns="109989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/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solo me queda una sonrisa de dolor , un deseo de morir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esa poema que te escribí</a:t>
            </a:r>
            <a:b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" pitchFamily="34" charset="0"/>
              </a:rPr>
              <a:t>y una flor marchita en mi </a:t>
            </a:r>
          </a:p>
        </p:txBody>
      </p:sp>
    </p:spTree>
  </p:cSld>
  <p:clrMapOvr>
    <a:masterClrMapping/>
  </p:clrMapOvr>
  <p:transition spd="slow" advClick="0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TOURIA\Desktop\j'ai compris\1506031_838514982831552_813741060_n[1].jpg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6" name="Picture 2" descr="C:\Users\TOURIA\Desktop\J'ai compris de Mostafa.jpg"/>
          <p:cNvPicPr>
            <a:picLocks noChangeAspect="1" noChangeArrowheads="1"/>
          </p:cNvPicPr>
          <p:nvPr/>
        </p:nvPicPr>
        <p:blipFill>
          <a:blip r:embed="rId3" cstate="print">
            <a:lum bright="-4000" contrast="14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2448862" y="3575442"/>
            <a:ext cx="11325538" cy="10849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-381785" tIns="190892" rIns="1588224" bIns="190892" numCol="1" anchor="ctr" anchorCtr="0" compatLnSpc="1">
            <a:prstTxWarp prst="textNoShape">
              <a:avLst/>
            </a:prstTxWarp>
            <a:spAutoFit/>
          </a:bodyPr>
          <a:lstStyle/>
          <a:p>
            <a:pPr defTabSz="2199772"/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La esperanza no se pierde me dijeron un día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ya he olvidado ese momento y la he perdido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que ha quedado en mi alma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si me siento tan vacía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ni siquiera los recuerdos los guardo conmigo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Mis labios están sedientos y gritando por tus besos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aunque mi voz me abandono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como lo hiciste tu un día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ya no hay razones para mi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la vida se ha vuelto una un laberinto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no encuentro la salida.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Soy una sombra andante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solo un fantasma queriendo dejar su vida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ya ni tu me reconoces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perdí todo aquello que me daba vida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solo me queda una sonrisa de dolor , un deseo de morir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esa poema que te escribí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una flor marchita en mi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97968" y="2824733"/>
            <a:ext cx="10109923" cy="13056409"/>
          </a:xfrm>
          <a:prstGeom prst="rect">
            <a:avLst/>
          </a:prstGeom>
        </p:spPr>
        <p:txBody>
          <a:bodyPr wrap="square" lIns="219977" tIns="109989" rIns="219977" bIns="109989">
            <a:spAutoFit/>
          </a:bodyPr>
          <a:lstStyle/>
          <a:p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/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Todo se ha vuelto un tormento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un eclipse de sentimientos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vuelan libres a la mitad de la noche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con el amanecer se hacen fugitivos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aun así veo la luz en tus ojos ciegos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le da esperanza a mi moribundo corazón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Seguiere el camino de versos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dejare libre el dolor entre frías lágrimas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encuentro mi libertad entre barrotes de oscuridad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ya mi alas he empezado a perder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pero no añoro un mañana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solo espero un final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Las sombras se siguen acercando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aunque corra jamas se irán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se han adherido a mi pasos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son mis jueces y verdugos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escucho en ellas como dejo de vivir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yo nada puedo hacer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es lo que escogí cuando me aleje de la luz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  <a:t>y me fui a la oscuridad</a:t>
            </a:r>
            <a:br>
              <a:rPr lang="es-ES" sz="3400" dirty="0" smtClean="0">
                <a:solidFill>
                  <a:schemeClr val="bg1"/>
                </a:solidFill>
                <a:latin typeface="Arial" pitchFamily="34" charset="0"/>
              </a:rPr>
            </a:br>
            <a:r>
              <a:rPr lang="es-ES" dirty="0" smtClean="0">
                <a:solidFill>
                  <a:srgbClr val="FF0000"/>
                </a:solidFill>
                <a:latin typeface="Arial" pitchFamily="34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latin typeface="Arial" pitchFamily="34" charset="0"/>
              </a:rPr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941984" y="592485"/>
            <a:ext cx="8840780" cy="1407066"/>
          </a:xfrm>
          <a:prstGeom prst="rect">
            <a:avLst/>
          </a:prstGeom>
        </p:spPr>
        <p:txBody>
          <a:bodyPr wrap="none" lIns="219977" tIns="109989" rIns="219977" bIns="109989">
            <a:spAutoFit/>
          </a:bodyPr>
          <a:lstStyle/>
          <a:p>
            <a:r>
              <a:rPr lang="es-ES" sz="7700" b="1" dirty="0" smtClean="0">
                <a:solidFill>
                  <a:srgbClr val="FF0000"/>
                </a:solidFill>
              </a:rPr>
              <a:t>Una flor marchita </a:t>
            </a:r>
            <a:endParaRPr lang="es-ES" sz="7700" b="1" dirty="0">
              <a:solidFill>
                <a:srgbClr val="FF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06080" y="2104653"/>
            <a:ext cx="5496083" cy="883846"/>
          </a:xfrm>
          <a:prstGeom prst="rect">
            <a:avLst/>
          </a:prstGeom>
        </p:spPr>
        <p:txBody>
          <a:bodyPr wrap="none" lIns="219977" tIns="109989" rIns="219977" bIns="109989">
            <a:spAutoFit/>
          </a:bodyPr>
          <a:lstStyle/>
          <a:p>
            <a:r>
              <a:rPr lang="es-ES" b="1" i="1" dirty="0" smtClean="0">
                <a:solidFill>
                  <a:srgbClr val="FF0000"/>
                </a:solidFill>
                <a:latin typeface="Crimson Text"/>
                <a:cs typeface="Times New Roman" pitchFamily="18" charset="0"/>
              </a:rPr>
              <a:t>Victoria A. R. </a:t>
            </a:r>
            <a:r>
              <a:rPr lang="es-ES" sz="1900" dirty="0" smtClean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es-ES" b="1" i="1" dirty="0" smtClean="0">
                <a:solidFill>
                  <a:srgbClr val="FF0000"/>
                </a:solidFill>
                <a:latin typeface="Crimson Text"/>
                <a:cs typeface="Times New Roman" pitchFamily="18" charset="0"/>
              </a:rPr>
              <a:t>14:32</a:t>
            </a:r>
            <a:r>
              <a:rPr lang="es-ES" sz="1900" dirty="0" smtClean="0">
                <a:solidFill>
                  <a:srgbClr val="FF0000"/>
                </a:solidFill>
                <a:latin typeface="Arial" pitchFamily="34" charset="0"/>
              </a:rPr>
              <a:t> </a:t>
            </a:r>
            <a:endParaRPr lang="es-ES" dirty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TOURIA\Desktop\j'ai compris\1620480_827886100561107_233763008_n[1].jpg"/>
          <p:cNvPicPr>
            <a:picLocks noChangeAspect="1" noChangeArrowheads="1"/>
          </p:cNvPicPr>
          <p:nvPr/>
        </p:nvPicPr>
        <p:blipFill>
          <a:blip r:embed="rId3" cstate="print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0" name="Picture 2" descr="C:\Users\TOURIA\Desktop\j'ai compris\4183c80e[1]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60030" y="2105387"/>
            <a:ext cx="11887200" cy="5577394"/>
          </a:xfrm>
          <a:prstGeom prst="rect">
            <a:avLst/>
          </a:prstGeom>
        </p:spPr>
        <p:txBody>
          <a:bodyPr lIns="219934" tIns="109967" rIns="219934" bIns="109967">
            <a:spAutoFit/>
          </a:bodyPr>
          <a:lstStyle/>
          <a:p>
            <a:pPr lvl="1" algn="ctr">
              <a:defRPr/>
            </a:pPr>
            <a:r>
              <a:rPr lang="es-ES" sz="87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87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14572524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431126" y="11808653"/>
            <a:ext cx="2600325" cy="225949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1887200" y="12728845"/>
            <a:ext cx="7986768" cy="1407066"/>
          </a:xfrm>
          <a:prstGeom prst="rect">
            <a:avLst/>
          </a:prstGeom>
          <a:ln>
            <a:noFill/>
          </a:ln>
        </p:spPr>
        <p:txBody>
          <a:bodyPr lIns="219977" tIns="109989" rIns="219977" bIns="109989">
            <a:spAutoFit/>
          </a:bodyPr>
          <a:lstStyle/>
          <a:p>
            <a:pPr algn="ctr">
              <a:defRPr/>
            </a:pPr>
            <a:r>
              <a:rPr lang="es-ES" sz="67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77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FLOR MARCHIT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FLOR MARCHITA</Template>
  <TotalTime>6</TotalTime>
  <Words>94</Words>
  <Application>Microsoft Office PowerPoint</Application>
  <PresentationFormat>Personalizado</PresentationFormat>
  <Paragraphs>32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UNA FLOR MARCHITA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2014-09-10T20:19:10Z</dcterms:created>
  <dcterms:modified xsi:type="dcterms:W3CDTF">2014-09-10T20:25:16Z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