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67" r:id="rId3"/>
    <p:sldId id="282" r:id="rId4"/>
    <p:sldId id="297" r:id="rId5"/>
    <p:sldId id="292" r:id="rId6"/>
    <p:sldId id="261" r:id="rId7"/>
    <p:sldId id="298" r:id="rId8"/>
    <p:sldId id="269" r:id="rId9"/>
    <p:sldId id="259" r:id="rId10"/>
    <p:sldId id="299" r:id="rId11"/>
    <p:sldId id="262" r:id="rId12"/>
    <p:sldId id="287" r:id="rId13"/>
    <p:sldId id="258" r:id="rId14"/>
    <p:sldId id="300" r:id="rId15"/>
    <p:sldId id="265" r:id="rId16"/>
    <p:sldId id="294" r:id="rId17"/>
    <p:sldId id="266" r:id="rId18"/>
    <p:sldId id="301" r:id="rId19"/>
    <p:sldId id="278" r:id="rId20"/>
    <p:sldId id="263" r:id="rId21"/>
    <p:sldId id="268" r:id="rId22"/>
    <p:sldId id="302" r:id="rId23"/>
    <p:sldId id="270" r:id="rId24"/>
    <p:sldId id="271" r:id="rId25"/>
    <p:sldId id="277" r:id="rId26"/>
    <p:sldId id="303" r:id="rId27"/>
    <p:sldId id="286" r:id="rId28"/>
    <p:sldId id="289" r:id="rId29"/>
    <p:sldId id="264" r:id="rId30"/>
    <p:sldId id="304" r:id="rId31"/>
    <p:sldId id="276" r:id="rId32"/>
    <p:sldId id="291" r:id="rId33"/>
    <p:sldId id="279" r:id="rId34"/>
    <p:sldId id="306" r:id="rId35"/>
    <p:sldId id="293" r:id="rId36"/>
    <p:sldId id="288" r:id="rId37"/>
    <p:sldId id="280" r:id="rId38"/>
    <p:sldId id="305" r:id="rId39"/>
    <p:sldId id="295" r:id="rId40"/>
    <p:sldId id="296" r:id="rId41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EM49pNX+DuA6RjATgpQDg" hashData="ugmJewGJQuCRhqdfn+2Hw/fqfq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296"/>
    <a:srgbClr val="FF6600"/>
    <a:srgbClr val="0000FF"/>
    <a:srgbClr val="19434F"/>
    <a:srgbClr val="1E1300"/>
    <a:srgbClr val="644000"/>
    <a:srgbClr val="008E40"/>
    <a:srgbClr val="C88100"/>
    <a:srgbClr val="007434"/>
    <a:srgbClr val="0049D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205A76-E443-474C-8429-726EBEC79E59}" type="datetimeFigureOut">
              <a:rPr lang="es-PE" smtClean="0"/>
              <a:pPr/>
              <a:t>8/04/2019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F966AD-D64F-4A82-9164-B38DEFB31AA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966AD-D64F-4A82-9164-B38DEFB31AA1}" type="slidenum">
              <a:rPr lang="es-PE" smtClean="0"/>
              <a:pPr/>
              <a:t>1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F0FCE-EAF6-4598-B781-FA712DDED72C}" type="datetimeFigureOut">
              <a:rPr lang="es-PE" smtClean="0"/>
              <a:pPr/>
              <a:t>8/04/2019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D2077-AF75-4C44-857E-1A8A598294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F0FCE-EAF6-4598-B781-FA712DDED72C}" type="datetimeFigureOut">
              <a:rPr lang="es-PE" smtClean="0"/>
              <a:pPr/>
              <a:t>8/04/2019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D2077-AF75-4C44-857E-1A8A598294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F0FCE-EAF6-4598-B781-FA712DDED72C}" type="datetimeFigureOut">
              <a:rPr lang="es-PE" smtClean="0"/>
              <a:pPr/>
              <a:t>8/04/2019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D2077-AF75-4C44-857E-1A8A598294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F0FCE-EAF6-4598-B781-FA712DDED72C}" type="datetimeFigureOut">
              <a:rPr lang="es-PE" smtClean="0"/>
              <a:pPr/>
              <a:t>8/04/2019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D2077-AF75-4C44-857E-1A8A598294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F0FCE-EAF6-4598-B781-FA712DDED72C}" type="datetimeFigureOut">
              <a:rPr lang="es-PE" smtClean="0"/>
              <a:pPr/>
              <a:t>8/04/2019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D2077-AF75-4C44-857E-1A8A598294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F0FCE-EAF6-4598-B781-FA712DDED72C}" type="datetimeFigureOut">
              <a:rPr lang="es-PE" smtClean="0"/>
              <a:pPr/>
              <a:t>8/04/2019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D2077-AF75-4C44-857E-1A8A598294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F0FCE-EAF6-4598-B781-FA712DDED72C}" type="datetimeFigureOut">
              <a:rPr lang="es-PE" smtClean="0"/>
              <a:pPr/>
              <a:t>8/04/2019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D2077-AF75-4C44-857E-1A8A598294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F0FCE-EAF6-4598-B781-FA712DDED72C}" type="datetimeFigureOut">
              <a:rPr lang="es-PE" smtClean="0"/>
              <a:pPr/>
              <a:t>8/04/2019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D2077-AF75-4C44-857E-1A8A598294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F0FCE-EAF6-4598-B781-FA712DDED72C}" type="datetimeFigureOut">
              <a:rPr lang="es-PE" smtClean="0"/>
              <a:pPr/>
              <a:t>8/04/2019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D2077-AF75-4C44-857E-1A8A598294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F0FCE-EAF6-4598-B781-FA712DDED72C}" type="datetimeFigureOut">
              <a:rPr lang="es-PE" smtClean="0"/>
              <a:pPr/>
              <a:t>8/04/2019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D2077-AF75-4C44-857E-1A8A598294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F0FCE-EAF6-4598-B781-FA712DDED72C}" type="datetimeFigureOut">
              <a:rPr lang="es-PE" smtClean="0"/>
              <a:pPr/>
              <a:t>8/04/2019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D2077-AF75-4C44-857E-1A8A598294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F0FCE-EAF6-4598-B781-FA712DDED72C}" type="datetimeFigureOut">
              <a:rPr lang="es-PE" smtClean="0"/>
              <a:pPr/>
              <a:t>8/04/2019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2D2077-AF75-4C44-857E-1A8A598294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ww.blog.seniorennet.be/maroeska1951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and-Teton-National-Park-USA-water-reflection-mountains-trees-lake-autumn_1920x1080.jpg"/>
          <p:cNvPicPr>
            <a:picLocks noGrp="1" noChangeAspect="1"/>
          </p:cNvPicPr>
          <p:nvPr isPhoto="1"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ADORNOS DORADOS (4)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58140" flipV="1">
            <a:off x="4492283" y="-13086"/>
            <a:ext cx="1388244" cy="1185389"/>
          </a:xfrm>
          <a:prstGeom prst="rect">
            <a:avLst/>
          </a:prstGeom>
          <a:effectLst/>
        </p:spPr>
      </p:pic>
      <p:pic>
        <p:nvPicPr>
          <p:cNvPr id="23" name="22 Imagen" descr="ADORNOS DORADOS (4)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441437">
            <a:off x="3390119" y="5599"/>
            <a:ext cx="1462654" cy="1204252"/>
          </a:xfrm>
          <a:prstGeom prst="rect">
            <a:avLst/>
          </a:prstGeom>
          <a:effectLst/>
        </p:spPr>
      </p:pic>
      <p:pic>
        <p:nvPicPr>
          <p:cNvPr id="24" name="23 Imagen" descr="ADORNOS DORADOS (4)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58140" flipV="1">
            <a:off x="4349408" y="1201361"/>
            <a:ext cx="1388244" cy="1185389"/>
          </a:xfrm>
          <a:prstGeom prst="rect">
            <a:avLst/>
          </a:prstGeom>
          <a:effectLst/>
        </p:spPr>
      </p:pic>
      <p:pic>
        <p:nvPicPr>
          <p:cNvPr id="25" name="24 Imagen" descr="ADORNOS DORADOS (4)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441437">
            <a:off x="3247244" y="1220046"/>
            <a:ext cx="1462654" cy="1204252"/>
          </a:xfrm>
          <a:prstGeom prst="rect">
            <a:avLst/>
          </a:prstGeom>
          <a:effectLst/>
        </p:spPr>
      </p:pic>
      <p:pic>
        <p:nvPicPr>
          <p:cNvPr id="26" name="25 Imagen" descr="ADORNOS DORADOS (4)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58140" flipV="1">
            <a:off x="4349406" y="2470977"/>
            <a:ext cx="1388244" cy="1185389"/>
          </a:xfrm>
          <a:prstGeom prst="rect">
            <a:avLst/>
          </a:prstGeom>
          <a:effectLst/>
        </p:spPr>
      </p:pic>
      <p:pic>
        <p:nvPicPr>
          <p:cNvPr id="27" name="26 Imagen" descr="ADORNOS DORADOS (4)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441437">
            <a:off x="3247242" y="2489662"/>
            <a:ext cx="1462654" cy="1204252"/>
          </a:xfrm>
          <a:prstGeom prst="rect">
            <a:avLst/>
          </a:prstGeom>
          <a:effectLst/>
        </p:spPr>
      </p:pic>
      <p:pic>
        <p:nvPicPr>
          <p:cNvPr id="28" name="27 Imagen" descr="ADORNOS DORADOS (4)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58140" flipV="1">
            <a:off x="4349408" y="3685425"/>
            <a:ext cx="1388244" cy="1185389"/>
          </a:xfrm>
          <a:prstGeom prst="rect">
            <a:avLst/>
          </a:prstGeom>
          <a:effectLst/>
        </p:spPr>
      </p:pic>
      <p:pic>
        <p:nvPicPr>
          <p:cNvPr id="29" name="28 Imagen" descr="ADORNOS DORADOS (4)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441437">
            <a:off x="3247242" y="3704110"/>
            <a:ext cx="1462654" cy="1204252"/>
          </a:xfrm>
          <a:prstGeom prst="rect">
            <a:avLst/>
          </a:prstGeom>
          <a:effectLst/>
        </p:spPr>
      </p:pic>
      <p:pic>
        <p:nvPicPr>
          <p:cNvPr id="11" name="Picture 2" descr="Resultado de imagen para visage les seniors   centerblog"/>
          <p:cNvPicPr>
            <a:picLocks noChangeAspect="1" noChangeArrowheads="1"/>
          </p:cNvPicPr>
          <p:nvPr/>
        </p:nvPicPr>
        <p:blipFill>
          <a:blip r:embed="rId6"/>
          <a:srcRect l="7470" b="7635"/>
          <a:stretch>
            <a:fillRect/>
          </a:stretch>
        </p:blipFill>
        <p:spPr bwMode="auto">
          <a:xfrm rot="21065444" flipH="1">
            <a:off x="-660984" y="1077924"/>
            <a:ext cx="4138870" cy="4702637"/>
          </a:xfrm>
          <a:prstGeom prst="rect">
            <a:avLst/>
          </a:prstGeom>
          <a:noFill/>
        </p:spPr>
      </p:pic>
      <p:pic>
        <p:nvPicPr>
          <p:cNvPr id="19" name="18 Imagen" descr="cooltext320570824507948.png"/>
          <p:cNvPicPr>
            <a:picLocks noChangeAspect="1"/>
          </p:cNvPicPr>
          <p:nvPr/>
        </p:nvPicPr>
        <p:blipFill>
          <a:blip r:embed="rId7">
            <a:lum bright="-10000" contrast="40000"/>
          </a:blip>
          <a:stretch>
            <a:fillRect/>
          </a:stretch>
        </p:blipFill>
        <p:spPr>
          <a:xfrm>
            <a:off x="2928926" y="537552"/>
            <a:ext cx="1531680" cy="583953"/>
          </a:xfrm>
          <a:prstGeom prst="rect">
            <a:avLst/>
          </a:prstGeom>
        </p:spPr>
      </p:pic>
      <p:pic>
        <p:nvPicPr>
          <p:cNvPr id="20" name="19 Imagen" descr="cooltext320570836479778.png"/>
          <p:cNvPicPr>
            <a:picLocks noChangeAspect="1"/>
          </p:cNvPicPr>
          <p:nvPr/>
        </p:nvPicPr>
        <p:blipFill>
          <a:blip r:embed="rId8">
            <a:lum bright="-10000" contrast="40000"/>
          </a:blip>
          <a:stretch>
            <a:fillRect/>
          </a:stretch>
        </p:blipFill>
        <p:spPr>
          <a:xfrm>
            <a:off x="4714876" y="566074"/>
            <a:ext cx="1942782" cy="598534"/>
          </a:xfrm>
          <a:prstGeom prst="rect">
            <a:avLst/>
          </a:prstGeom>
        </p:spPr>
      </p:pic>
      <p:pic>
        <p:nvPicPr>
          <p:cNvPr id="21" name="20 Imagen" descr="cooltext320570844792274.png"/>
          <p:cNvPicPr>
            <a:picLocks noChangeAspect="1"/>
          </p:cNvPicPr>
          <p:nvPr/>
        </p:nvPicPr>
        <p:blipFill>
          <a:blip r:embed="rId9">
            <a:lum bright="-10000" contrast="40000"/>
          </a:blip>
          <a:stretch>
            <a:fillRect/>
          </a:stretch>
        </p:blipFill>
        <p:spPr>
          <a:xfrm>
            <a:off x="6929453" y="500048"/>
            <a:ext cx="1618519" cy="714380"/>
          </a:xfrm>
          <a:prstGeom prst="rect">
            <a:avLst/>
          </a:prstGeom>
        </p:spPr>
      </p:pic>
      <p:pic>
        <p:nvPicPr>
          <p:cNvPr id="22" name="21 Imagen" descr="cooltext320570859093906.png"/>
          <p:cNvPicPr>
            <a:picLocks noChangeAspect="1"/>
          </p:cNvPicPr>
          <p:nvPr/>
        </p:nvPicPr>
        <p:blipFill>
          <a:blip r:embed="rId10">
            <a:lum bright="-10000" contrast="40000"/>
          </a:blip>
          <a:stretch>
            <a:fillRect/>
          </a:stretch>
        </p:blipFill>
        <p:spPr>
          <a:xfrm>
            <a:off x="3714744" y="2214560"/>
            <a:ext cx="2925538" cy="611157"/>
          </a:xfrm>
          <a:prstGeom prst="rect">
            <a:avLst/>
          </a:prstGeom>
        </p:spPr>
      </p:pic>
      <p:pic>
        <p:nvPicPr>
          <p:cNvPr id="30" name="29 Imagen" descr="cooltext320570873379773.png"/>
          <p:cNvPicPr>
            <a:picLocks noChangeAspect="1"/>
          </p:cNvPicPr>
          <p:nvPr/>
        </p:nvPicPr>
        <p:blipFill>
          <a:blip r:embed="rId11">
            <a:lum bright="-10000" contrast="40000"/>
          </a:blip>
          <a:stretch>
            <a:fillRect/>
          </a:stretch>
        </p:blipFill>
        <p:spPr>
          <a:xfrm>
            <a:off x="6786578" y="2214560"/>
            <a:ext cx="958325" cy="584577"/>
          </a:xfrm>
          <a:prstGeom prst="rect">
            <a:avLst/>
          </a:prstGeom>
        </p:spPr>
      </p:pic>
      <p:pic>
        <p:nvPicPr>
          <p:cNvPr id="31" name="30 Imagen" descr="cooltext320570882687743.png"/>
          <p:cNvPicPr>
            <a:picLocks noChangeAspect="1"/>
          </p:cNvPicPr>
          <p:nvPr/>
        </p:nvPicPr>
        <p:blipFill>
          <a:blip r:embed="rId12">
            <a:lum bright="-10000" contrast="40000"/>
          </a:blip>
          <a:stretch>
            <a:fillRect/>
          </a:stretch>
        </p:blipFill>
        <p:spPr>
          <a:xfrm>
            <a:off x="3571868" y="3429006"/>
            <a:ext cx="1871344" cy="576525"/>
          </a:xfrm>
          <a:prstGeom prst="rect">
            <a:avLst/>
          </a:prstGeom>
        </p:spPr>
      </p:pic>
      <p:pic>
        <p:nvPicPr>
          <p:cNvPr id="32" name="31 Imagen" descr="cooltext320570897188332.png"/>
          <p:cNvPicPr>
            <a:picLocks noChangeAspect="1"/>
          </p:cNvPicPr>
          <p:nvPr/>
        </p:nvPicPr>
        <p:blipFill>
          <a:blip r:embed="rId13">
            <a:lum bright="-10000" contrast="40000"/>
          </a:blip>
          <a:stretch>
            <a:fillRect/>
          </a:stretch>
        </p:blipFill>
        <p:spPr>
          <a:xfrm>
            <a:off x="5572132" y="3429006"/>
            <a:ext cx="2585573" cy="547638"/>
          </a:xfrm>
          <a:prstGeom prst="rect">
            <a:avLst/>
          </a:prstGeom>
        </p:spPr>
      </p:pic>
      <p:pic>
        <p:nvPicPr>
          <p:cNvPr id="40962" name="Picture 2" descr="Rendered Image"/>
          <p:cNvPicPr>
            <a:picLocks noChangeAspect="1" noChangeArrowheads="1"/>
          </p:cNvPicPr>
          <p:nvPr/>
        </p:nvPicPr>
        <p:blipFill>
          <a:blip r:embed="rId14">
            <a:lum bright="40000"/>
          </a:blip>
          <a:srcRect/>
          <a:stretch>
            <a:fillRect/>
          </a:stretch>
        </p:blipFill>
        <p:spPr bwMode="auto">
          <a:xfrm>
            <a:off x="7000892" y="4500576"/>
            <a:ext cx="1885944" cy="352365"/>
          </a:xfrm>
          <a:prstGeom prst="rect">
            <a:avLst/>
          </a:prstGeom>
          <a:noFill/>
        </p:spPr>
      </p:pic>
      <p:pic>
        <p:nvPicPr>
          <p:cNvPr id="33" name="32 Imagen" descr="Grand-Teton-National-Park-USA-water-reflection-mountains-trees-lake-autumn_1920x1080.jpg"/>
          <p:cNvPicPr>
            <a:picLocks noGrp="1" noChangeAspect="1"/>
          </p:cNvPicPr>
          <p:nvPr isPhoto="1"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6000">
    <p:sndAc>
      <p:stSnd loop="1">
        <p:snd r:embed="rId3" name="Ernesto Cortazar - Emmanuel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4000"/>
                            </p:stCondLst>
                            <p:childTnLst>
                              <p:par>
                                <p:cTn id="16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821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_A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00100" y="1643056"/>
            <a:ext cx="928694" cy="928694"/>
          </a:xfrm>
          <a:prstGeom prst="rect">
            <a:avLst/>
          </a:prstGeom>
        </p:spPr>
      </p:pic>
      <p:pic>
        <p:nvPicPr>
          <p:cNvPr id="4" name="3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00100" y="2643188"/>
            <a:ext cx="928694" cy="928694"/>
          </a:xfrm>
          <a:prstGeom prst="rect">
            <a:avLst/>
          </a:prstGeom>
        </p:spPr>
      </p:pic>
      <p:pic>
        <p:nvPicPr>
          <p:cNvPr id="5" name="4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000232" y="1643056"/>
            <a:ext cx="928694" cy="928694"/>
          </a:xfrm>
          <a:prstGeom prst="rect">
            <a:avLst/>
          </a:prstGeom>
        </p:spPr>
      </p:pic>
      <p:pic>
        <p:nvPicPr>
          <p:cNvPr id="6" name="5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000232" y="2643188"/>
            <a:ext cx="928694" cy="928694"/>
          </a:xfrm>
          <a:prstGeom prst="rect">
            <a:avLst/>
          </a:prstGeom>
        </p:spPr>
      </p:pic>
      <p:pic>
        <p:nvPicPr>
          <p:cNvPr id="7" name="6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1802" y="1643056"/>
            <a:ext cx="928694" cy="928694"/>
          </a:xfrm>
          <a:prstGeom prst="rect">
            <a:avLst/>
          </a:prstGeom>
        </p:spPr>
      </p:pic>
      <p:pic>
        <p:nvPicPr>
          <p:cNvPr id="8" name="7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1802" y="2643188"/>
            <a:ext cx="928694" cy="928694"/>
          </a:xfrm>
          <a:prstGeom prst="rect">
            <a:avLst/>
          </a:prstGeom>
        </p:spPr>
      </p:pic>
      <p:pic>
        <p:nvPicPr>
          <p:cNvPr id="9" name="8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071934" y="1643056"/>
            <a:ext cx="928694" cy="928694"/>
          </a:xfrm>
          <a:prstGeom prst="rect">
            <a:avLst/>
          </a:prstGeom>
        </p:spPr>
      </p:pic>
      <p:pic>
        <p:nvPicPr>
          <p:cNvPr id="10" name="9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071934" y="2643188"/>
            <a:ext cx="928694" cy="928694"/>
          </a:xfrm>
          <a:prstGeom prst="rect">
            <a:avLst/>
          </a:prstGeom>
        </p:spPr>
      </p:pic>
      <p:pic>
        <p:nvPicPr>
          <p:cNvPr id="11" name="10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72066" y="1643056"/>
            <a:ext cx="928694" cy="928694"/>
          </a:xfrm>
          <a:prstGeom prst="rect">
            <a:avLst/>
          </a:prstGeom>
        </p:spPr>
      </p:pic>
      <p:pic>
        <p:nvPicPr>
          <p:cNvPr id="12" name="11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72066" y="2643188"/>
            <a:ext cx="928694" cy="928694"/>
          </a:xfrm>
          <a:prstGeom prst="rect">
            <a:avLst/>
          </a:prstGeom>
        </p:spPr>
      </p:pic>
      <p:pic>
        <p:nvPicPr>
          <p:cNvPr id="13" name="12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143636" y="1643056"/>
            <a:ext cx="928694" cy="928694"/>
          </a:xfrm>
          <a:prstGeom prst="rect">
            <a:avLst/>
          </a:prstGeom>
        </p:spPr>
      </p:pic>
      <p:pic>
        <p:nvPicPr>
          <p:cNvPr id="14" name="13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143636" y="2643188"/>
            <a:ext cx="928694" cy="928694"/>
          </a:xfrm>
          <a:prstGeom prst="rect">
            <a:avLst/>
          </a:prstGeom>
        </p:spPr>
      </p:pic>
      <p:pic>
        <p:nvPicPr>
          <p:cNvPr id="15" name="14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15206" y="1643056"/>
            <a:ext cx="928694" cy="928694"/>
          </a:xfrm>
          <a:prstGeom prst="rect">
            <a:avLst/>
          </a:prstGeom>
        </p:spPr>
      </p:pic>
      <p:pic>
        <p:nvPicPr>
          <p:cNvPr id="16" name="15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15206" y="2643188"/>
            <a:ext cx="928694" cy="928694"/>
          </a:xfrm>
          <a:prstGeom prst="rect">
            <a:avLst/>
          </a:prstGeom>
        </p:spPr>
      </p:pic>
      <p:pic>
        <p:nvPicPr>
          <p:cNvPr id="17" name="16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215306" y="1643056"/>
            <a:ext cx="928694" cy="928694"/>
          </a:xfrm>
          <a:prstGeom prst="rect">
            <a:avLst/>
          </a:prstGeom>
        </p:spPr>
      </p:pic>
      <p:pic>
        <p:nvPicPr>
          <p:cNvPr id="18" name="17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215306" y="2643188"/>
            <a:ext cx="928694" cy="928694"/>
          </a:xfrm>
          <a:prstGeom prst="rect">
            <a:avLst/>
          </a:prstGeom>
        </p:spPr>
      </p:pic>
      <p:pic>
        <p:nvPicPr>
          <p:cNvPr id="19" name="18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0" y="1643056"/>
            <a:ext cx="928694" cy="928694"/>
          </a:xfrm>
          <a:prstGeom prst="rect">
            <a:avLst/>
          </a:prstGeom>
        </p:spPr>
      </p:pic>
      <p:pic>
        <p:nvPicPr>
          <p:cNvPr id="20" name="19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0" y="2643188"/>
            <a:ext cx="928694" cy="928694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0" y="0"/>
            <a:ext cx="9144000" cy="5357832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dcf9e29bef66b4b1f8494804f5bae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" y="0"/>
            <a:ext cx="914001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785786" y="1928808"/>
            <a:ext cx="42148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observamos con cuidado podemos detectar la aparición de una franja social que antes no existía: la gente que hoy tiene entre cincuenta y setenta años</a:t>
            </a:r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23806d0624d83e9579d48aacbdfb128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0"/>
            <a:ext cx="3429000" cy="5143500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0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0049DA">
                <a:shade val="67500"/>
                <a:satMod val="115000"/>
              </a:srgbClr>
            </a:gs>
            <a:gs pos="100000">
              <a:srgbClr val="0049DA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1ru_Nature_0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8497845">
            <a:off x="2304536" y="1590185"/>
            <a:ext cx="1857578" cy="1857578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00431" y="71437"/>
            <a:ext cx="1857578" cy="1857578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143505" y="1571635"/>
            <a:ext cx="2000074" cy="1857578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837050" flipH="1">
            <a:off x="3695906" y="2937972"/>
            <a:ext cx="1928636" cy="1857578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239057" flipH="1">
            <a:off x="2794514" y="2466167"/>
            <a:ext cx="1928636" cy="1857578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705108" flipH="1">
            <a:off x="2362842" y="618211"/>
            <a:ext cx="1928636" cy="1857578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9533813" flipH="1">
            <a:off x="4707656" y="402746"/>
            <a:ext cx="2000074" cy="1857578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00563" y="2428891"/>
            <a:ext cx="2000074" cy="1857578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428646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007434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34339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714380" cy="714380"/>
          </a:xfrm>
          <a:prstGeom prst="rect">
            <a:avLst/>
          </a:prstGeom>
        </p:spPr>
      </p:pic>
      <p:pic>
        <p:nvPicPr>
          <p:cNvPr id="5" name="4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429120"/>
            <a:ext cx="714380" cy="714380"/>
          </a:xfrm>
          <a:prstGeom prst="rect">
            <a:avLst/>
          </a:prstGeom>
        </p:spPr>
      </p:pic>
      <p:pic>
        <p:nvPicPr>
          <p:cNvPr id="6" name="5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20" y="1857370"/>
            <a:ext cx="714380" cy="714380"/>
          </a:xfrm>
          <a:prstGeom prst="rect">
            <a:avLst/>
          </a:prstGeom>
        </p:spPr>
      </p:pic>
      <p:pic>
        <p:nvPicPr>
          <p:cNvPr id="7" name="6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20" y="2571750"/>
            <a:ext cx="714380" cy="714380"/>
          </a:xfrm>
          <a:prstGeom prst="rect">
            <a:avLst/>
          </a:prstGeom>
        </p:spPr>
      </p:pic>
      <p:pic>
        <p:nvPicPr>
          <p:cNvPr id="8" name="7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1857370"/>
            <a:ext cx="714380" cy="714380"/>
          </a:xfrm>
          <a:prstGeom prst="rect">
            <a:avLst/>
          </a:prstGeom>
        </p:spPr>
      </p:pic>
      <p:pic>
        <p:nvPicPr>
          <p:cNvPr id="9" name="8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2643188"/>
            <a:ext cx="714380" cy="714380"/>
          </a:xfrm>
          <a:prstGeom prst="rect">
            <a:avLst/>
          </a:prstGeom>
        </p:spPr>
      </p:pic>
      <p:pic>
        <p:nvPicPr>
          <p:cNvPr id="10" name="9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3786196"/>
            <a:ext cx="714380" cy="714380"/>
          </a:xfrm>
          <a:prstGeom prst="rect">
            <a:avLst/>
          </a:prstGeom>
        </p:spPr>
      </p:pic>
      <p:pic>
        <p:nvPicPr>
          <p:cNvPr id="11" name="10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714362"/>
            <a:ext cx="714380" cy="714380"/>
          </a:xfrm>
          <a:prstGeom prst="rect">
            <a:avLst/>
          </a:prstGeom>
        </p:spPr>
      </p:pic>
      <p:pic>
        <p:nvPicPr>
          <p:cNvPr id="12" name="11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32" y="1214428"/>
            <a:ext cx="714380" cy="714380"/>
          </a:xfrm>
          <a:prstGeom prst="rect">
            <a:avLst/>
          </a:prstGeom>
        </p:spPr>
      </p:pic>
      <p:pic>
        <p:nvPicPr>
          <p:cNvPr id="13" name="12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1670" y="3214692"/>
            <a:ext cx="714380" cy="714380"/>
          </a:xfrm>
          <a:prstGeom prst="rect">
            <a:avLst/>
          </a:prstGeom>
        </p:spPr>
      </p:pic>
      <p:pic>
        <p:nvPicPr>
          <p:cNvPr id="14" name="13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1802" y="1643056"/>
            <a:ext cx="714380" cy="714380"/>
          </a:xfrm>
          <a:prstGeom prst="rect">
            <a:avLst/>
          </a:prstGeom>
        </p:spPr>
      </p:pic>
      <p:pic>
        <p:nvPicPr>
          <p:cNvPr id="15" name="14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2786064"/>
            <a:ext cx="714380" cy="714380"/>
          </a:xfrm>
          <a:prstGeom prst="rect">
            <a:avLst/>
          </a:prstGeom>
        </p:spPr>
      </p:pic>
      <p:pic>
        <p:nvPicPr>
          <p:cNvPr id="16" name="15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1785932"/>
            <a:ext cx="714380" cy="714380"/>
          </a:xfrm>
          <a:prstGeom prst="rect">
            <a:avLst/>
          </a:prstGeom>
        </p:spPr>
      </p:pic>
      <p:pic>
        <p:nvPicPr>
          <p:cNvPr id="17" name="16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2571750"/>
            <a:ext cx="714380" cy="714380"/>
          </a:xfrm>
          <a:prstGeom prst="rect">
            <a:avLst/>
          </a:prstGeom>
        </p:spPr>
      </p:pic>
      <p:pic>
        <p:nvPicPr>
          <p:cNvPr id="18" name="17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785932"/>
            <a:ext cx="714380" cy="714380"/>
          </a:xfrm>
          <a:prstGeom prst="rect">
            <a:avLst/>
          </a:prstGeom>
        </p:spPr>
      </p:pic>
      <p:pic>
        <p:nvPicPr>
          <p:cNvPr id="19" name="18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2571750"/>
            <a:ext cx="714380" cy="714380"/>
          </a:xfrm>
          <a:prstGeom prst="rect">
            <a:avLst/>
          </a:prstGeom>
        </p:spPr>
      </p:pic>
      <p:pic>
        <p:nvPicPr>
          <p:cNvPr id="20" name="19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1785932"/>
            <a:ext cx="714380" cy="714380"/>
          </a:xfrm>
          <a:prstGeom prst="rect">
            <a:avLst/>
          </a:prstGeom>
        </p:spPr>
      </p:pic>
      <p:pic>
        <p:nvPicPr>
          <p:cNvPr id="21" name="20 Imagen" descr="pinwheel-of-colors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15074" y="2571750"/>
            <a:ext cx="714380" cy="71438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0" y="-357208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dcf9e29bef66b4b1f8494804f5bae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" y="0"/>
            <a:ext cx="914001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7158" y="785800"/>
            <a:ext cx="42148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este grupo pertenece una generación que ha echado fuera del idioma la palabra "envejecer", porque sencillamente no tiene entre sus planes actuales la posibilidad de hacerlo</a:t>
            </a:r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644ab5f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857370"/>
            <a:ext cx="3571868" cy="2899741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357222" y="-571522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rgbClr val="00B05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untain-river-sunset-wallpaper-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00100" y="1643056"/>
            <a:ext cx="928694" cy="928694"/>
          </a:xfrm>
          <a:prstGeom prst="rect">
            <a:avLst/>
          </a:prstGeom>
        </p:spPr>
      </p:pic>
      <p:pic>
        <p:nvPicPr>
          <p:cNvPr id="4" name="3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00100" y="2643188"/>
            <a:ext cx="928694" cy="928694"/>
          </a:xfrm>
          <a:prstGeom prst="rect">
            <a:avLst/>
          </a:prstGeom>
        </p:spPr>
      </p:pic>
      <p:pic>
        <p:nvPicPr>
          <p:cNvPr id="7" name="6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000232" y="1643056"/>
            <a:ext cx="928694" cy="928694"/>
          </a:xfrm>
          <a:prstGeom prst="rect">
            <a:avLst/>
          </a:prstGeom>
        </p:spPr>
      </p:pic>
      <p:pic>
        <p:nvPicPr>
          <p:cNvPr id="8" name="7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000232" y="2643188"/>
            <a:ext cx="928694" cy="928694"/>
          </a:xfrm>
          <a:prstGeom prst="rect">
            <a:avLst/>
          </a:prstGeom>
        </p:spPr>
      </p:pic>
      <p:pic>
        <p:nvPicPr>
          <p:cNvPr id="9" name="8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1643056"/>
            <a:ext cx="928694" cy="928694"/>
          </a:xfrm>
          <a:prstGeom prst="rect">
            <a:avLst/>
          </a:prstGeom>
        </p:spPr>
      </p:pic>
      <p:pic>
        <p:nvPicPr>
          <p:cNvPr id="10" name="9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2643188"/>
            <a:ext cx="928694" cy="928694"/>
          </a:xfrm>
          <a:prstGeom prst="rect">
            <a:avLst/>
          </a:prstGeom>
        </p:spPr>
      </p:pic>
      <p:pic>
        <p:nvPicPr>
          <p:cNvPr id="11" name="10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071934" y="1643056"/>
            <a:ext cx="928694" cy="928694"/>
          </a:xfrm>
          <a:prstGeom prst="rect">
            <a:avLst/>
          </a:prstGeom>
        </p:spPr>
      </p:pic>
      <p:pic>
        <p:nvPicPr>
          <p:cNvPr id="12" name="11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071934" y="2643188"/>
            <a:ext cx="928694" cy="928694"/>
          </a:xfrm>
          <a:prstGeom prst="rect">
            <a:avLst/>
          </a:prstGeom>
        </p:spPr>
      </p:pic>
      <p:pic>
        <p:nvPicPr>
          <p:cNvPr id="13" name="12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72066" y="1643056"/>
            <a:ext cx="928694" cy="928694"/>
          </a:xfrm>
          <a:prstGeom prst="rect">
            <a:avLst/>
          </a:prstGeom>
        </p:spPr>
      </p:pic>
      <p:pic>
        <p:nvPicPr>
          <p:cNvPr id="14" name="13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72066" y="2643188"/>
            <a:ext cx="928694" cy="928694"/>
          </a:xfrm>
          <a:prstGeom prst="rect">
            <a:avLst/>
          </a:prstGeom>
        </p:spPr>
      </p:pic>
      <p:pic>
        <p:nvPicPr>
          <p:cNvPr id="15" name="14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143636" y="1643056"/>
            <a:ext cx="928694" cy="928694"/>
          </a:xfrm>
          <a:prstGeom prst="rect">
            <a:avLst/>
          </a:prstGeom>
        </p:spPr>
      </p:pic>
      <p:pic>
        <p:nvPicPr>
          <p:cNvPr id="16" name="15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143636" y="2643188"/>
            <a:ext cx="928694" cy="928694"/>
          </a:xfrm>
          <a:prstGeom prst="rect">
            <a:avLst/>
          </a:prstGeom>
        </p:spPr>
      </p:pic>
      <p:pic>
        <p:nvPicPr>
          <p:cNvPr id="17" name="16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15206" y="1643056"/>
            <a:ext cx="928694" cy="928694"/>
          </a:xfrm>
          <a:prstGeom prst="rect">
            <a:avLst/>
          </a:prstGeom>
        </p:spPr>
      </p:pic>
      <p:pic>
        <p:nvPicPr>
          <p:cNvPr id="18" name="17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15206" y="2643188"/>
            <a:ext cx="928694" cy="928694"/>
          </a:xfrm>
          <a:prstGeom prst="rect">
            <a:avLst/>
          </a:prstGeom>
        </p:spPr>
      </p:pic>
      <p:pic>
        <p:nvPicPr>
          <p:cNvPr id="19" name="18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215306" y="1643056"/>
            <a:ext cx="928694" cy="928694"/>
          </a:xfrm>
          <a:prstGeom prst="rect">
            <a:avLst/>
          </a:prstGeom>
        </p:spPr>
      </p:pic>
      <p:pic>
        <p:nvPicPr>
          <p:cNvPr id="20" name="19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215306" y="2643188"/>
            <a:ext cx="928694" cy="928694"/>
          </a:xfrm>
          <a:prstGeom prst="rect">
            <a:avLst/>
          </a:prstGeom>
        </p:spPr>
      </p:pic>
      <p:pic>
        <p:nvPicPr>
          <p:cNvPr id="21" name="20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1643056"/>
            <a:ext cx="928694" cy="928694"/>
          </a:xfrm>
          <a:prstGeom prst="rect">
            <a:avLst/>
          </a:prstGeom>
        </p:spPr>
      </p:pic>
      <p:pic>
        <p:nvPicPr>
          <p:cNvPr id="22" name="21 Imagen" descr="dots-4123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2643188"/>
            <a:ext cx="928694" cy="928694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357222" y="-85727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798c7560c2a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0"/>
            <a:ext cx="1214446" cy="1079508"/>
          </a:xfrm>
          <a:prstGeom prst="rect">
            <a:avLst/>
          </a:prstGeom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0"/>
            <a:ext cx="1214446" cy="1079508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1142990"/>
            <a:ext cx="1214446" cy="1079508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1142990"/>
            <a:ext cx="1214446" cy="1079508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2214578"/>
            <a:ext cx="1214446" cy="1079508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2214578"/>
            <a:ext cx="1214446" cy="1079508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3357568"/>
            <a:ext cx="1214446" cy="1079508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3357568"/>
            <a:ext cx="1214446" cy="1079508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4357718"/>
            <a:ext cx="1214446" cy="1079508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4357718"/>
            <a:ext cx="1214446" cy="107950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dcf9e29bef66b4b1f8494804f5bae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" y="0"/>
            <a:ext cx="914001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282" y="214296"/>
            <a:ext cx="45720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trata de una verdadera novedad demográfica parecida a la aparición en su momento, de la "adolescencia", que también fue una franja social nueva que surgió a mediados del siglo XX para dar identidad a una masa de niños desbordados, en cuerpos creciditos, que no sabían hasta entonces dónde meterse, ni cómo vestirse</a:t>
            </a:r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babulya-000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2071684"/>
            <a:ext cx="4614316" cy="307181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-285784" y="-785836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chemeClr val="bg1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tumn-lake-wallpapers-60761-97385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8612627">
            <a:off x="4034702" y="1891578"/>
            <a:ext cx="1214446" cy="1214446"/>
          </a:xfrm>
          <a:prstGeom prst="rect">
            <a:avLst/>
          </a:prstGeom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8612627">
            <a:off x="4034703" y="605693"/>
            <a:ext cx="1214446" cy="1214446"/>
          </a:xfrm>
          <a:prstGeom prst="rect">
            <a:avLst/>
          </a:prstGeom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7857716">
            <a:off x="3964133" y="3321205"/>
            <a:ext cx="1214446" cy="1214446"/>
          </a:xfrm>
          <a:prstGeom prst="rect">
            <a:avLst/>
          </a:prstGeom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5089003">
            <a:off x="2518828" y="1875901"/>
            <a:ext cx="1214446" cy="1214446"/>
          </a:xfrm>
          <a:prstGeom prst="rect">
            <a:avLst/>
          </a:prstGeom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3017766">
            <a:off x="5462797" y="1890911"/>
            <a:ext cx="1214446" cy="1214446"/>
          </a:xfrm>
          <a:prstGeom prst="rect">
            <a:avLst/>
          </a:prstGeom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2550883">
            <a:off x="3005050" y="2933625"/>
            <a:ext cx="1214446" cy="1214446"/>
          </a:xfrm>
          <a:prstGeom prst="rect">
            <a:avLst/>
          </a:prstGeom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7062738">
            <a:off x="2989261" y="846136"/>
            <a:ext cx="1214446" cy="1214446"/>
          </a:xfrm>
          <a:prstGeom prst="rect">
            <a:avLst/>
          </a:prstGeom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607979">
            <a:off x="5097988" y="954596"/>
            <a:ext cx="1214446" cy="1214446"/>
          </a:xfrm>
          <a:prstGeom prst="rect">
            <a:avLst/>
          </a:prstGeom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4613385">
            <a:off x="5051097" y="3050845"/>
            <a:ext cx="1214446" cy="121444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71536" y="-214332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iroda7_0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714380" cy="714380"/>
          </a:xfrm>
          <a:prstGeom prst="rect">
            <a:avLst/>
          </a:prstGeom>
        </p:spPr>
      </p:pic>
      <p:pic>
        <p:nvPicPr>
          <p:cNvPr id="5" name="4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429120"/>
            <a:ext cx="714380" cy="714380"/>
          </a:xfrm>
          <a:prstGeom prst="rect">
            <a:avLst/>
          </a:prstGeom>
        </p:spPr>
      </p:pic>
      <p:pic>
        <p:nvPicPr>
          <p:cNvPr id="6" name="5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429620" y="1857370"/>
            <a:ext cx="714380" cy="714380"/>
          </a:xfrm>
          <a:prstGeom prst="rect">
            <a:avLst/>
          </a:prstGeom>
        </p:spPr>
      </p:pic>
      <p:pic>
        <p:nvPicPr>
          <p:cNvPr id="7" name="6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429620" y="2571750"/>
            <a:ext cx="714380" cy="714380"/>
          </a:xfrm>
          <a:prstGeom prst="rect">
            <a:avLst/>
          </a:prstGeom>
        </p:spPr>
      </p:pic>
      <p:pic>
        <p:nvPicPr>
          <p:cNvPr id="8" name="7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1857370"/>
            <a:ext cx="714380" cy="714380"/>
          </a:xfrm>
          <a:prstGeom prst="rect">
            <a:avLst/>
          </a:prstGeom>
        </p:spPr>
      </p:pic>
      <p:pic>
        <p:nvPicPr>
          <p:cNvPr id="9" name="8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44" y="2643188"/>
            <a:ext cx="714380" cy="714380"/>
          </a:xfrm>
          <a:prstGeom prst="rect">
            <a:avLst/>
          </a:prstGeom>
        </p:spPr>
      </p:pic>
      <p:pic>
        <p:nvPicPr>
          <p:cNvPr id="10" name="9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3786196"/>
            <a:ext cx="714380" cy="714380"/>
          </a:xfrm>
          <a:prstGeom prst="rect">
            <a:avLst/>
          </a:prstGeom>
        </p:spPr>
      </p:pic>
      <p:pic>
        <p:nvPicPr>
          <p:cNvPr id="11" name="10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28662" y="714362"/>
            <a:ext cx="714380" cy="714380"/>
          </a:xfrm>
          <a:prstGeom prst="rect">
            <a:avLst/>
          </a:prstGeom>
        </p:spPr>
      </p:pic>
      <p:pic>
        <p:nvPicPr>
          <p:cNvPr id="12" name="11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1214428"/>
            <a:ext cx="714380" cy="714380"/>
          </a:xfrm>
          <a:prstGeom prst="rect">
            <a:avLst/>
          </a:prstGeom>
        </p:spPr>
      </p:pic>
      <p:pic>
        <p:nvPicPr>
          <p:cNvPr id="13" name="12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3214692"/>
            <a:ext cx="714380" cy="714380"/>
          </a:xfrm>
          <a:prstGeom prst="rect">
            <a:avLst/>
          </a:prstGeom>
        </p:spPr>
      </p:pic>
      <p:pic>
        <p:nvPicPr>
          <p:cNvPr id="14" name="13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1643056"/>
            <a:ext cx="714380" cy="714380"/>
          </a:xfrm>
          <a:prstGeom prst="rect">
            <a:avLst/>
          </a:prstGeom>
        </p:spPr>
      </p:pic>
      <p:pic>
        <p:nvPicPr>
          <p:cNvPr id="15" name="14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786064"/>
            <a:ext cx="714380" cy="714380"/>
          </a:xfrm>
          <a:prstGeom prst="rect">
            <a:avLst/>
          </a:prstGeom>
        </p:spPr>
      </p:pic>
      <p:pic>
        <p:nvPicPr>
          <p:cNvPr id="16" name="15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1785932"/>
            <a:ext cx="714380" cy="714380"/>
          </a:xfrm>
          <a:prstGeom prst="rect">
            <a:avLst/>
          </a:prstGeom>
        </p:spPr>
      </p:pic>
      <p:pic>
        <p:nvPicPr>
          <p:cNvPr id="17" name="16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2571750"/>
            <a:ext cx="714380" cy="714380"/>
          </a:xfrm>
          <a:prstGeom prst="rect">
            <a:avLst/>
          </a:prstGeom>
        </p:spPr>
      </p:pic>
      <p:pic>
        <p:nvPicPr>
          <p:cNvPr id="18" name="17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1785932"/>
            <a:ext cx="714380" cy="714380"/>
          </a:xfrm>
          <a:prstGeom prst="rect">
            <a:avLst/>
          </a:prstGeom>
        </p:spPr>
      </p:pic>
      <p:pic>
        <p:nvPicPr>
          <p:cNvPr id="19" name="18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2571750"/>
            <a:ext cx="714380" cy="714380"/>
          </a:xfrm>
          <a:prstGeom prst="rect">
            <a:avLst/>
          </a:prstGeom>
        </p:spPr>
      </p:pic>
      <p:pic>
        <p:nvPicPr>
          <p:cNvPr id="20" name="19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36" y="1785932"/>
            <a:ext cx="714380" cy="714380"/>
          </a:xfrm>
          <a:prstGeom prst="rect">
            <a:avLst/>
          </a:prstGeom>
        </p:spPr>
      </p:pic>
      <p:pic>
        <p:nvPicPr>
          <p:cNvPr id="21" name="20 Imagen" descr="pinwheel-of-colors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15074" y="2571750"/>
            <a:ext cx="714380" cy="71438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E1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48_neb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00321" cy="1000321"/>
          </a:xfrm>
          <a:prstGeom prst="rect">
            <a:avLst/>
          </a:prstGeom>
        </p:spPr>
      </p:pic>
      <p:pic>
        <p:nvPicPr>
          <p:cNvPr id="7" name="6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7224" y="500048"/>
            <a:ext cx="1000321" cy="1000321"/>
          </a:xfrm>
          <a:prstGeom prst="rect">
            <a:avLst/>
          </a:prstGeom>
        </p:spPr>
      </p:pic>
      <p:pic>
        <p:nvPicPr>
          <p:cNvPr id="8" name="7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1071552"/>
            <a:ext cx="1000321" cy="1000321"/>
          </a:xfrm>
          <a:prstGeom prst="rect">
            <a:avLst/>
          </a:prstGeom>
        </p:spPr>
      </p:pic>
      <p:pic>
        <p:nvPicPr>
          <p:cNvPr id="9" name="8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1571618"/>
            <a:ext cx="1000321" cy="1000321"/>
          </a:xfrm>
          <a:prstGeom prst="rect">
            <a:avLst/>
          </a:prstGeom>
        </p:spPr>
      </p:pic>
      <p:pic>
        <p:nvPicPr>
          <p:cNvPr id="10" name="9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86314" y="2714626"/>
            <a:ext cx="1000321" cy="1000321"/>
          </a:xfrm>
          <a:prstGeom prst="rect">
            <a:avLst/>
          </a:prstGeom>
        </p:spPr>
      </p:pic>
      <p:pic>
        <p:nvPicPr>
          <p:cNvPr id="11" name="10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3214692"/>
            <a:ext cx="1000321" cy="1000321"/>
          </a:xfrm>
          <a:prstGeom prst="rect">
            <a:avLst/>
          </a:prstGeom>
        </p:spPr>
      </p:pic>
      <p:pic>
        <p:nvPicPr>
          <p:cNvPr id="12" name="11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768" y="3786196"/>
            <a:ext cx="1000321" cy="1000321"/>
          </a:xfrm>
          <a:prstGeom prst="rect">
            <a:avLst/>
          </a:prstGeom>
        </p:spPr>
      </p:pic>
      <p:pic>
        <p:nvPicPr>
          <p:cNvPr id="13" name="12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3679" y="4143179"/>
            <a:ext cx="1000321" cy="1000321"/>
          </a:xfrm>
          <a:prstGeom prst="rect">
            <a:avLst/>
          </a:prstGeom>
        </p:spPr>
      </p:pic>
      <p:pic>
        <p:nvPicPr>
          <p:cNvPr id="14" name="13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2214560"/>
            <a:ext cx="1000321" cy="1000321"/>
          </a:xfrm>
          <a:prstGeom prst="rect">
            <a:avLst/>
          </a:prstGeom>
        </p:spPr>
      </p:pic>
      <p:pic>
        <p:nvPicPr>
          <p:cNvPr id="18" name="17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285784" y="2571750"/>
            <a:ext cx="1000321" cy="1000321"/>
          </a:xfrm>
          <a:prstGeom prst="rect">
            <a:avLst/>
          </a:prstGeom>
        </p:spPr>
      </p:pic>
      <p:pic>
        <p:nvPicPr>
          <p:cNvPr id="19" name="18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2857502"/>
            <a:ext cx="1000321" cy="1000321"/>
          </a:xfrm>
          <a:prstGeom prst="rect">
            <a:avLst/>
          </a:prstGeom>
        </p:spPr>
      </p:pic>
      <p:pic>
        <p:nvPicPr>
          <p:cNvPr id="20" name="19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143254"/>
            <a:ext cx="1000321" cy="1000321"/>
          </a:xfrm>
          <a:prstGeom prst="rect">
            <a:avLst/>
          </a:prstGeom>
        </p:spPr>
      </p:pic>
      <p:pic>
        <p:nvPicPr>
          <p:cNvPr id="22" name="21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3500444"/>
            <a:ext cx="1000321" cy="1000321"/>
          </a:xfrm>
          <a:prstGeom prst="rect">
            <a:avLst/>
          </a:prstGeom>
        </p:spPr>
      </p:pic>
      <p:pic>
        <p:nvPicPr>
          <p:cNvPr id="23" name="22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3857634"/>
            <a:ext cx="1000321" cy="1000321"/>
          </a:xfrm>
          <a:prstGeom prst="rect">
            <a:avLst/>
          </a:prstGeom>
        </p:spPr>
      </p:pic>
      <p:pic>
        <p:nvPicPr>
          <p:cNvPr id="24" name="23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4143179"/>
            <a:ext cx="1000321" cy="1000321"/>
          </a:xfrm>
          <a:prstGeom prst="rect">
            <a:avLst/>
          </a:prstGeom>
        </p:spPr>
      </p:pic>
      <p:pic>
        <p:nvPicPr>
          <p:cNvPr id="26" name="25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-142894"/>
            <a:ext cx="1000321" cy="1000321"/>
          </a:xfrm>
          <a:prstGeom prst="rect">
            <a:avLst/>
          </a:prstGeom>
        </p:spPr>
      </p:pic>
      <p:pic>
        <p:nvPicPr>
          <p:cNvPr id="27" name="26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500048"/>
            <a:ext cx="1000321" cy="1000321"/>
          </a:xfrm>
          <a:prstGeom prst="rect">
            <a:avLst/>
          </a:prstGeom>
        </p:spPr>
      </p:pic>
      <p:pic>
        <p:nvPicPr>
          <p:cNvPr id="28" name="27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1214428"/>
            <a:ext cx="1000321" cy="1000321"/>
          </a:xfrm>
          <a:prstGeom prst="rect">
            <a:avLst/>
          </a:prstGeom>
        </p:spPr>
      </p:pic>
      <p:pic>
        <p:nvPicPr>
          <p:cNvPr id="29" name="28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2071684"/>
            <a:ext cx="1000321" cy="1000321"/>
          </a:xfrm>
          <a:prstGeom prst="rect">
            <a:avLst/>
          </a:prstGeom>
        </p:spPr>
      </p:pic>
      <p:pic>
        <p:nvPicPr>
          <p:cNvPr id="30" name="29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000892" y="2643188"/>
            <a:ext cx="1000321" cy="1000321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dcf9e29bef66b4b1f8494804f5bae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" y="0"/>
            <a:ext cx="914001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7158" y="1285866"/>
            <a:ext cx="42148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nuevo grupo humano que hoy ronda los cincuenta, sesenta o setenta, ha llevado una vida razonablemente satisfactoria</a:t>
            </a:r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6b30f430a0ffe17af5b0eb67b0f7b25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857370"/>
            <a:ext cx="3857632" cy="2938230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-785882" y="-571522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50000">
              <a:srgbClr val="66CCFF">
                <a:shade val="67500"/>
                <a:satMod val="115000"/>
              </a:srgbClr>
            </a:gs>
            <a:gs pos="100000">
              <a:srgbClr val="66CC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ue-Nature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072448" y="0"/>
            <a:ext cx="1071552" cy="1071552"/>
          </a:xfrm>
          <a:prstGeom prst="rect">
            <a:avLst/>
          </a:prstGeom>
        </p:spPr>
      </p:pic>
      <p:pic>
        <p:nvPicPr>
          <p:cNvPr id="4" name="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1071552" cy="1071552"/>
          </a:xfrm>
          <a:prstGeom prst="rect">
            <a:avLst/>
          </a:prstGeom>
        </p:spPr>
      </p:pic>
      <p:pic>
        <p:nvPicPr>
          <p:cNvPr id="5" name="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4071948"/>
            <a:ext cx="1071552" cy="1071552"/>
          </a:xfrm>
          <a:prstGeom prst="rect">
            <a:avLst/>
          </a:prstGeom>
        </p:spPr>
      </p:pic>
      <p:pic>
        <p:nvPicPr>
          <p:cNvPr id="6" name="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072448" y="4071948"/>
            <a:ext cx="1071552" cy="1071552"/>
          </a:xfrm>
          <a:prstGeom prst="rect">
            <a:avLst/>
          </a:prstGeom>
        </p:spPr>
      </p:pic>
      <p:pic>
        <p:nvPicPr>
          <p:cNvPr id="8" name="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143768" y="714362"/>
            <a:ext cx="1071552" cy="1071552"/>
          </a:xfrm>
          <a:prstGeom prst="rect">
            <a:avLst/>
          </a:prstGeom>
        </p:spPr>
      </p:pic>
      <p:pic>
        <p:nvPicPr>
          <p:cNvPr id="9" name="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215074" y="1357304"/>
            <a:ext cx="1071552" cy="1071552"/>
          </a:xfrm>
          <a:prstGeom prst="rect">
            <a:avLst/>
          </a:prstGeom>
        </p:spPr>
      </p:pic>
      <p:pic>
        <p:nvPicPr>
          <p:cNvPr id="10" name="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286380" y="1857370"/>
            <a:ext cx="1071552" cy="1071552"/>
          </a:xfrm>
          <a:prstGeom prst="rect">
            <a:avLst/>
          </a:prstGeom>
        </p:spPr>
      </p:pic>
      <p:pic>
        <p:nvPicPr>
          <p:cNvPr id="11" name="1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000892" y="3643320"/>
            <a:ext cx="1071552" cy="1071552"/>
          </a:xfrm>
          <a:prstGeom prst="rect">
            <a:avLst/>
          </a:prstGeom>
        </p:spPr>
      </p:pic>
      <p:pic>
        <p:nvPicPr>
          <p:cNvPr id="12" name="1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00760" y="3286130"/>
            <a:ext cx="1071552" cy="1071552"/>
          </a:xfrm>
          <a:prstGeom prst="rect">
            <a:avLst/>
          </a:prstGeom>
        </p:spPr>
      </p:pic>
      <p:pic>
        <p:nvPicPr>
          <p:cNvPr id="13" name="1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214942" y="2786064"/>
            <a:ext cx="1071552" cy="1071552"/>
          </a:xfrm>
          <a:prstGeom prst="rect">
            <a:avLst/>
          </a:prstGeom>
        </p:spPr>
      </p:pic>
      <p:pic>
        <p:nvPicPr>
          <p:cNvPr id="14" name="1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928662" y="714362"/>
            <a:ext cx="1071552" cy="1071552"/>
          </a:xfrm>
          <a:prstGeom prst="rect">
            <a:avLst/>
          </a:prstGeom>
        </p:spPr>
      </p:pic>
      <p:pic>
        <p:nvPicPr>
          <p:cNvPr id="15" name="1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928794" y="1285866"/>
            <a:ext cx="1071552" cy="1071552"/>
          </a:xfrm>
          <a:prstGeom prst="rect">
            <a:avLst/>
          </a:prstGeom>
        </p:spPr>
      </p:pic>
      <p:pic>
        <p:nvPicPr>
          <p:cNvPr id="16" name="1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1928808"/>
            <a:ext cx="1071552" cy="1071552"/>
          </a:xfrm>
          <a:prstGeom prst="rect">
            <a:avLst/>
          </a:prstGeom>
        </p:spPr>
      </p:pic>
      <p:pic>
        <p:nvPicPr>
          <p:cNvPr id="17" name="1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71538" y="3500444"/>
            <a:ext cx="1071552" cy="1071552"/>
          </a:xfrm>
          <a:prstGeom prst="rect">
            <a:avLst/>
          </a:prstGeom>
        </p:spPr>
      </p:pic>
      <p:pic>
        <p:nvPicPr>
          <p:cNvPr id="18" name="1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071670" y="3214692"/>
            <a:ext cx="1071552" cy="1071552"/>
          </a:xfrm>
          <a:prstGeom prst="rect">
            <a:avLst/>
          </a:prstGeom>
        </p:spPr>
      </p:pic>
      <p:pic>
        <p:nvPicPr>
          <p:cNvPr id="19" name="1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2928940"/>
            <a:ext cx="1071552" cy="1071552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357222" y="-214332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644000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1ru_Nature_1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8072448" y="0"/>
            <a:ext cx="1071552" cy="1071552"/>
          </a:xfrm>
          <a:prstGeom prst="rect">
            <a:avLst/>
          </a:prstGeom>
        </p:spPr>
      </p:pic>
      <p:pic>
        <p:nvPicPr>
          <p:cNvPr id="5" name="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0" y="0"/>
            <a:ext cx="1071552" cy="1071552"/>
          </a:xfrm>
          <a:prstGeom prst="rect">
            <a:avLst/>
          </a:prstGeom>
        </p:spPr>
      </p:pic>
      <p:pic>
        <p:nvPicPr>
          <p:cNvPr id="6" name="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0" y="4071948"/>
            <a:ext cx="1071552" cy="1071552"/>
          </a:xfrm>
          <a:prstGeom prst="rect">
            <a:avLst/>
          </a:prstGeom>
        </p:spPr>
      </p:pic>
      <p:pic>
        <p:nvPicPr>
          <p:cNvPr id="7" name="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8072448" y="4071948"/>
            <a:ext cx="1071552" cy="1071552"/>
          </a:xfrm>
          <a:prstGeom prst="rect">
            <a:avLst/>
          </a:prstGeom>
        </p:spPr>
      </p:pic>
      <p:pic>
        <p:nvPicPr>
          <p:cNvPr id="8" name="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7143768" y="714362"/>
            <a:ext cx="1071552" cy="1071552"/>
          </a:xfrm>
          <a:prstGeom prst="rect">
            <a:avLst/>
          </a:prstGeom>
        </p:spPr>
      </p:pic>
      <p:pic>
        <p:nvPicPr>
          <p:cNvPr id="9" name="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6215074" y="1357304"/>
            <a:ext cx="1071552" cy="1071552"/>
          </a:xfrm>
          <a:prstGeom prst="rect">
            <a:avLst/>
          </a:prstGeom>
        </p:spPr>
      </p:pic>
      <p:pic>
        <p:nvPicPr>
          <p:cNvPr id="10" name="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5286380" y="1857370"/>
            <a:ext cx="1071552" cy="1071552"/>
          </a:xfrm>
          <a:prstGeom prst="rect">
            <a:avLst/>
          </a:prstGeom>
        </p:spPr>
      </p:pic>
      <p:pic>
        <p:nvPicPr>
          <p:cNvPr id="11" name="1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7000892" y="3643320"/>
            <a:ext cx="1071552" cy="1071552"/>
          </a:xfrm>
          <a:prstGeom prst="rect">
            <a:avLst/>
          </a:prstGeom>
        </p:spPr>
      </p:pic>
      <p:pic>
        <p:nvPicPr>
          <p:cNvPr id="12" name="1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6000760" y="3286130"/>
            <a:ext cx="1071552" cy="1071552"/>
          </a:xfrm>
          <a:prstGeom prst="rect">
            <a:avLst/>
          </a:prstGeom>
        </p:spPr>
      </p:pic>
      <p:pic>
        <p:nvPicPr>
          <p:cNvPr id="13" name="1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5214942" y="2786064"/>
            <a:ext cx="1071552" cy="1071552"/>
          </a:xfrm>
          <a:prstGeom prst="rect">
            <a:avLst/>
          </a:prstGeom>
        </p:spPr>
      </p:pic>
      <p:pic>
        <p:nvPicPr>
          <p:cNvPr id="14" name="1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928662" y="714362"/>
            <a:ext cx="1071552" cy="1071552"/>
          </a:xfrm>
          <a:prstGeom prst="rect">
            <a:avLst/>
          </a:prstGeom>
        </p:spPr>
      </p:pic>
      <p:pic>
        <p:nvPicPr>
          <p:cNvPr id="15" name="1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1928794" y="1285866"/>
            <a:ext cx="1071552" cy="1071552"/>
          </a:xfrm>
          <a:prstGeom prst="rect">
            <a:avLst/>
          </a:prstGeom>
        </p:spPr>
      </p:pic>
      <p:pic>
        <p:nvPicPr>
          <p:cNvPr id="16" name="1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3071802" y="1928808"/>
            <a:ext cx="1071552" cy="1071552"/>
          </a:xfrm>
          <a:prstGeom prst="rect">
            <a:avLst/>
          </a:prstGeom>
        </p:spPr>
      </p:pic>
      <p:pic>
        <p:nvPicPr>
          <p:cNvPr id="17" name="1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1071538" y="3500444"/>
            <a:ext cx="1071552" cy="1071552"/>
          </a:xfrm>
          <a:prstGeom prst="rect">
            <a:avLst/>
          </a:prstGeom>
        </p:spPr>
      </p:pic>
      <p:pic>
        <p:nvPicPr>
          <p:cNvPr id="18" name="1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2071670" y="3214692"/>
            <a:ext cx="1071552" cy="1071552"/>
          </a:xfrm>
          <a:prstGeom prst="rect">
            <a:avLst/>
          </a:prstGeom>
        </p:spPr>
      </p:pic>
      <p:pic>
        <p:nvPicPr>
          <p:cNvPr id="19" name="1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3071802" y="2928940"/>
            <a:ext cx="1071552" cy="1071552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bg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q6b8eHKbeJyrV9pzDy7hS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logo-hoja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571868" y="785800"/>
            <a:ext cx="1876425" cy="1400175"/>
          </a:xfrm>
          <a:prstGeom prst="rect">
            <a:avLst/>
          </a:prstGeom>
        </p:spPr>
      </p:pic>
      <p:pic>
        <p:nvPicPr>
          <p:cNvPr id="23" name="22 Imagen" descr="logo-hoja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571868" y="3429006"/>
            <a:ext cx="1876425" cy="1400175"/>
          </a:xfrm>
          <a:prstGeom prst="rect">
            <a:avLst/>
          </a:prstGeom>
        </p:spPr>
      </p:pic>
      <p:pic>
        <p:nvPicPr>
          <p:cNvPr id="24" name="23 Imagen" descr="logo-hoja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4449776">
            <a:off x="4849094" y="1965186"/>
            <a:ext cx="1876425" cy="1400175"/>
          </a:xfrm>
          <a:prstGeom prst="rect">
            <a:avLst/>
          </a:prstGeom>
        </p:spPr>
      </p:pic>
      <p:pic>
        <p:nvPicPr>
          <p:cNvPr id="25" name="24 Imagen" descr="logo-hoja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6029034">
            <a:off x="2450824" y="2129137"/>
            <a:ext cx="1876425" cy="1400175"/>
          </a:xfrm>
          <a:prstGeom prst="rect">
            <a:avLst/>
          </a:prstGeom>
        </p:spPr>
      </p:pic>
      <p:pic>
        <p:nvPicPr>
          <p:cNvPr id="26" name="25 Imagen" descr="logo-hojas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tretch>
            <a:fillRect/>
          </a:stretch>
        </p:blipFill>
        <p:spPr>
          <a:xfrm rot="18098846">
            <a:off x="2650337" y="1180299"/>
            <a:ext cx="1876425" cy="1400175"/>
          </a:xfrm>
          <a:prstGeom prst="rect">
            <a:avLst/>
          </a:prstGeom>
        </p:spPr>
      </p:pic>
      <p:pic>
        <p:nvPicPr>
          <p:cNvPr id="27" name="26 Imagen" descr="logo-hojas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tretch>
            <a:fillRect/>
          </a:stretch>
        </p:blipFill>
        <p:spPr>
          <a:xfrm rot="1984312">
            <a:off x="4444838" y="1041475"/>
            <a:ext cx="1876425" cy="1400175"/>
          </a:xfrm>
          <a:prstGeom prst="rect">
            <a:avLst/>
          </a:prstGeom>
        </p:spPr>
      </p:pic>
      <p:pic>
        <p:nvPicPr>
          <p:cNvPr id="28" name="27 Imagen" descr="logo-hojas.png"/>
          <p:cNvPicPr>
            <a:picLocks noChangeAspect="1"/>
          </p:cNvPicPr>
          <p:nvPr/>
        </p:nvPicPr>
        <p:blipFill>
          <a:blip r:embed="rId3">
            <a:lum bright="-30000" contrast="20000"/>
          </a:blip>
          <a:stretch>
            <a:fillRect/>
          </a:stretch>
        </p:blipFill>
        <p:spPr>
          <a:xfrm rot="13803165">
            <a:off x="2772646" y="3111882"/>
            <a:ext cx="1876425" cy="1400175"/>
          </a:xfrm>
          <a:prstGeom prst="rect">
            <a:avLst/>
          </a:prstGeom>
        </p:spPr>
      </p:pic>
      <p:pic>
        <p:nvPicPr>
          <p:cNvPr id="29" name="28 Imagen" descr="logo-hojas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tretch>
            <a:fillRect/>
          </a:stretch>
        </p:blipFill>
        <p:spPr>
          <a:xfrm rot="7923704">
            <a:off x="4496334" y="2965786"/>
            <a:ext cx="1876425" cy="1400175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dcf9e29bef66b4b1f8494804f5bae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3" y="0"/>
            <a:ext cx="914001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20" y="285734"/>
            <a:ext cx="42148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hombres y mujeres independientes que trabajan desde hace mucho tiempo y han logrado cambiar el significado tétrico que tanta literatura latinoamericana le dio durante décadas al concepto del trabajo</a:t>
            </a:r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027dd32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449988"/>
            <a:ext cx="3857652" cy="369351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-214346" y="-285770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bg1"/>
            </a:gs>
            <a:gs pos="50000">
              <a:srgbClr val="3366FF">
                <a:shade val="67500"/>
                <a:satMod val="115000"/>
              </a:srgbClr>
            </a:gs>
            <a:gs pos="100000">
              <a:srgbClr val="3366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_1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497845">
            <a:off x="2304536" y="1590185"/>
            <a:ext cx="1857578" cy="1857578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1" y="71437"/>
            <a:ext cx="1857578" cy="1857578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143505" y="1571635"/>
            <a:ext cx="2000074" cy="1857578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37050" flipH="1">
            <a:off x="3695906" y="2937972"/>
            <a:ext cx="1928636" cy="1857578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239057" flipH="1">
            <a:off x="2794514" y="2466167"/>
            <a:ext cx="1928636" cy="1857578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705108" flipH="1">
            <a:off x="2362842" y="618211"/>
            <a:ext cx="1928636" cy="1857578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533813" flipH="1">
            <a:off x="4707656" y="402746"/>
            <a:ext cx="2000074" cy="1857578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3" y="2428891"/>
            <a:ext cx="2000074" cy="1857578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tumn-mountain-river-hd-imag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black-and-white-abstract-art-line-art-drawing-prismatic-abstract-line-art-cyclone-2-no-backgroun-5b75e2f7e72d96.2696667015344524719469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357554" y="0"/>
            <a:ext cx="1143197" cy="1143197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5" name="4 Imagen" descr="kisscc0-black-and-white-abstract-art-line-art-drawing-prismatic-abstract-line-art-cyclone-2-no-backgroun-5b75e2f7e72d96.2696667015344524719469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0"/>
            <a:ext cx="1143197" cy="1143197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6" name="5 Imagen" descr="kisscc0-black-and-white-abstract-art-line-art-drawing-prismatic-abstract-line-art-cyclone-2-no-backgroun-5b75e2f7e72d96.2696667015344524719469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1071552"/>
            <a:ext cx="1143197" cy="1143197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7" name="6 Imagen" descr="kisscc0-black-and-white-abstract-art-line-art-drawing-prismatic-abstract-line-art-cyclone-2-no-backgroun-5b75e2f7e72d96.2696667015344524719469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071552"/>
            <a:ext cx="1143197" cy="1143197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8" name="7 Imagen" descr="kisscc0-black-and-white-abstract-art-line-art-drawing-prismatic-abstract-line-art-cyclone-2-no-backgroun-5b75e2f7e72d96.2696667015344524719469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357554" y="1928826"/>
            <a:ext cx="1143197" cy="1143197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9" name="8 Imagen" descr="kisscc0-black-and-white-abstract-art-line-art-drawing-prismatic-abstract-line-art-cyclone-2-no-backgroun-5b75e2f7e72d96.2696667015344524719469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928826"/>
            <a:ext cx="1143197" cy="1143197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10" name="9 Imagen" descr="kisscc0-black-and-white-abstract-art-line-art-drawing-prismatic-abstract-line-art-cyclone-2-no-backgroun-5b75e2f7e72d96.2696667015344524719469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3000378"/>
            <a:ext cx="1143197" cy="1143197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11" name="10 Imagen" descr="kisscc0-black-and-white-abstract-art-line-art-drawing-prismatic-abstract-line-art-cyclone-2-no-backgroun-5b75e2f7e72d96.2696667015344524719469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000378"/>
            <a:ext cx="1143197" cy="1143197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12" name="11 Imagen" descr="kisscc0-black-and-white-abstract-art-line-art-drawing-prismatic-abstract-line-art-cyclone-2-no-backgroun-5b75e2f7e72d96.2696667015344524719469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357554" y="3857652"/>
            <a:ext cx="1143197" cy="1143197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13" name="12 Imagen" descr="kisscc0-black-and-white-abstract-art-line-art-drawing-prismatic-abstract-line-art-cyclone-2-no-backgroun-5b75e2f7e72d96.2696667015344524719469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3857652"/>
            <a:ext cx="1143197" cy="1143197"/>
          </a:xfrm>
          <a:prstGeom prst="rect">
            <a:avLst/>
          </a:prstGeom>
          <a:effectLst>
            <a:reflection blurRad="6350" stA="50000" endA="300" endPos="55500" dist="1016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panese-Cherry-Blossom-Wallpaper-1920x1080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068106">
            <a:off x="8453658" y="-10989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3129373">
            <a:off x="8173845" y="17280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129373">
            <a:off x="7882154" y="39017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3129373">
            <a:off x="7602341" y="67287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129373">
            <a:off x="7388028" y="887183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3129373">
            <a:off x="7173713" y="1101497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937836">
            <a:off x="6891233" y="1390521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797850">
            <a:off x="6678124" y="1606039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002170">
            <a:off x="6318840" y="196113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40710">
            <a:off x="-111246" y="-182659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9240710">
            <a:off x="174538" y="103113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40710">
            <a:off x="460290" y="38886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9240710">
            <a:off x="746074" y="67463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40710">
            <a:off x="1031762" y="96035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9240710">
            <a:off x="1317546" y="1246122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40710">
            <a:off x="1531860" y="1460435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9240710">
            <a:off x="1817611" y="1817625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40710">
            <a:off x="2174800" y="210337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9240710">
            <a:off x="2460584" y="238915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40710">
            <a:off x="2746272" y="2674862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9240710">
            <a:off x="3032056" y="296063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40710">
            <a:off x="3246370" y="3174947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002170">
            <a:off x="6390277" y="188969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828376">
            <a:off x="6035005" y="2248805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002170">
            <a:off x="5818773" y="2532641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3002170">
            <a:off x="5533021" y="2818393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002170">
            <a:off x="5175831" y="3175582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3" name="32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4000"/>
                            </p:stCondLst>
                            <p:childTnLst>
                              <p:par>
                                <p:cTn id="17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dcf9e29bef66b4b1f8494804f5bae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" y="0"/>
            <a:ext cx="914001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20" y="357172"/>
            <a:ext cx="45005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Lejos de las tristes oficinas, muchos de ellos buscaron y encontraron hace mucho la actividad que más le gustaba y se ganan la vida con eso.</a:t>
            </a:r>
          </a:p>
          <a:p>
            <a:pPr algn="ctr"/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Supuestamente debe ser por esto que se sienten plenos; algunos ni sueñan con jubilarse</a:t>
            </a:r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--204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714494"/>
            <a:ext cx="4315819" cy="3429006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-142908" y="-214332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5">
                <a:lumMod val="60000"/>
                <a:lumOff val="40000"/>
              </a:scheme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untain-river-wallpaper-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497845">
            <a:off x="2304536" y="1590185"/>
            <a:ext cx="1857578" cy="1857578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1" y="71437"/>
            <a:ext cx="1857578" cy="1857578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143505" y="1571635"/>
            <a:ext cx="2000074" cy="1857578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37050" flipH="1">
            <a:off x="3695906" y="2937972"/>
            <a:ext cx="1928636" cy="1857578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239057" flipH="1">
            <a:off x="2794514" y="2466167"/>
            <a:ext cx="1928636" cy="1857578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7705108" flipH="1">
            <a:off x="2362842" y="618211"/>
            <a:ext cx="1928636" cy="1857578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9533813" flipH="1">
            <a:off x="4707656" y="402746"/>
            <a:ext cx="2000074" cy="1857578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4500563" y="2428891"/>
            <a:ext cx="2000074" cy="1857578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rgbClr val="0000F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_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0"/>
            <a:ext cx="857238" cy="857238"/>
          </a:xfrm>
          <a:prstGeom prst="rect">
            <a:avLst/>
          </a:prstGeom>
        </p:spPr>
      </p:pic>
      <p:pic>
        <p:nvPicPr>
          <p:cNvPr id="4" name="3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4286262"/>
            <a:ext cx="857238" cy="857238"/>
          </a:xfrm>
          <a:prstGeom prst="rect">
            <a:avLst/>
          </a:prstGeom>
        </p:spPr>
      </p:pic>
      <p:pic>
        <p:nvPicPr>
          <p:cNvPr id="5" name="4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57224" y="571486"/>
            <a:ext cx="857238" cy="857238"/>
          </a:xfrm>
          <a:prstGeom prst="rect">
            <a:avLst/>
          </a:prstGeom>
        </p:spPr>
      </p:pic>
      <p:pic>
        <p:nvPicPr>
          <p:cNvPr id="6" name="5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928662" y="3786196"/>
            <a:ext cx="857238" cy="857238"/>
          </a:xfrm>
          <a:prstGeom prst="rect">
            <a:avLst/>
          </a:prstGeom>
        </p:spPr>
      </p:pic>
      <p:pic>
        <p:nvPicPr>
          <p:cNvPr id="7" name="6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714480" y="1071552"/>
            <a:ext cx="857238" cy="857238"/>
          </a:xfrm>
          <a:prstGeom prst="rect">
            <a:avLst/>
          </a:prstGeom>
        </p:spPr>
      </p:pic>
      <p:pic>
        <p:nvPicPr>
          <p:cNvPr id="8" name="7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785918" y="3214692"/>
            <a:ext cx="857238" cy="857238"/>
          </a:xfrm>
          <a:prstGeom prst="rect">
            <a:avLst/>
          </a:prstGeom>
        </p:spPr>
      </p:pic>
      <p:pic>
        <p:nvPicPr>
          <p:cNvPr id="9" name="8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643174" y="1571618"/>
            <a:ext cx="857238" cy="857238"/>
          </a:xfrm>
          <a:prstGeom prst="rect">
            <a:avLst/>
          </a:prstGeom>
        </p:spPr>
      </p:pic>
      <p:pic>
        <p:nvPicPr>
          <p:cNvPr id="10" name="9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643174" y="2643188"/>
            <a:ext cx="857238" cy="857238"/>
          </a:xfrm>
          <a:prstGeom prst="rect">
            <a:avLst/>
          </a:prstGeom>
        </p:spPr>
      </p:pic>
      <p:pic>
        <p:nvPicPr>
          <p:cNvPr id="11" name="10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643306" y="1643056"/>
            <a:ext cx="857238" cy="857238"/>
          </a:xfrm>
          <a:prstGeom prst="rect">
            <a:avLst/>
          </a:prstGeom>
        </p:spPr>
      </p:pic>
      <p:pic>
        <p:nvPicPr>
          <p:cNvPr id="12" name="11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643306" y="2714626"/>
            <a:ext cx="857238" cy="857238"/>
          </a:xfrm>
          <a:prstGeom prst="rect">
            <a:avLst/>
          </a:prstGeom>
        </p:spPr>
      </p:pic>
      <p:pic>
        <p:nvPicPr>
          <p:cNvPr id="13" name="12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1714494"/>
            <a:ext cx="857238" cy="857238"/>
          </a:xfrm>
          <a:prstGeom prst="rect">
            <a:avLst/>
          </a:prstGeom>
        </p:spPr>
      </p:pic>
      <p:pic>
        <p:nvPicPr>
          <p:cNvPr id="14" name="13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00562" y="2786064"/>
            <a:ext cx="857238" cy="857238"/>
          </a:xfrm>
          <a:prstGeom prst="rect">
            <a:avLst/>
          </a:prstGeom>
        </p:spPr>
      </p:pic>
      <p:pic>
        <p:nvPicPr>
          <p:cNvPr id="15" name="14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00694" y="1714494"/>
            <a:ext cx="857238" cy="857238"/>
          </a:xfrm>
          <a:prstGeom prst="rect">
            <a:avLst/>
          </a:prstGeom>
        </p:spPr>
      </p:pic>
      <p:pic>
        <p:nvPicPr>
          <p:cNvPr id="16" name="15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00694" y="2786064"/>
            <a:ext cx="857238" cy="857238"/>
          </a:xfrm>
          <a:prstGeom prst="rect">
            <a:avLst/>
          </a:prstGeom>
        </p:spPr>
      </p:pic>
      <p:pic>
        <p:nvPicPr>
          <p:cNvPr id="17" name="16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429388" y="1714494"/>
            <a:ext cx="857238" cy="857238"/>
          </a:xfrm>
          <a:prstGeom prst="rect">
            <a:avLst/>
          </a:prstGeom>
        </p:spPr>
      </p:pic>
      <p:pic>
        <p:nvPicPr>
          <p:cNvPr id="18" name="17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429388" y="2714626"/>
            <a:ext cx="857238" cy="857238"/>
          </a:xfrm>
          <a:prstGeom prst="rect">
            <a:avLst/>
          </a:prstGeom>
        </p:spPr>
      </p:pic>
      <p:pic>
        <p:nvPicPr>
          <p:cNvPr id="19" name="18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358082" y="1714494"/>
            <a:ext cx="857238" cy="857238"/>
          </a:xfrm>
          <a:prstGeom prst="rect">
            <a:avLst/>
          </a:prstGeom>
        </p:spPr>
      </p:pic>
      <p:pic>
        <p:nvPicPr>
          <p:cNvPr id="20" name="19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358082" y="2714626"/>
            <a:ext cx="857238" cy="857238"/>
          </a:xfrm>
          <a:prstGeom prst="rect">
            <a:avLst/>
          </a:prstGeom>
        </p:spPr>
      </p:pic>
      <p:pic>
        <p:nvPicPr>
          <p:cNvPr id="21" name="20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286762" y="1714494"/>
            <a:ext cx="857238" cy="857238"/>
          </a:xfrm>
          <a:prstGeom prst="rect">
            <a:avLst/>
          </a:prstGeom>
        </p:spPr>
      </p:pic>
      <p:pic>
        <p:nvPicPr>
          <p:cNvPr id="22" name="21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286762" y="2714626"/>
            <a:ext cx="857238" cy="857238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_1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ogo-transparen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0"/>
            <a:ext cx="1285884" cy="1191586"/>
          </a:xfrm>
          <a:prstGeom prst="rect">
            <a:avLst/>
          </a:prstGeom>
        </p:spPr>
      </p:pic>
      <p:pic>
        <p:nvPicPr>
          <p:cNvPr id="4" name="3 Imagen" descr="logo-transparen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72000" y="0"/>
            <a:ext cx="1204922" cy="1191586"/>
          </a:xfrm>
          <a:prstGeom prst="rect">
            <a:avLst/>
          </a:prstGeom>
        </p:spPr>
      </p:pic>
      <p:pic>
        <p:nvPicPr>
          <p:cNvPr id="5" name="4 Imagen" descr="logo-transparen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1000114"/>
            <a:ext cx="1285884" cy="1191586"/>
          </a:xfrm>
          <a:prstGeom prst="rect">
            <a:avLst/>
          </a:prstGeom>
        </p:spPr>
      </p:pic>
      <p:pic>
        <p:nvPicPr>
          <p:cNvPr id="6" name="5 Imagen" descr="logo-transparen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72000" y="1000114"/>
            <a:ext cx="1204922" cy="1191586"/>
          </a:xfrm>
          <a:prstGeom prst="rect">
            <a:avLst/>
          </a:prstGeom>
        </p:spPr>
      </p:pic>
      <p:pic>
        <p:nvPicPr>
          <p:cNvPr id="7" name="6 Imagen" descr="logo-transparen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2000264"/>
            <a:ext cx="1285884" cy="1191586"/>
          </a:xfrm>
          <a:prstGeom prst="rect">
            <a:avLst/>
          </a:prstGeom>
        </p:spPr>
      </p:pic>
      <p:pic>
        <p:nvPicPr>
          <p:cNvPr id="8" name="7 Imagen" descr="logo-transparen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2000264"/>
            <a:ext cx="1204922" cy="1191586"/>
          </a:xfrm>
          <a:prstGeom prst="rect">
            <a:avLst/>
          </a:prstGeom>
        </p:spPr>
      </p:pic>
      <p:pic>
        <p:nvPicPr>
          <p:cNvPr id="9" name="8 Imagen" descr="logo-transparen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3000378"/>
            <a:ext cx="1285884" cy="1191586"/>
          </a:xfrm>
          <a:prstGeom prst="rect">
            <a:avLst/>
          </a:prstGeom>
        </p:spPr>
      </p:pic>
      <p:pic>
        <p:nvPicPr>
          <p:cNvPr id="10" name="9 Imagen" descr="logo-transparen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3000378"/>
            <a:ext cx="1204922" cy="1191586"/>
          </a:xfrm>
          <a:prstGeom prst="rect">
            <a:avLst/>
          </a:prstGeom>
        </p:spPr>
      </p:pic>
      <p:pic>
        <p:nvPicPr>
          <p:cNvPr id="11" name="10 Imagen" descr="logo-transparen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3929090"/>
            <a:ext cx="1285884" cy="1191586"/>
          </a:xfrm>
          <a:prstGeom prst="rect">
            <a:avLst/>
          </a:prstGeom>
        </p:spPr>
      </p:pic>
      <p:pic>
        <p:nvPicPr>
          <p:cNvPr id="12" name="11 Imagen" descr="logo-transparen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3929090"/>
            <a:ext cx="1204922" cy="119158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dcf9e29bef66b4b1f8494804f5bae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" y="0"/>
            <a:ext cx="914001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0034" y="1714494"/>
            <a:ext cx="38576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que ya se han jubilado disfrutan con plenitud de cada uno de sus días sin temores al ocio o a la soledad, crecen desde adentro. Disfrutan el ocio, porque después de años de trabajo, crianza de hijos, carencias, desvelos y sucesos fortuitos bien vale ver el mar con la mente</a:t>
            </a:r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10 Imagen" descr="5c5d2cbe52ca5da55b54892216960bf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-500084"/>
            <a:ext cx="4143404" cy="620734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12" name="11 Rectángulo"/>
          <p:cNvSpPr/>
          <p:nvPr/>
        </p:nvSpPr>
        <p:spPr>
          <a:xfrm>
            <a:off x="-285784" y="-428646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003296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waters-autumn-trees-reflection-in-water-bs-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DORNOS DORADOS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8140" flipV="1">
            <a:off x="4420845" y="-13086"/>
            <a:ext cx="1388244" cy="1185389"/>
          </a:xfrm>
          <a:prstGeom prst="rect">
            <a:avLst/>
          </a:prstGeom>
          <a:effectLst/>
        </p:spPr>
      </p:pic>
      <p:pic>
        <p:nvPicPr>
          <p:cNvPr id="4" name="3 Imagen" descr="ADORNOS DORADOS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441437">
            <a:off x="3318681" y="5599"/>
            <a:ext cx="1462654" cy="1204252"/>
          </a:xfrm>
          <a:prstGeom prst="rect">
            <a:avLst/>
          </a:prstGeom>
          <a:effectLst/>
        </p:spPr>
      </p:pic>
      <p:pic>
        <p:nvPicPr>
          <p:cNvPr id="5" name="4 Imagen" descr="ADORNOS DORADOS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8140" flipV="1">
            <a:off x="4277970" y="1201361"/>
            <a:ext cx="1388244" cy="1185389"/>
          </a:xfrm>
          <a:prstGeom prst="rect">
            <a:avLst/>
          </a:prstGeom>
          <a:effectLst/>
        </p:spPr>
      </p:pic>
      <p:pic>
        <p:nvPicPr>
          <p:cNvPr id="6" name="5 Imagen" descr="ADORNOS DORADOS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441437">
            <a:off x="3175806" y="1220046"/>
            <a:ext cx="1462654" cy="1204252"/>
          </a:xfrm>
          <a:prstGeom prst="rect">
            <a:avLst/>
          </a:prstGeom>
          <a:effectLst/>
        </p:spPr>
      </p:pic>
      <p:pic>
        <p:nvPicPr>
          <p:cNvPr id="7" name="6 Imagen" descr="ADORNOS DORADOS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8140" flipV="1">
            <a:off x="4277968" y="2470977"/>
            <a:ext cx="1388244" cy="1185389"/>
          </a:xfrm>
          <a:prstGeom prst="rect">
            <a:avLst/>
          </a:prstGeom>
          <a:effectLst/>
        </p:spPr>
      </p:pic>
      <p:pic>
        <p:nvPicPr>
          <p:cNvPr id="8" name="7 Imagen" descr="ADORNOS DORADOS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441437">
            <a:off x="3175804" y="2489662"/>
            <a:ext cx="1462654" cy="1204252"/>
          </a:xfrm>
          <a:prstGeom prst="rect">
            <a:avLst/>
          </a:prstGeom>
          <a:effectLst/>
        </p:spPr>
      </p:pic>
      <p:pic>
        <p:nvPicPr>
          <p:cNvPr id="9" name="8 Imagen" descr="ADORNOS DORADOS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8140" flipV="1">
            <a:off x="4135093" y="3685424"/>
            <a:ext cx="1388244" cy="1185389"/>
          </a:xfrm>
          <a:prstGeom prst="rect">
            <a:avLst/>
          </a:prstGeom>
          <a:effectLst/>
        </p:spPr>
      </p:pic>
      <p:pic>
        <p:nvPicPr>
          <p:cNvPr id="10" name="9 Imagen" descr="ADORNOS DORADOS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441437">
            <a:off x="3032929" y="3704109"/>
            <a:ext cx="1462654" cy="1204252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iroda154_1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068106">
            <a:off x="8453658" y="-10989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3129373">
            <a:off x="8173845" y="17280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129373">
            <a:off x="7882154" y="39017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3129373">
            <a:off x="7602341" y="67287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129373">
            <a:off x="7388028" y="887183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3129373">
            <a:off x="7173713" y="1101497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937836">
            <a:off x="6891233" y="1390521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797850">
            <a:off x="6678124" y="1606039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002170">
            <a:off x="6318840" y="196113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40710">
            <a:off x="-111246" y="-182659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240710">
            <a:off x="174538" y="103113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40710">
            <a:off x="460290" y="38886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240710">
            <a:off x="746074" y="67463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40710">
            <a:off x="1031762" y="96035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240710">
            <a:off x="1317546" y="1246122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40710">
            <a:off x="1531860" y="1460435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240710">
            <a:off x="1817611" y="1817625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40710">
            <a:off x="2174800" y="210337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240710">
            <a:off x="2460584" y="238915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40710">
            <a:off x="2746272" y="2674862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240710">
            <a:off x="3032056" y="296063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40710">
            <a:off x="3246370" y="3174947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002170">
            <a:off x="6390277" y="188969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828376">
            <a:off x="6035005" y="2248805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002170">
            <a:off x="5818773" y="2532641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3002170">
            <a:off x="5533021" y="2818393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002170">
            <a:off x="5175831" y="3175582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4000"/>
                            </p:stCondLst>
                            <p:childTnLst>
                              <p:par>
                                <p:cTn id="17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0000FF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tumn-reflection-trees-fall-lake-nature-hd-wallpap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0"/>
            <a:ext cx="1214446" cy="1079508"/>
          </a:xfrm>
          <a:prstGeom prst="rect">
            <a:avLst/>
          </a:prstGeom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0"/>
            <a:ext cx="1214446" cy="1079508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1142990"/>
            <a:ext cx="1214446" cy="1079508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1142990"/>
            <a:ext cx="1214446" cy="1079508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2214578"/>
            <a:ext cx="1214446" cy="1079508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2214578"/>
            <a:ext cx="1214446" cy="1079508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3357568"/>
            <a:ext cx="1214446" cy="1079508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3357568"/>
            <a:ext cx="1214446" cy="1079508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4357718"/>
            <a:ext cx="1214446" cy="1079508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4357718"/>
            <a:ext cx="1214446" cy="107950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dcf9e29bef66b4b1f8494804f5bae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" y="0"/>
            <a:ext cx="914001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7158" y="285734"/>
            <a:ext cx="42148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Pero algunas cosas ya pueden darse por sabidas, por ejemplo que no son personas detenidas en el tiempo; la gente de "cincuenta, sesenta o setenta"", hombres y mujeres, maneja la computadora como si lo hubiera hecho toda la vida. Se escriben, y se ven, con los hijos que están lejos y hasta se olvidan del viejo teléfono para contactar a sus amigos y les escriben un </a:t>
            </a:r>
          </a:p>
          <a:p>
            <a:pPr algn="ctr"/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e-mail o un 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whats</a:t>
            </a: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 </a:t>
            </a:r>
            <a:r>
              <a:rPr lang="es-PE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app</a:t>
            </a:r>
            <a:r>
              <a:rPr lang="es-PE" sz="1600" dirty="0" smtClean="0"/>
              <a:t>.</a:t>
            </a:r>
            <a:endParaRPr lang="es-PE" sz="1600" dirty="0"/>
          </a:p>
        </p:txBody>
      </p:sp>
      <p:pic>
        <p:nvPicPr>
          <p:cNvPr id="6" name="5 Imagen" descr="a3c177494b464b32b200400c16919fb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2489495"/>
            <a:ext cx="2571768" cy="2654005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-428646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chemeClr val="bg1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_1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612627">
            <a:off x="4034702" y="1891578"/>
            <a:ext cx="1214446" cy="1214446"/>
          </a:xfrm>
          <a:prstGeom prst="rect">
            <a:avLst/>
          </a:prstGeom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612627">
            <a:off x="4034703" y="605693"/>
            <a:ext cx="1214446" cy="1214446"/>
          </a:xfrm>
          <a:prstGeom prst="rect">
            <a:avLst/>
          </a:prstGeom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57716">
            <a:off x="3964133" y="3321205"/>
            <a:ext cx="1214446" cy="1214446"/>
          </a:xfrm>
          <a:prstGeom prst="rect">
            <a:avLst/>
          </a:prstGeom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089003">
            <a:off x="2590267" y="1947339"/>
            <a:ext cx="1214446" cy="1214446"/>
          </a:xfrm>
          <a:prstGeom prst="rect">
            <a:avLst/>
          </a:prstGeom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017766">
            <a:off x="5391357" y="2033786"/>
            <a:ext cx="1214446" cy="1214446"/>
          </a:xfrm>
          <a:prstGeom prst="rect">
            <a:avLst/>
          </a:prstGeom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550883">
            <a:off x="2947457" y="2876034"/>
            <a:ext cx="1214446" cy="1214446"/>
          </a:xfrm>
          <a:prstGeom prst="rect">
            <a:avLst/>
          </a:prstGeom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062738">
            <a:off x="2989261" y="846136"/>
            <a:ext cx="1214446" cy="1214446"/>
          </a:xfrm>
          <a:prstGeom prst="rect">
            <a:avLst/>
          </a:prstGeom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07979">
            <a:off x="5097988" y="954596"/>
            <a:ext cx="1214446" cy="1214446"/>
          </a:xfrm>
          <a:prstGeom prst="rect">
            <a:avLst/>
          </a:prstGeom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613385">
            <a:off x="5051097" y="3050845"/>
            <a:ext cx="1214446" cy="1214446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1ru_Nature_0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572000" y="0"/>
            <a:ext cx="1214446" cy="1079508"/>
          </a:xfrm>
          <a:prstGeom prst="rect">
            <a:avLst/>
          </a:prstGeom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500430" y="0"/>
            <a:ext cx="1214446" cy="1079508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572000" y="1142990"/>
            <a:ext cx="1214446" cy="1079508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500430" y="1142990"/>
            <a:ext cx="1214446" cy="1079508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572000" y="2214578"/>
            <a:ext cx="1214446" cy="1079508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500430" y="2214578"/>
            <a:ext cx="1214446" cy="1079508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572000" y="3357568"/>
            <a:ext cx="1214446" cy="1079508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500430" y="3357568"/>
            <a:ext cx="1214446" cy="1079508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572000" y="4357718"/>
            <a:ext cx="1214446" cy="1079508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500430" y="4357718"/>
            <a:ext cx="1214446" cy="107950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_19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000321" cy="1000321"/>
          </a:xfrm>
          <a:prstGeom prst="rect">
            <a:avLst/>
          </a:prstGeom>
        </p:spPr>
      </p:pic>
      <p:pic>
        <p:nvPicPr>
          <p:cNvPr id="5" name="4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7224" y="500048"/>
            <a:ext cx="1000321" cy="1000321"/>
          </a:xfrm>
          <a:prstGeom prst="rect">
            <a:avLst/>
          </a:prstGeom>
        </p:spPr>
      </p:pic>
      <p:pic>
        <p:nvPicPr>
          <p:cNvPr id="6" name="5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1071552"/>
            <a:ext cx="1000321" cy="1000321"/>
          </a:xfrm>
          <a:prstGeom prst="rect">
            <a:avLst/>
          </a:prstGeom>
        </p:spPr>
      </p:pic>
      <p:pic>
        <p:nvPicPr>
          <p:cNvPr id="7" name="6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1571618"/>
            <a:ext cx="1000321" cy="1000321"/>
          </a:xfrm>
          <a:prstGeom prst="rect">
            <a:avLst/>
          </a:prstGeom>
        </p:spPr>
      </p:pic>
      <p:pic>
        <p:nvPicPr>
          <p:cNvPr id="8" name="7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86314" y="2714626"/>
            <a:ext cx="1000321" cy="1000321"/>
          </a:xfrm>
          <a:prstGeom prst="rect">
            <a:avLst/>
          </a:prstGeom>
        </p:spPr>
      </p:pic>
      <p:pic>
        <p:nvPicPr>
          <p:cNvPr id="9" name="8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3214692"/>
            <a:ext cx="1000321" cy="1000321"/>
          </a:xfrm>
          <a:prstGeom prst="rect">
            <a:avLst/>
          </a:prstGeom>
        </p:spPr>
      </p:pic>
      <p:pic>
        <p:nvPicPr>
          <p:cNvPr id="10" name="9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768" y="3786196"/>
            <a:ext cx="1000321" cy="1000321"/>
          </a:xfrm>
          <a:prstGeom prst="rect">
            <a:avLst/>
          </a:prstGeom>
        </p:spPr>
      </p:pic>
      <p:pic>
        <p:nvPicPr>
          <p:cNvPr id="11" name="10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143679" y="4143179"/>
            <a:ext cx="1000321" cy="1000321"/>
          </a:xfrm>
          <a:prstGeom prst="rect">
            <a:avLst/>
          </a:prstGeom>
        </p:spPr>
      </p:pic>
      <p:pic>
        <p:nvPicPr>
          <p:cNvPr id="12" name="11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2214560"/>
            <a:ext cx="1000321" cy="1000321"/>
          </a:xfrm>
          <a:prstGeom prst="rect">
            <a:avLst/>
          </a:prstGeom>
        </p:spPr>
      </p:pic>
      <p:pic>
        <p:nvPicPr>
          <p:cNvPr id="13" name="12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285784" y="2571750"/>
            <a:ext cx="1000321" cy="1000321"/>
          </a:xfrm>
          <a:prstGeom prst="rect">
            <a:avLst/>
          </a:prstGeom>
        </p:spPr>
      </p:pic>
      <p:pic>
        <p:nvPicPr>
          <p:cNvPr id="14" name="13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2857502"/>
            <a:ext cx="1000321" cy="1000321"/>
          </a:xfrm>
          <a:prstGeom prst="rect">
            <a:avLst/>
          </a:prstGeom>
        </p:spPr>
      </p:pic>
      <p:pic>
        <p:nvPicPr>
          <p:cNvPr id="15" name="14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143254"/>
            <a:ext cx="1000321" cy="1000321"/>
          </a:xfrm>
          <a:prstGeom prst="rect">
            <a:avLst/>
          </a:prstGeom>
        </p:spPr>
      </p:pic>
      <p:pic>
        <p:nvPicPr>
          <p:cNvPr id="16" name="15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3500444"/>
            <a:ext cx="1000321" cy="1000321"/>
          </a:xfrm>
          <a:prstGeom prst="rect">
            <a:avLst/>
          </a:prstGeom>
        </p:spPr>
      </p:pic>
      <p:pic>
        <p:nvPicPr>
          <p:cNvPr id="17" name="16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3857634"/>
            <a:ext cx="1000321" cy="1000321"/>
          </a:xfrm>
          <a:prstGeom prst="rect">
            <a:avLst/>
          </a:prstGeom>
        </p:spPr>
      </p:pic>
      <p:pic>
        <p:nvPicPr>
          <p:cNvPr id="18" name="17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4143179"/>
            <a:ext cx="1000321" cy="1000321"/>
          </a:xfrm>
          <a:prstGeom prst="rect">
            <a:avLst/>
          </a:prstGeom>
        </p:spPr>
      </p:pic>
      <p:pic>
        <p:nvPicPr>
          <p:cNvPr id="19" name="18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-142894"/>
            <a:ext cx="1000321" cy="1000321"/>
          </a:xfrm>
          <a:prstGeom prst="rect">
            <a:avLst/>
          </a:prstGeom>
        </p:spPr>
      </p:pic>
      <p:pic>
        <p:nvPicPr>
          <p:cNvPr id="20" name="19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500048"/>
            <a:ext cx="1000321" cy="1000321"/>
          </a:xfrm>
          <a:prstGeom prst="rect">
            <a:avLst/>
          </a:prstGeom>
        </p:spPr>
      </p:pic>
      <p:pic>
        <p:nvPicPr>
          <p:cNvPr id="21" name="20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1214428"/>
            <a:ext cx="1000321" cy="1000321"/>
          </a:xfrm>
          <a:prstGeom prst="rect">
            <a:avLst/>
          </a:prstGeom>
        </p:spPr>
      </p:pic>
      <p:pic>
        <p:nvPicPr>
          <p:cNvPr id="22" name="21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2071684"/>
            <a:ext cx="1000321" cy="1000321"/>
          </a:xfrm>
          <a:prstGeom prst="rect">
            <a:avLst/>
          </a:prstGeom>
        </p:spPr>
      </p:pic>
      <p:pic>
        <p:nvPicPr>
          <p:cNvPr id="23" name="22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000892" y="2643188"/>
            <a:ext cx="1000321" cy="1000321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dcf9e29bef66b4b1f8494804f5bae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3" y="0"/>
            <a:ext cx="914001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282" y="214296"/>
            <a:ext cx="44291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la gente de 50  60  o  70, como es su costumbre, está estrenando una edad que todavía NO TIENE NOMBRE, antes los de esa edad eran viejos y hoy ya no lo son, hoy están plenos física e intelectualmente, recuerdan la juventud, pero sin nostalgias, porque la juventud también está llena de caídas y nostalgias y ellos lo saben.</a:t>
            </a:r>
            <a:endParaRPr lang="es-PE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https://www.mupload.nl/img/y9ljbugz9fnjx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2025473"/>
            <a:ext cx="3071834" cy="311802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428660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1ru_Nature_0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DORNOS DORADOS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8140" flipV="1">
            <a:off x="4420845" y="-13086"/>
            <a:ext cx="1388244" cy="1185389"/>
          </a:xfrm>
          <a:prstGeom prst="rect">
            <a:avLst/>
          </a:prstGeom>
          <a:effectLst/>
        </p:spPr>
      </p:pic>
      <p:pic>
        <p:nvPicPr>
          <p:cNvPr id="4" name="3 Imagen" descr="ADORNOS DORADOS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441437">
            <a:off x="3318681" y="5599"/>
            <a:ext cx="1462654" cy="1204252"/>
          </a:xfrm>
          <a:prstGeom prst="rect">
            <a:avLst/>
          </a:prstGeom>
          <a:effectLst/>
        </p:spPr>
      </p:pic>
      <p:pic>
        <p:nvPicPr>
          <p:cNvPr id="5" name="4 Imagen" descr="ADORNOS DORADOS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58140" flipV="1">
            <a:off x="4277970" y="1201361"/>
            <a:ext cx="1388244" cy="1185389"/>
          </a:xfrm>
          <a:prstGeom prst="rect">
            <a:avLst/>
          </a:prstGeom>
          <a:effectLst/>
        </p:spPr>
      </p:pic>
      <p:pic>
        <p:nvPicPr>
          <p:cNvPr id="6" name="5 Imagen" descr="ADORNOS DORADOS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441437">
            <a:off x="3175806" y="1220046"/>
            <a:ext cx="1462654" cy="1204252"/>
          </a:xfrm>
          <a:prstGeom prst="rect">
            <a:avLst/>
          </a:prstGeom>
          <a:effectLst/>
        </p:spPr>
      </p:pic>
      <p:pic>
        <p:nvPicPr>
          <p:cNvPr id="7" name="6 Imagen" descr="ADORNOS DORADOS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8140" flipV="1">
            <a:off x="4277968" y="2470977"/>
            <a:ext cx="1388244" cy="1185389"/>
          </a:xfrm>
          <a:prstGeom prst="rect">
            <a:avLst/>
          </a:prstGeom>
          <a:effectLst/>
        </p:spPr>
      </p:pic>
      <p:pic>
        <p:nvPicPr>
          <p:cNvPr id="8" name="7 Imagen" descr="ADORNOS DORADOS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441437">
            <a:off x="3175804" y="2489662"/>
            <a:ext cx="1462654" cy="1204252"/>
          </a:xfrm>
          <a:prstGeom prst="rect">
            <a:avLst/>
          </a:prstGeom>
          <a:effectLst/>
        </p:spPr>
      </p:pic>
      <p:pic>
        <p:nvPicPr>
          <p:cNvPr id="9" name="8 Imagen" descr="ADORNOS DORADOS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58140" flipV="1">
            <a:off x="4135093" y="3685424"/>
            <a:ext cx="1388244" cy="1185389"/>
          </a:xfrm>
          <a:prstGeom prst="rect">
            <a:avLst/>
          </a:prstGeom>
          <a:effectLst/>
        </p:spPr>
      </p:pic>
      <p:pic>
        <p:nvPicPr>
          <p:cNvPr id="10" name="9 Imagen" descr="ADORNOS DORADOS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441437">
            <a:off x="3032929" y="3704109"/>
            <a:ext cx="1462654" cy="1204252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iroda25_0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logo-hoj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785800"/>
            <a:ext cx="1876425" cy="1400175"/>
          </a:xfrm>
          <a:prstGeom prst="rect">
            <a:avLst/>
          </a:prstGeom>
        </p:spPr>
      </p:pic>
      <p:pic>
        <p:nvPicPr>
          <p:cNvPr id="5" name="4 Imagen" descr="logo-hoj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3429006"/>
            <a:ext cx="1876425" cy="1400175"/>
          </a:xfrm>
          <a:prstGeom prst="rect">
            <a:avLst/>
          </a:prstGeom>
        </p:spPr>
      </p:pic>
      <p:pic>
        <p:nvPicPr>
          <p:cNvPr id="6" name="5 Imagen" descr="logo-hoj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449776">
            <a:off x="4849094" y="1965186"/>
            <a:ext cx="1876425" cy="1400175"/>
          </a:xfrm>
          <a:prstGeom prst="rect">
            <a:avLst/>
          </a:prstGeom>
        </p:spPr>
      </p:pic>
      <p:pic>
        <p:nvPicPr>
          <p:cNvPr id="7" name="6 Imagen" descr="logo-hoj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029034">
            <a:off x="2450824" y="2129137"/>
            <a:ext cx="1876425" cy="1400175"/>
          </a:xfrm>
          <a:prstGeom prst="rect">
            <a:avLst/>
          </a:prstGeom>
        </p:spPr>
      </p:pic>
      <p:pic>
        <p:nvPicPr>
          <p:cNvPr id="8" name="7 Imagen" descr="logo-hoj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8098846">
            <a:off x="2650337" y="1180299"/>
            <a:ext cx="1876425" cy="1400175"/>
          </a:xfrm>
          <a:prstGeom prst="rect">
            <a:avLst/>
          </a:prstGeom>
        </p:spPr>
      </p:pic>
      <p:pic>
        <p:nvPicPr>
          <p:cNvPr id="9" name="8 Imagen" descr="logo-hoj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984312">
            <a:off x="4444838" y="1041475"/>
            <a:ext cx="1876425" cy="1400175"/>
          </a:xfrm>
          <a:prstGeom prst="rect">
            <a:avLst/>
          </a:prstGeom>
        </p:spPr>
      </p:pic>
      <p:pic>
        <p:nvPicPr>
          <p:cNvPr id="10" name="9 Imagen" descr="logo-hoj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3803165">
            <a:off x="2772646" y="3111882"/>
            <a:ext cx="1876425" cy="1400175"/>
          </a:xfrm>
          <a:prstGeom prst="rect">
            <a:avLst/>
          </a:prstGeom>
        </p:spPr>
      </p:pic>
      <p:pic>
        <p:nvPicPr>
          <p:cNvPr id="11" name="10 Imagen" descr="logo-hoj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7923704">
            <a:off x="4496334" y="2965786"/>
            <a:ext cx="1876425" cy="1400175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003296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_206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072448" y="0"/>
            <a:ext cx="1071552" cy="1071552"/>
          </a:xfrm>
          <a:prstGeom prst="rect">
            <a:avLst/>
          </a:prstGeom>
        </p:spPr>
      </p:pic>
      <p:pic>
        <p:nvPicPr>
          <p:cNvPr id="5" name="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0" y="0"/>
            <a:ext cx="1071552" cy="1071552"/>
          </a:xfrm>
          <a:prstGeom prst="rect">
            <a:avLst/>
          </a:prstGeom>
        </p:spPr>
      </p:pic>
      <p:pic>
        <p:nvPicPr>
          <p:cNvPr id="6" name="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0" y="4071948"/>
            <a:ext cx="1071552" cy="1071552"/>
          </a:xfrm>
          <a:prstGeom prst="rect">
            <a:avLst/>
          </a:prstGeom>
        </p:spPr>
      </p:pic>
      <p:pic>
        <p:nvPicPr>
          <p:cNvPr id="7" name="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072448" y="4071948"/>
            <a:ext cx="1071552" cy="1071552"/>
          </a:xfrm>
          <a:prstGeom prst="rect">
            <a:avLst/>
          </a:prstGeom>
        </p:spPr>
      </p:pic>
      <p:pic>
        <p:nvPicPr>
          <p:cNvPr id="8" name="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7143768" y="714362"/>
            <a:ext cx="1071552" cy="1071552"/>
          </a:xfrm>
          <a:prstGeom prst="rect">
            <a:avLst/>
          </a:prstGeom>
        </p:spPr>
      </p:pic>
      <p:pic>
        <p:nvPicPr>
          <p:cNvPr id="9" name="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215074" y="1357304"/>
            <a:ext cx="1071552" cy="1071552"/>
          </a:xfrm>
          <a:prstGeom prst="rect">
            <a:avLst/>
          </a:prstGeom>
        </p:spPr>
      </p:pic>
      <p:pic>
        <p:nvPicPr>
          <p:cNvPr id="10" name="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286380" y="1857370"/>
            <a:ext cx="1071552" cy="1071552"/>
          </a:xfrm>
          <a:prstGeom prst="rect">
            <a:avLst/>
          </a:prstGeom>
        </p:spPr>
      </p:pic>
      <p:pic>
        <p:nvPicPr>
          <p:cNvPr id="11" name="1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7000892" y="3643320"/>
            <a:ext cx="1071552" cy="1071552"/>
          </a:xfrm>
          <a:prstGeom prst="rect">
            <a:avLst/>
          </a:prstGeom>
        </p:spPr>
      </p:pic>
      <p:pic>
        <p:nvPicPr>
          <p:cNvPr id="12" name="1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000760" y="3286130"/>
            <a:ext cx="1071552" cy="1071552"/>
          </a:xfrm>
          <a:prstGeom prst="rect">
            <a:avLst/>
          </a:prstGeom>
        </p:spPr>
      </p:pic>
      <p:pic>
        <p:nvPicPr>
          <p:cNvPr id="13" name="1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214942" y="2786064"/>
            <a:ext cx="1071552" cy="1071552"/>
          </a:xfrm>
          <a:prstGeom prst="rect">
            <a:avLst/>
          </a:prstGeom>
        </p:spPr>
      </p:pic>
      <p:pic>
        <p:nvPicPr>
          <p:cNvPr id="14" name="1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928662" y="714362"/>
            <a:ext cx="1071552" cy="1071552"/>
          </a:xfrm>
          <a:prstGeom prst="rect">
            <a:avLst/>
          </a:prstGeom>
        </p:spPr>
      </p:pic>
      <p:pic>
        <p:nvPicPr>
          <p:cNvPr id="15" name="1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928794" y="1285866"/>
            <a:ext cx="1071552" cy="1071552"/>
          </a:xfrm>
          <a:prstGeom prst="rect">
            <a:avLst/>
          </a:prstGeom>
        </p:spPr>
      </p:pic>
      <p:pic>
        <p:nvPicPr>
          <p:cNvPr id="16" name="1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071802" y="1928808"/>
            <a:ext cx="1071552" cy="1071552"/>
          </a:xfrm>
          <a:prstGeom prst="rect">
            <a:avLst/>
          </a:prstGeom>
        </p:spPr>
      </p:pic>
      <p:pic>
        <p:nvPicPr>
          <p:cNvPr id="17" name="1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071538" y="3500444"/>
            <a:ext cx="1071552" cy="1071552"/>
          </a:xfrm>
          <a:prstGeom prst="rect">
            <a:avLst/>
          </a:prstGeom>
        </p:spPr>
      </p:pic>
      <p:pic>
        <p:nvPicPr>
          <p:cNvPr id="18" name="1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071670" y="3214692"/>
            <a:ext cx="1071552" cy="1071552"/>
          </a:xfrm>
          <a:prstGeom prst="rect">
            <a:avLst/>
          </a:prstGeom>
        </p:spPr>
      </p:pic>
      <p:pic>
        <p:nvPicPr>
          <p:cNvPr id="19" name="1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071802" y="2928940"/>
            <a:ext cx="1071552" cy="1071552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dcf9e29bef66b4b1f8494804f5bae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" y="0"/>
            <a:ext cx="914001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8596" y="619185"/>
            <a:ext cx="407196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gente de 50, 60 y 70 de hoy celebra el Sol cada mañana y sonríe para sí misma muy a menudo…hacen planes con su propia vida, no con la de los demás. Quizás por alguna razón secreta que sólo saben y sabrán los del siglo XXI.* La juventud se lleva por dentro.</a:t>
            </a:r>
            <a:b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diferencia entre un niño y un adulto; simplemente es el precio de sus juguetes.</a:t>
            </a:r>
          </a:p>
          <a:p>
            <a:pPr algn="ctr"/>
            <a:endParaRPr lang="es-PE" sz="1600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*Nota: Por favor, no te lo guardes, pásalo, sé que  tienes  juventud   acumulada, </a:t>
            </a:r>
          </a:p>
          <a:p>
            <a:pPr algn="ctr"/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 importa si son 50, 60 s 70 s o más…*</a:t>
            </a:r>
          </a:p>
          <a:p>
            <a:endParaRPr lang="es-PE" sz="1600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sz="1600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s-PE" sz="1600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Autora del texto : Sandra Pujol</a:t>
            </a:r>
          </a:p>
          <a:p>
            <a:r>
              <a:rPr lang="es-PE" sz="12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pic>
        <p:nvPicPr>
          <p:cNvPr id="9" name="8 Imagen" descr="8d02b155b005d5244f8bf66941c8160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571486"/>
            <a:ext cx="4795836" cy="45952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0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008E4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sautumnlakeforest-645291-2560x1600-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0"/>
            <a:ext cx="857238" cy="857238"/>
          </a:xfrm>
          <a:prstGeom prst="rect">
            <a:avLst/>
          </a:prstGeom>
        </p:spPr>
      </p:pic>
      <p:pic>
        <p:nvPicPr>
          <p:cNvPr id="5" name="4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4286262"/>
            <a:ext cx="857238" cy="857238"/>
          </a:xfrm>
          <a:prstGeom prst="rect">
            <a:avLst/>
          </a:prstGeom>
        </p:spPr>
      </p:pic>
      <p:pic>
        <p:nvPicPr>
          <p:cNvPr id="6" name="5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57224" y="571486"/>
            <a:ext cx="857238" cy="857238"/>
          </a:xfrm>
          <a:prstGeom prst="rect">
            <a:avLst/>
          </a:prstGeom>
        </p:spPr>
      </p:pic>
      <p:pic>
        <p:nvPicPr>
          <p:cNvPr id="7" name="6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928662" y="3786196"/>
            <a:ext cx="857238" cy="857238"/>
          </a:xfrm>
          <a:prstGeom prst="rect">
            <a:avLst/>
          </a:prstGeom>
        </p:spPr>
      </p:pic>
      <p:pic>
        <p:nvPicPr>
          <p:cNvPr id="8" name="7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714480" y="1071552"/>
            <a:ext cx="857238" cy="857238"/>
          </a:xfrm>
          <a:prstGeom prst="rect">
            <a:avLst/>
          </a:prstGeom>
        </p:spPr>
      </p:pic>
      <p:pic>
        <p:nvPicPr>
          <p:cNvPr id="9" name="8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785918" y="3214692"/>
            <a:ext cx="857238" cy="857238"/>
          </a:xfrm>
          <a:prstGeom prst="rect">
            <a:avLst/>
          </a:prstGeom>
        </p:spPr>
      </p:pic>
      <p:pic>
        <p:nvPicPr>
          <p:cNvPr id="10" name="9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643174" y="1571618"/>
            <a:ext cx="857238" cy="857238"/>
          </a:xfrm>
          <a:prstGeom prst="rect">
            <a:avLst/>
          </a:prstGeom>
        </p:spPr>
      </p:pic>
      <p:pic>
        <p:nvPicPr>
          <p:cNvPr id="11" name="10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643174" y="2643188"/>
            <a:ext cx="857238" cy="857238"/>
          </a:xfrm>
          <a:prstGeom prst="rect">
            <a:avLst/>
          </a:prstGeom>
        </p:spPr>
      </p:pic>
      <p:pic>
        <p:nvPicPr>
          <p:cNvPr id="12" name="11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643306" y="1643056"/>
            <a:ext cx="857238" cy="857238"/>
          </a:xfrm>
          <a:prstGeom prst="rect">
            <a:avLst/>
          </a:prstGeom>
        </p:spPr>
      </p:pic>
      <p:pic>
        <p:nvPicPr>
          <p:cNvPr id="13" name="12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643306" y="2714626"/>
            <a:ext cx="857238" cy="857238"/>
          </a:xfrm>
          <a:prstGeom prst="rect">
            <a:avLst/>
          </a:prstGeom>
        </p:spPr>
      </p:pic>
      <p:pic>
        <p:nvPicPr>
          <p:cNvPr id="14" name="13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1714494"/>
            <a:ext cx="857238" cy="857238"/>
          </a:xfrm>
          <a:prstGeom prst="rect">
            <a:avLst/>
          </a:prstGeom>
        </p:spPr>
      </p:pic>
      <p:pic>
        <p:nvPicPr>
          <p:cNvPr id="15" name="14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00562" y="2786064"/>
            <a:ext cx="857238" cy="857238"/>
          </a:xfrm>
          <a:prstGeom prst="rect">
            <a:avLst/>
          </a:prstGeom>
        </p:spPr>
      </p:pic>
      <p:pic>
        <p:nvPicPr>
          <p:cNvPr id="16" name="15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00694" y="1714494"/>
            <a:ext cx="857238" cy="857238"/>
          </a:xfrm>
          <a:prstGeom prst="rect">
            <a:avLst/>
          </a:prstGeom>
        </p:spPr>
      </p:pic>
      <p:pic>
        <p:nvPicPr>
          <p:cNvPr id="17" name="16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00694" y="2786064"/>
            <a:ext cx="857238" cy="857238"/>
          </a:xfrm>
          <a:prstGeom prst="rect">
            <a:avLst/>
          </a:prstGeom>
        </p:spPr>
      </p:pic>
      <p:pic>
        <p:nvPicPr>
          <p:cNvPr id="18" name="17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429388" y="1714494"/>
            <a:ext cx="857238" cy="857238"/>
          </a:xfrm>
          <a:prstGeom prst="rect">
            <a:avLst/>
          </a:prstGeom>
        </p:spPr>
      </p:pic>
      <p:pic>
        <p:nvPicPr>
          <p:cNvPr id="19" name="18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429388" y="2714626"/>
            <a:ext cx="857238" cy="857238"/>
          </a:xfrm>
          <a:prstGeom prst="rect">
            <a:avLst/>
          </a:prstGeom>
        </p:spPr>
      </p:pic>
      <p:pic>
        <p:nvPicPr>
          <p:cNvPr id="20" name="19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358082" y="1714494"/>
            <a:ext cx="857238" cy="857238"/>
          </a:xfrm>
          <a:prstGeom prst="rect">
            <a:avLst/>
          </a:prstGeom>
        </p:spPr>
      </p:pic>
      <p:pic>
        <p:nvPicPr>
          <p:cNvPr id="21" name="20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358082" y="2714626"/>
            <a:ext cx="857238" cy="857238"/>
          </a:xfrm>
          <a:prstGeom prst="rect">
            <a:avLst/>
          </a:prstGeom>
        </p:spPr>
      </p:pic>
      <p:pic>
        <p:nvPicPr>
          <p:cNvPr id="22" name="21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286762" y="1714494"/>
            <a:ext cx="857238" cy="857238"/>
          </a:xfrm>
          <a:prstGeom prst="rect">
            <a:avLst/>
          </a:prstGeom>
        </p:spPr>
      </p:pic>
      <p:pic>
        <p:nvPicPr>
          <p:cNvPr id="23" name="22 Imagen" descr="eye-41387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286762" y="2714626"/>
            <a:ext cx="857238" cy="857238"/>
          </a:xfrm>
          <a:prstGeom prst="rect">
            <a:avLst/>
          </a:prstGeom>
        </p:spPr>
      </p:pic>
      <p:pic>
        <p:nvPicPr>
          <p:cNvPr id="24" name="23 Imagen" descr="cooltext320523295057141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0188176">
            <a:off x="2086439" y="3084378"/>
            <a:ext cx="2402652" cy="1648029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500098" y="-500084"/>
            <a:ext cx="9929882" cy="6215106"/>
          </a:xfrm>
          <a:prstGeom prst="rect">
            <a:avLst/>
          </a:prstGeom>
          <a:gradFill flip="none" rotWithShape="1">
            <a:gsLst>
              <a:gs pos="8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502</Words>
  <Application>Microsoft Office PowerPoint</Application>
  <PresentationFormat>Presentación en pantalla (16:9)</PresentationFormat>
  <Paragraphs>24</Paragraphs>
  <Slides>39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494</cp:revision>
  <dcterms:created xsi:type="dcterms:W3CDTF">2019-04-04T22:55:16Z</dcterms:created>
  <dcterms:modified xsi:type="dcterms:W3CDTF">2019-04-08T20:48:03Z</dcterms:modified>
</cp:coreProperties>
</file>