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79" r:id="rId4"/>
    <p:sldId id="278" r:id="rId5"/>
    <p:sldId id="276" r:id="rId6"/>
    <p:sldId id="275" r:id="rId7"/>
    <p:sldId id="274" r:id="rId8"/>
    <p:sldId id="273" r:id="rId9"/>
    <p:sldId id="264" r:id="rId10"/>
    <p:sldId id="261" r:id="rId11"/>
    <p:sldId id="269" r:id="rId12"/>
    <p:sldId id="267" r:id="rId13"/>
    <p:sldId id="266" r:id="rId14"/>
    <p:sldId id="265" r:id="rId15"/>
    <p:sldId id="263" r:id="rId16"/>
    <p:sldId id="262" r:id="rId17"/>
    <p:sldId id="277" r:id="rId18"/>
    <p:sldId id="260" r:id="rId19"/>
    <p:sldId id="258" r:id="rId20"/>
    <p:sldId id="280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zSZFNC/6VjpmgpIPQQdng" hashData="u8GmrRVAc0pCUUd0qYNMKMcGwn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10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90F71B-4A0A-441B-A741-1A14C0443B9E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A21C94-6DB8-4782-BE1C-DF44AF39CB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21C94-6DB8-4782-BE1C-DF44AF39CBA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5C392-0002-4339-AC5D-72CC7F74B0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6DBFD-A1E9-480D-8F67-C7BA719B463D}" type="datetimeFigureOut">
              <a:rPr lang="es-ES" smtClean="0"/>
              <a:pPr/>
              <a:t>30/10/2013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41269-5736-4CA9-B57C-2C9E50850B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3C2CE-726D-41A9-B0AB-F19E3F22D95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8" name="17 Lágrima"/>
          <p:cNvSpPr/>
          <p:nvPr/>
        </p:nvSpPr>
        <p:spPr>
          <a:xfrm rot="4863020">
            <a:off x="1321456" y="1024659"/>
            <a:ext cx="2210168" cy="2221810"/>
          </a:xfrm>
          <a:prstGeom prst="teardrop">
            <a:avLst>
              <a:gd name="adj" fmla="val 160572"/>
            </a:avLst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6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7984380">
            <a:off x="3390035" y="97798"/>
            <a:ext cx="2210168" cy="2221810"/>
          </a:xfrm>
          <a:prstGeom prst="teardrop">
            <a:avLst>
              <a:gd name="adj" fmla="val 160572"/>
            </a:avLst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6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352810">
            <a:off x="1127284" y="3482070"/>
            <a:ext cx="2210168" cy="2221810"/>
          </a:xfrm>
          <a:prstGeom prst="teardrop">
            <a:avLst>
              <a:gd name="adj" fmla="val 160572"/>
            </a:avLst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6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1654740">
            <a:off x="5668646" y="1237887"/>
            <a:ext cx="2210168" cy="2221810"/>
          </a:xfrm>
          <a:prstGeom prst="teardrop">
            <a:avLst>
              <a:gd name="adj" fmla="val 160572"/>
            </a:avLst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6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769563">
            <a:off x="5589139" y="3934902"/>
            <a:ext cx="2210168" cy="2221810"/>
          </a:xfrm>
          <a:prstGeom prst="teardrop">
            <a:avLst>
              <a:gd name="adj" fmla="val 160572"/>
            </a:avLst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6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9074899">
            <a:off x="3385105" y="4522980"/>
            <a:ext cx="2210168" cy="2221810"/>
          </a:xfrm>
          <a:prstGeom prst="teardrop">
            <a:avLst>
              <a:gd name="adj" fmla="val 160572"/>
            </a:avLst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62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5786446" y="5929330"/>
            <a:ext cx="26645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bg1"/>
                </a:solidFill>
              </a:rPr>
              <a:t>Esta es una creación de Raquel</a:t>
            </a:r>
            <a:endParaRPr lang="es-ES" sz="1400" b="1" dirty="0">
              <a:solidFill>
                <a:schemeClr val="bg1"/>
              </a:solidFill>
            </a:endParaRPr>
          </a:p>
        </p:txBody>
      </p:sp>
      <p:pic>
        <p:nvPicPr>
          <p:cNvPr id="21512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857488" y="1714488"/>
            <a:ext cx="1895475" cy="695325"/>
          </a:xfrm>
          <a:prstGeom prst="rect">
            <a:avLst/>
          </a:prstGeom>
          <a:noFill/>
        </p:spPr>
      </p:pic>
      <p:pic>
        <p:nvPicPr>
          <p:cNvPr id="21514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286380" y="1643050"/>
            <a:ext cx="2124075" cy="704851"/>
          </a:xfrm>
          <a:prstGeom prst="rect">
            <a:avLst/>
          </a:prstGeom>
          <a:noFill/>
        </p:spPr>
      </p:pic>
      <p:pic>
        <p:nvPicPr>
          <p:cNvPr id="21516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286116" y="2643182"/>
            <a:ext cx="3924300" cy="704851"/>
          </a:xfrm>
          <a:prstGeom prst="rect">
            <a:avLst/>
          </a:prstGeom>
          <a:noFill/>
        </p:spPr>
      </p:pic>
      <p:pic>
        <p:nvPicPr>
          <p:cNvPr id="21518" name="Picture 14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714744" y="3643314"/>
            <a:ext cx="3324225" cy="714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 loop="1">
        <p:snd r:embed="rId3" name="Romantic Sax - When A Man Loves A 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357686" y="1214422"/>
            <a:ext cx="3750499" cy="3357586"/>
          </a:xfrm>
          <a:prstGeom prst="moon">
            <a:avLst>
              <a:gd name="adj" fmla="val 13537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984788" y="1142984"/>
            <a:ext cx="3444336" cy="3357586"/>
          </a:xfrm>
          <a:prstGeom prst="moon">
            <a:avLst>
              <a:gd name="adj" fmla="val 16208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65304" y="1142984"/>
            <a:ext cx="3520877" cy="3357586"/>
          </a:xfrm>
          <a:prstGeom prst="moon">
            <a:avLst>
              <a:gd name="adj" fmla="val 12768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857752" y="1214422"/>
            <a:ext cx="3750499" cy="3357586"/>
          </a:xfrm>
          <a:prstGeom prst="moon">
            <a:avLst>
              <a:gd name="adj" fmla="val 12632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-234730" y="1142984"/>
            <a:ext cx="3520877" cy="3357586"/>
          </a:xfrm>
          <a:prstGeom prst="moon">
            <a:avLst>
              <a:gd name="adj" fmla="val 1160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393501" y="1142984"/>
            <a:ext cx="3750499" cy="3357586"/>
          </a:xfrm>
          <a:prstGeom prst="moon">
            <a:avLst>
              <a:gd name="adj" fmla="val 1244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-199007" y="1142984"/>
            <a:ext cx="2985057" cy="3357586"/>
          </a:xfrm>
          <a:prstGeom prst="moon">
            <a:avLst>
              <a:gd name="adj" fmla="val 1257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929320" y="1142984"/>
            <a:ext cx="3214680" cy="3357586"/>
          </a:xfrm>
          <a:prstGeom prst="moon">
            <a:avLst>
              <a:gd name="adj" fmla="val 13894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-168388" y="1142984"/>
            <a:ext cx="2525778" cy="3357586"/>
          </a:xfrm>
          <a:prstGeom prst="moon">
            <a:avLst>
              <a:gd name="adj" fmla="val 133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465106" y="1142984"/>
            <a:ext cx="2678894" cy="3357586"/>
          </a:xfrm>
          <a:prstGeom prst="moon">
            <a:avLst>
              <a:gd name="adj" fmla="val 16476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-137770" y="1142984"/>
            <a:ext cx="2066499" cy="3357586"/>
          </a:xfrm>
          <a:prstGeom prst="moon">
            <a:avLst>
              <a:gd name="adj" fmla="val 1948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000892" y="1142984"/>
            <a:ext cx="2143108" cy="3357586"/>
          </a:xfrm>
          <a:prstGeom prst="moon">
            <a:avLst>
              <a:gd name="adj" fmla="val 2057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0" y="3857628"/>
            <a:ext cx="4071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 un </a:t>
            </a:r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viaje a</a:t>
            </a:r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tu </a:t>
            </a:r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interior…</a:t>
            </a:r>
          </a:p>
          <a:p>
            <a:pPr algn="ctr"/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cita contigo mismo…</a:t>
            </a:r>
            <a:endParaRPr lang="es-ES" sz="24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976822">
            <a:off x="2196761" y="1629226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290663">
            <a:off x="4316248" y="1656472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976822">
            <a:off x="1982446" y="1843540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290663">
            <a:off x="4530562" y="1870786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976822">
            <a:off x="1768132" y="2057855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76822">
            <a:off x="1553817" y="2272169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290663">
            <a:off x="4673439" y="2085100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90663">
            <a:off x="4887753" y="2299414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976822">
            <a:off x="1339506" y="2486482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76822">
            <a:off x="1125191" y="2700796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976822">
            <a:off x="910877" y="2915111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76822">
            <a:off x="696562" y="3129425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290663">
            <a:off x="5102065" y="2513728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290663">
            <a:off x="5316379" y="2728042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290663">
            <a:off x="5459256" y="2942356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290663">
            <a:off x="5673570" y="3156670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976822">
            <a:off x="482250" y="3272299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76822">
            <a:off x="267935" y="3486613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976822">
            <a:off x="53621" y="3700928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976822">
            <a:off x="-160694" y="3915242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976822">
            <a:off x="-375005" y="4129555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976822">
            <a:off x="-589320" y="4343869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8290663">
            <a:off x="5887885" y="3299546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290663">
            <a:off x="6102199" y="3513860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8290663">
            <a:off x="6245076" y="3728174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8290663">
            <a:off x="6459390" y="3942488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8290663">
            <a:off x="6673702" y="4156802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8290663">
            <a:off x="6888016" y="4371116"/>
            <a:ext cx="2714644" cy="2701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3214679" y="4429132"/>
            <a:ext cx="45720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Deja un momento de esta semana solo para ti, puede ser 10 o 15 minutos pero que sea un momento para cerrar los ojos y escuchar tu voz interior, la voz de tu alma.</a:t>
            </a:r>
            <a:endParaRPr lang="es-ES" sz="2400" b="1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68181">
            <a:off x="2980091" y="51163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500562" y="-1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967886">
            <a:off x="2551463" y="765520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593720">
            <a:off x="5013843" y="653891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967886">
            <a:off x="2059228" y="1487729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593720">
            <a:off x="5585349" y="1368270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967886">
            <a:off x="1487724" y="2202110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93720">
            <a:off x="6085413" y="2082650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967886">
            <a:off x="916218" y="2916490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593720">
            <a:off x="6728356" y="2868469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0967886">
            <a:off x="559028" y="3487994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593720">
            <a:off x="7085547" y="3513655"/>
            <a:ext cx="1571636" cy="1571636"/>
          </a:xfrm>
          <a:prstGeom prst="teardrop">
            <a:avLst/>
          </a:prstGeom>
          <a:gradFill flip="none" rotWithShape="1">
            <a:gsLst>
              <a:gs pos="7500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2571736" y="4643446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Piensa en un lugar que te guste, en algo que te agrade y concéntrate</a:t>
            </a:r>
            <a:endParaRPr lang="es-ES" sz="2400" b="1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ln>
            <a:noFill/>
          </a:ln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8678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643438" y="0"/>
            <a:ext cx="4500562" cy="6858000"/>
          </a:xfrm>
          <a:prstGeom prst="chevron">
            <a:avLst>
              <a:gd name="adj" fmla="val 8837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071814" y="-785830"/>
            <a:ext cx="3071810" cy="4643470"/>
          </a:xfrm>
          <a:prstGeom prst="chevron">
            <a:avLst>
              <a:gd name="adj" fmla="val 8490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2964657" y="2964641"/>
            <a:ext cx="3143248" cy="4643470"/>
          </a:xfrm>
          <a:prstGeom prst="chevron">
            <a:avLst>
              <a:gd name="adj" fmla="val 8158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43330" y="-428652"/>
            <a:ext cx="1928778" cy="2786082"/>
          </a:xfrm>
          <a:prstGeom prst="chevron">
            <a:avLst>
              <a:gd name="adj" fmla="val 78095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607599" y="4607715"/>
            <a:ext cx="1785926" cy="2714644"/>
          </a:xfrm>
          <a:prstGeom prst="chevron">
            <a:avLst>
              <a:gd name="adj" fmla="val 7861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1357298"/>
            <a:ext cx="3000332" cy="4429156"/>
          </a:xfrm>
          <a:prstGeom prst="chevron">
            <a:avLst>
              <a:gd name="adj" fmla="val 82841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215074" y="1285860"/>
            <a:ext cx="2928926" cy="4500570"/>
          </a:xfrm>
          <a:prstGeom prst="chevron">
            <a:avLst>
              <a:gd name="adj" fmla="val 8086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786050" y="4929198"/>
            <a:ext cx="41825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Respira despacio y 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profundo</a:t>
            </a:r>
            <a:endParaRPr lang="es-ES" sz="24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357686" y="1214422"/>
            <a:ext cx="3750499" cy="3357586"/>
          </a:xfrm>
          <a:prstGeom prst="moon">
            <a:avLst>
              <a:gd name="adj" fmla="val 13537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984788" y="1142984"/>
            <a:ext cx="3444336" cy="3357586"/>
          </a:xfrm>
          <a:prstGeom prst="moon">
            <a:avLst>
              <a:gd name="adj" fmla="val 16208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65304" y="1142984"/>
            <a:ext cx="3520877" cy="3357586"/>
          </a:xfrm>
          <a:prstGeom prst="moon">
            <a:avLst>
              <a:gd name="adj" fmla="val 12768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857752" y="1214422"/>
            <a:ext cx="3750499" cy="3357586"/>
          </a:xfrm>
          <a:prstGeom prst="moon">
            <a:avLst>
              <a:gd name="adj" fmla="val 12632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-234730" y="1142984"/>
            <a:ext cx="3520877" cy="3357586"/>
          </a:xfrm>
          <a:prstGeom prst="moon">
            <a:avLst>
              <a:gd name="adj" fmla="val 1160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393501" y="1142984"/>
            <a:ext cx="3750499" cy="3357586"/>
          </a:xfrm>
          <a:prstGeom prst="moon">
            <a:avLst>
              <a:gd name="adj" fmla="val 1244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-199007" y="1142984"/>
            <a:ext cx="2985057" cy="3357586"/>
          </a:xfrm>
          <a:prstGeom prst="moon">
            <a:avLst>
              <a:gd name="adj" fmla="val 1257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929320" y="1142984"/>
            <a:ext cx="3214680" cy="3357586"/>
          </a:xfrm>
          <a:prstGeom prst="moon">
            <a:avLst>
              <a:gd name="adj" fmla="val 13894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-168388" y="1142984"/>
            <a:ext cx="2525778" cy="3357586"/>
          </a:xfrm>
          <a:prstGeom prst="moon">
            <a:avLst>
              <a:gd name="adj" fmla="val 133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465106" y="1142984"/>
            <a:ext cx="2678894" cy="3357586"/>
          </a:xfrm>
          <a:prstGeom prst="moon">
            <a:avLst>
              <a:gd name="adj" fmla="val 16476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-137770" y="1142984"/>
            <a:ext cx="2066499" cy="3357586"/>
          </a:xfrm>
          <a:prstGeom prst="moon">
            <a:avLst>
              <a:gd name="adj" fmla="val 1948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000892" y="1142984"/>
            <a:ext cx="2143108" cy="3357586"/>
          </a:xfrm>
          <a:prstGeom prst="moon">
            <a:avLst>
              <a:gd name="adj" fmla="val 2057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2643174" y="4714884"/>
            <a:ext cx="4136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Luego piensa en ti, escúchate</a:t>
            </a:r>
            <a:endParaRPr lang="es-ES" sz="2400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976822">
            <a:off x="2196761" y="162922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290663">
            <a:off x="4317718" y="1660317"/>
            <a:ext cx="2714644" cy="2657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976822">
            <a:off x="1982446" y="1843540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290663">
            <a:off x="4530562" y="187078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976822">
            <a:off x="1768132" y="2057855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76822">
            <a:off x="1553817" y="2272169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290663">
            <a:off x="4673439" y="2085100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90663">
            <a:off x="4887753" y="2299414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976822">
            <a:off x="1339506" y="2486482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76822">
            <a:off x="1125191" y="270079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976822">
            <a:off x="910877" y="2915111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76822">
            <a:off x="696562" y="3129425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290663">
            <a:off x="5102065" y="2513728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290663">
            <a:off x="5316379" y="2728042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290663">
            <a:off x="5459256" y="294235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290663">
            <a:off x="5673570" y="3156670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976822">
            <a:off x="482250" y="3272299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76822">
            <a:off x="267935" y="3486613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976822">
            <a:off x="53621" y="3700928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976822">
            <a:off x="-160694" y="3915242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976822">
            <a:off x="-375005" y="4129555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976822">
            <a:off x="-589320" y="4343869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8290663">
            <a:off x="5887885" y="329954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8290663">
            <a:off x="6102199" y="3513860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8290663">
            <a:off x="6245076" y="3728174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290663">
            <a:off x="6459390" y="3942488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8290663">
            <a:off x="6673702" y="4156802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8290663">
            <a:off x="6888016" y="437111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uadroTexto"/>
          <p:cNvSpPr txBox="1"/>
          <p:nvPr/>
        </p:nvSpPr>
        <p:spPr>
          <a:xfrm>
            <a:off x="2786050" y="4786322"/>
            <a:ext cx="32191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Este ejercicio sencillo </a:t>
            </a:r>
            <a:endParaRPr lang="es-ES" sz="24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  <a:p>
            <a:pPr algn="ctr"/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es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muy relajante</a:t>
            </a:r>
            <a:endParaRPr lang="es-E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62"/>
            <a:ext cx="9144000" cy="6791675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357686" y="1214422"/>
            <a:ext cx="3750499" cy="3357586"/>
          </a:xfrm>
          <a:prstGeom prst="moon">
            <a:avLst>
              <a:gd name="adj" fmla="val 1353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984788" y="1142984"/>
            <a:ext cx="3444336" cy="3357586"/>
          </a:xfrm>
          <a:prstGeom prst="moon">
            <a:avLst>
              <a:gd name="adj" fmla="val 1620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65304" y="1142984"/>
            <a:ext cx="3520877" cy="3357586"/>
          </a:xfrm>
          <a:prstGeom prst="moon">
            <a:avLst>
              <a:gd name="adj" fmla="val 1276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857752" y="1214422"/>
            <a:ext cx="3750499" cy="3357586"/>
          </a:xfrm>
          <a:prstGeom prst="moon">
            <a:avLst>
              <a:gd name="adj" fmla="val 1263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-234730" y="1142984"/>
            <a:ext cx="3520877" cy="3357586"/>
          </a:xfrm>
          <a:prstGeom prst="moon">
            <a:avLst>
              <a:gd name="adj" fmla="val 1160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393501" y="1142984"/>
            <a:ext cx="3750499" cy="3357586"/>
          </a:xfrm>
          <a:prstGeom prst="moon">
            <a:avLst>
              <a:gd name="adj" fmla="val 1244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-199007" y="1142984"/>
            <a:ext cx="2985057" cy="3357586"/>
          </a:xfrm>
          <a:prstGeom prst="moon">
            <a:avLst>
              <a:gd name="adj" fmla="val 1257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5929320" y="1142984"/>
            <a:ext cx="3214680" cy="3357586"/>
          </a:xfrm>
          <a:prstGeom prst="moon">
            <a:avLst>
              <a:gd name="adj" fmla="val 1389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-168388" y="1142984"/>
            <a:ext cx="2525778" cy="3357586"/>
          </a:xfrm>
          <a:prstGeom prst="moon">
            <a:avLst>
              <a:gd name="adj" fmla="val 1338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6465106" y="1142984"/>
            <a:ext cx="2678894" cy="3357586"/>
          </a:xfrm>
          <a:prstGeom prst="moon">
            <a:avLst>
              <a:gd name="adj" fmla="val 1647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-137770" y="1142984"/>
            <a:ext cx="2066499" cy="3357586"/>
          </a:xfrm>
          <a:prstGeom prst="moon">
            <a:avLst>
              <a:gd name="adj" fmla="val 1948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7000892" y="1142984"/>
            <a:ext cx="2143108" cy="3357586"/>
          </a:xfrm>
          <a:prstGeom prst="moon">
            <a:avLst>
              <a:gd name="adj" fmla="val 2057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714348" y="5143512"/>
            <a:ext cx="76466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¿Cuántas veces has querido escapar de tu rutina diaria,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tener un momento de paz y tranquilidad?</a:t>
            </a:r>
            <a:endParaRPr lang="es-ES" sz="2400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6"/>
            <a:ext cx="9144000" cy="682680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 flipH="1">
            <a:off x="2214550" y="642914"/>
            <a:ext cx="2071670" cy="2500306"/>
          </a:xfrm>
          <a:prstGeom prst="moon">
            <a:avLst>
              <a:gd name="adj" fmla="val 2108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2214518" y="-214286"/>
            <a:ext cx="2071734" cy="2500306"/>
          </a:xfrm>
          <a:prstGeom prst="moon">
            <a:avLst>
              <a:gd name="adj" fmla="val 1956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2214550" y="2357426"/>
            <a:ext cx="2071670" cy="2500306"/>
          </a:xfrm>
          <a:prstGeom prst="moon">
            <a:avLst>
              <a:gd name="adj" fmla="val 2108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2214518" y="1500226"/>
            <a:ext cx="2071734" cy="2500306"/>
          </a:xfrm>
          <a:prstGeom prst="moon">
            <a:avLst>
              <a:gd name="adj" fmla="val 2260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2214550" y="4071914"/>
            <a:ext cx="2071670" cy="2500306"/>
          </a:xfrm>
          <a:prstGeom prst="moon">
            <a:avLst>
              <a:gd name="adj" fmla="val 2260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2214518" y="3214714"/>
            <a:ext cx="2071734" cy="2500306"/>
          </a:xfrm>
          <a:prstGeom prst="moon">
            <a:avLst>
              <a:gd name="adj" fmla="val 2412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 flipH="1">
            <a:off x="5000632" y="642914"/>
            <a:ext cx="2071670" cy="2500306"/>
          </a:xfrm>
          <a:prstGeom prst="moon">
            <a:avLst>
              <a:gd name="adj" fmla="val 2412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5000600" y="-214286"/>
            <a:ext cx="2071734" cy="2500306"/>
          </a:xfrm>
          <a:prstGeom prst="moon">
            <a:avLst>
              <a:gd name="adj" fmla="val 2260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 flipH="1">
            <a:off x="5000632" y="2357426"/>
            <a:ext cx="2071670" cy="2500306"/>
          </a:xfrm>
          <a:prstGeom prst="moon">
            <a:avLst>
              <a:gd name="adj" fmla="val 2412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5000600" y="1500226"/>
            <a:ext cx="2071734" cy="2500306"/>
          </a:xfrm>
          <a:prstGeom prst="moon">
            <a:avLst>
              <a:gd name="adj" fmla="val 2564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 flipH="1">
            <a:off x="5000632" y="4071914"/>
            <a:ext cx="2071670" cy="2500306"/>
          </a:xfrm>
          <a:prstGeom prst="moon">
            <a:avLst>
              <a:gd name="adj" fmla="val 2108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5000600" y="3214714"/>
            <a:ext cx="2071734" cy="2500306"/>
          </a:xfrm>
          <a:prstGeom prst="moon">
            <a:avLst>
              <a:gd name="adj" fmla="val 2564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571472" y="5357826"/>
            <a:ext cx="760336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Tener un momento para concentrarte, verte a ti 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mismo</a:t>
            </a:r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hablarte, comunicarte con tu interior.</a:t>
            </a:r>
          </a:p>
          <a:p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976822">
            <a:off x="2196761" y="1629226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290663">
            <a:off x="4317718" y="1660317"/>
            <a:ext cx="2714644" cy="2657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976822">
            <a:off x="1982446" y="1843540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290663">
            <a:off x="4530562" y="1870786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976822">
            <a:off x="1768132" y="2057855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76822">
            <a:off x="1553817" y="2272169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290663">
            <a:off x="4673439" y="2085100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90663">
            <a:off x="4887753" y="2299414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976822">
            <a:off x="1339506" y="2486482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76822">
            <a:off x="1125191" y="2700796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976822">
            <a:off x="910877" y="2915111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76822">
            <a:off x="696562" y="3129425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290663">
            <a:off x="5102065" y="2513728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290663">
            <a:off x="5316379" y="2728042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290663">
            <a:off x="5459256" y="2942356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290663">
            <a:off x="5673570" y="3156670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976822">
            <a:off x="482250" y="3272299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76822">
            <a:off x="267935" y="3486613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976822">
            <a:off x="53621" y="3700928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976822">
            <a:off x="-160694" y="3915242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976822">
            <a:off x="-375005" y="4129555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976822">
            <a:off x="-589320" y="4343869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8290663">
            <a:off x="5887885" y="3299546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8290663">
            <a:off x="6102199" y="3513860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8290663">
            <a:off x="6245076" y="3728174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290663">
            <a:off x="6459390" y="3942488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8290663">
            <a:off x="6673702" y="4156802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8290663">
            <a:off x="6888016" y="4371116"/>
            <a:ext cx="2714644" cy="27014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uadroTexto"/>
          <p:cNvSpPr txBox="1"/>
          <p:nvPr/>
        </p:nvSpPr>
        <p:spPr>
          <a:xfrm>
            <a:off x="4786314" y="4857760"/>
            <a:ext cx="40660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 puedes hacerlo, algunas veces 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puedes 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 de vacaciones, 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tomar un 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retiro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86787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643438" y="0"/>
            <a:ext cx="4500562" cy="6858000"/>
          </a:xfrm>
          <a:prstGeom prst="chevron">
            <a:avLst>
              <a:gd name="adj" fmla="val 88377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071814" y="-785830"/>
            <a:ext cx="3071810" cy="4643470"/>
          </a:xfrm>
          <a:prstGeom prst="chevron">
            <a:avLst>
              <a:gd name="adj" fmla="val 8490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2964657" y="2964641"/>
            <a:ext cx="3143248" cy="4643470"/>
          </a:xfrm>
          <a:prstGeom prst="chevron">
            <a:avLst>
              <a:gd name="adj" fmla="val 81587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43330" y="-428652"/>
            <a:ext cx="1928778" cy="2786082"/>
          </a:xfrm>
          <a:prstGeom prst="chevron">
            <a:avLst>
              <a:gd name="adj" fmla="val 78095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607599" y="4607715"/>
            <a:ext cx="1785926" cy="2714644"/>
          </a:xfrm>
          <a:prstGeom prst="chevron">
            <a:avLst>
              <a:gd name="adj" fmla="val 7861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1357298"/>
            <a:ext cx="3000332" cy="4429156"/>
          </a:xfrm>
          <a:prstGeom prst="chevron">
            <a:avLst>
              <a:gd name="adj" fmla="val 82841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215074" y="1285860"/>
            <a:ext cx="2928926" cy="4500570"/>
          </a:xfrm>
          <a:prstGeom prst="chevron">
            <a:avLst>
              <a:gd name="adj" fmla="val 8086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785918" y="4429132"/>
            <a:ext cx="620875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Pero muchas veces no tenemos tiempo </a:t>
            </a:r>
          </a:p>
          <a:p>
            <a:pPr algn="ctr"/>
            <a:r>
              <a:rPr lang="es-ES" sz="20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para hacer eso y necesitamos un momento en nuestra</a:t>
            </a:r>
          </a:p>
          <a:p>
            <a:pPr algn="ctr"/>
            <a:r>
              <a:rPr lang="es-ES" sz="20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rutina diaria para escuchar nuestra voz interior</a:t>
            </a:r>
            <a:endParaRPr lang="es-ES" sz="2000" b="1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 flipH="1">
            <a:off x="2214550" y="642914"/>
            <a:ext cx="2071670" cy="2500306"/>
          </a:xfrm>
          <a:prstGeom prst="moon">
            <a:avLst>
              <a:gd name="adj" fmla="val 2108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2214518" y="-214286"/>
            <a:ext cx="2071734" cy="2500306"/>
          </a:xfrm>
          <a:prstGeom prst="moon">
            <a:avLst>
              <a:gd name="adj" fmla="val 1956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2214550" y="2357426"/>
            <a:ext cx="2071670" cy="2500306"/>
          </a:xfrm>
          <a:prstGeom prst="moon">
            <a:avLst>
              <a:gd name="adj" fmla="val 2108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2214518" y="1500226"/>
            <a:ext cx="2071734" cy="2500306"/>
          </a:xfrm>
          <a:prstGeom prst="moon">
            <a:avLst>
              <a:gd name="adj" fmla="val 2260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2214550" y="4071914"/>
            <a:ext cx="2071670" cy="2500306"/>
          </a:xfrm>
          <a:prstGeom prst="moon">
            <a:avLst>
              <a:gd name="adj" fmla="val 2260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2214518" y="3214714"/>
            <a:ext cx="2071734" cy="2500306"/>
          </a:xfrm>
          <a:prstGeom prst="moon">
            <a:avLst>
              <a:gd name="adj" fmla="val 2412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 flipH="1">
            <a:off x="5000632" y="642914"/>
            <a:ext cx="2071670" cy="2500306"/>
          </a:xfrm>
          <a:prstGeom prst="moon">
            <a:avLst>
              <a:gd name="adj" fmla="val 2412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5000600" y="-214286"/>
            <a:ext cx="2071734" cy="2500306"/>
          </a:xfrm>
          <a:prstGeom prst="moon">
            <a:avLst>
              <a:gd name="adj" fmla="val 2260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 flipH="1">
            <a:off x="5000632" y="2357426"/>
            <a:ext cx="2071670" cy="2500306"/>
          </a:xfrm>
          <a:prstGeom prst="moon">
            <a:avLst>
              <a:gd name="adj" fmla="val 2412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5000600" y="1500226"/>
            <a:ext cx="2071734" cy="2500306"/>
          </a:xfrm>
          <a:prstGeom prst="moon">
            <a:avLst>
              <a:gd name="adj" fmla="val 2564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 flipH="1">
            <a:off x="5000632" y="4071914"/>
            <a:ext cx="2071670" cy="2500306"/>
          </a:xfrm>
          <a:prstGeom prst="moon">
            <a:avLst>
              <a:gd name="adj" fmla="val 2108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5000600" y="3214714"/>
            <a:ext cx="2071734" cy="2500306"/>
          </a:xfrm>
          <a:prstGeom prst="moon">
            <a:avLst>
              <a:gd name="adj" fmla="val 2564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1285852" y="5357826"/>
            <a:ext cx="6786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Adelante Amigo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ya de tanta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Presión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,de tantos sueños</a:t>
            </a:r>
          </a:p>
          <a:p>
            <a:pPr algn="ctr"/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 sentido,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adéntrate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tu mundo interior,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encontrarás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allí grandes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secretos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permitirán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vida sea más </a:t>
            </a:r>
            <a:r>
              <a:rPr lang="es-ES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</a:p>
          <a:p>
            <a:pPr algn="ctr"/>
            <a:endParaRPr lang="es-ES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357686" y="1214422"/>
            <a:ext cx="3750499" cy="3357586"/>
          </a:xfrm>
          <a:prstGeom prst="moon">
            <a:avLst>
              <a:gd name="adj" fmla="val 13537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984788" y="1142984"/>
            <a:ext cx="3444336" cy="3357586"/>
          </a:xfrm>
          <a:prstGeom prst="moon">
            <a:avLst>
              <a:gd name="adj" fmla="val 16208"/>
            </a:avLst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65304" y="1142984"/>
            <a:ext cx="3520877" cy="3357586"/>
          </a:xfrm>
          <a:prstGeom prst="moon">
            <a:avLst>
              <a:gd name="adj" fmla="val 12768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857752" y="1214422"/>
            <a:ext cx="3750499" cy="3357586"/>
          </a:xfrm>
          <a:prstGeom prst="moon">
            <a:avLst>
              <a:gd name="adj" fmla="val 12632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-234730" y="1142984"/>
            <a:ext cx="3520877" cy="3357586"/>
          </a:xfrm>
          <a:prstGeom prst="moon">
            <a:avLst>
              <a:gd name="adj" fmla="val 1160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393501" y="1142984"/>
            <a:ext cx="3750499" cy="3357586"/>
          </a:xfrm>
          <a:prstGeom prst="moon">
            <a:avLst>
              <a:gd name="adj" fmla="val 1244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-199007" y="1142984"/>
            <a:ext cx="2985057" cy="3357586"/>
          </a:xfrm>
          <a:prstGeom prst="moon">
            <a:avLst>
              <a:gd name="adj" fmla="val 1257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929320" y="1142984"/>
            <a:ext cx="3214680" cy="3357586"/>
          </a:xfrm>
          <a:prstGeom prst="moon">
            <a:avLst>
              <a:gd name="adj" fmla="val 13894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-168388" y="1142984"/>
            <a:ext cx="2525778" cy="3357586"/>
          </a:xfrm>
          <a:prstGeom prst="moon">
            <a:avLst>
              <a:gd name="adj" fmla="val 133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465106" y="1142984"/>
            <a:ext cx="2678894" cy="3357586"/>
          </a:xfrm>
          <a:prstGeom prst="moon">
            <a:avLst>
              <a:gd name="adj" fmla="val 16476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-137770" y="1142984"/>
            <a:ext cx="2066499" cy="3357586"/>
          </a:xfrm>
          <a:prstGeom prst="moon">
            <a:avLst>
              <a:gd name="adj" fmla="val 1948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000892" y="1142984"/>
            <a:ext cx="2143108" cy="3357586"/>
          </a:xfrm>
          <a:prstGeom prst="moon">
            <a:avLst>
              <a:gd name="adj" fmla="val 2057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2000232" y="3786190"/>
            <a:ext cx="45005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vivas la vida </a:t>
            </a:r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en </a:t>
            </a:r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exterior, allí </a:t>
            </a:r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dentro de </a:t>
            </a:r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corazón mora </a:t>
            </a:r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</a:t>
            </a:r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 Verdad.. y sólo </a:t>
            </a:r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</a:t>
            </a:r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será revelada cuando</a:t>
            </a:r>
          </a:p>
          <a:p>
            <a:pPr algn="ctr"/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</a:t>
            </a:r>
            <a:r>
              <a:rPr lang="es-ES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decidas entrar…</a:t>
            </a:r>
          </a:p>
          <a:p>
            <a:pPr algn="ctr"/>
            <a:endParaRPr lang="es-ES" sz="24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4"/>
            <a:ext cx="9144000" cy="68380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976822">
            <a:off x="2196761" y="162922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290663">
            <a:off x="4317718" y="1660317"/>
            <a:ext cx="2714644" cy="2657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976822">
            <a:off x="1982446" y="1843540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290663">
            <a:off x="4530562" y="187078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976822">
            <a:off x="1768132" y="2057855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976822">
            <a:off x="1553817" y="2272169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290663">
            <a:off x="4673439" y="2085100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90663">
            <a:off x="4887753" y="2299414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976822">
            <a:off x="1339506" y="2486482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76822">
            <a:off x="1125191" y="270079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976822">
            <a:off x="910877" y="2915111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976822">
            <a:off x="696562" y="3129425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290663">
            <a:off x="5102065" y="2513728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290663">
            <a:off x="5316379" y="2728042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290663">
            <a:off x="5459256" y="294235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290663">
            <a:off x="5673570" y="3156670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976822">
            <a:off x="482250" y="3272299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976822">
            <a:off x="267935" y="3486613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976822">
            <a:off x="53621" y="3700928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976822">
            <a:off x="-160694" y="3915242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976822">
            <a:off x="-375005" y="4129555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976822">
            <a:off x="-589320" y="4343869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8290663">
            <a:off x="5887885" y="329954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8290663">
            <a:off x="6102199" y="3513860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8290663">
            <a:off x="6245076" y="3728174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290663">
            <a:off x="6459390" y="3942488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8290663">
            <a:off x="6673702" y="4156802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8290663">
            <a:off x="6888016" y="4371116"/>
            <a:ext cx="2714644" cy="2701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uadroTexto"/>
          <p:cNvSpPr txBox="1"/>
          <p:nvPr/>
        </p:nvSpPr>
        <p:spPr>
          <a:xfrm>
            <a:off x="1214414" y="5286388"/>
            <a:ext cx="65008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D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lo pienses más.. Deja el temor…¿temor a qué? ¿Qué temes perder? ¡¡Nada!! Porque nada nos pertenece… </a:t>
            </a:r>
          </a:p>
          <a:p>
            <a:pPr algn="ctr"/>
            <a: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D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aquí es temporal… busca lo eterno amigo…</a:t>
            </a:r>
          </a:p>
          <a:p>
            <a:pPr algn="ctr"/>
            <a:endParaRPr lang="es-ES" sz="2000" dirty="0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/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68181">
            <a:off x="2980091" y="51163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500562" y="-1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967886">
            <a:off x="2551463" y="765520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93720">
            <a:off x="5013843" y="653891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967886">
            <a:off x="2059228" y="1487729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593720">
            <a:off x="5585349" y="1368270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967886">
            <a:off x="1487724" y="2202110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593720">
            <a:off x="6085413" y="2082650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967886">
            <a:off x="916218" y="2916490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593720">
            <a:off x="6728356" y="2868469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967886">
            <a:off x="559028" y="3487994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93720">
            <a:off x="7085547" y="3513655"/>
            <a:ext cx="1571636" cy="1571636"/>
          </a:xfrm>
          <a:prstGeom prst="teardrop">
            <a:avLst/>
          </a:prstGeom>
          <a:gradFill flip="none" rotWithShape="1">
            <a:gsLst>
              <a:gs pos="4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2571736" y="4429132"/>
            <a:ext cx="3812262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esa esencia que 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 hacia el 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infinito</a:t>
            </a:r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000" dirty="0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21" name="20 Luna"/>
          <p:cNvSpPr/>
          <p:nvPr/>
        </p:nvSpPr>
        <p:spPr>
          <a:xfrm rot="5400000" flipH="1">
            <a:off x="2214550" y="642914"/>
            <a:ext cx="2071670" cy="2500306"/>
          </a:xfrm>
          <a:prstGeom prst="moon">
            <a:avLst>
              <a:gd name="adj" fmla="val 2108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200000">
            <a:off x="2214518" y="-214286"/>
            <a:ext cx="2071734" cy="2500306"/>
          </a:xfrm>
          <a:prstGeom prst="moon">
            <a:avLst>
              <a:gd name="adj" fmla="val 1956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5400000" flipH="1">
            <a:off x="2214550" y="2357426"/>
            <a:ext cx="2071670" cy="2500306"/>
          </a:xfrm>
          <a:prstGeom prst="moon">
            <a:avLst>
              <a:gd name="adj" fmla="val 2108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>
            <a:off x="2214518" y="1500226"/>
            <a:ext cx="2071734" cy="2500306"/>
          </a:xfrm>
          <a:prstGeom prst="moon">
            <a:avLst>
              <a:gd name="adj" fmla="val 2260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5400000" flipH="1">
            <a:off x="2214550" y="4071914"/>
            <a:ext cx="2071670" cy="2500306"/>
          </a:xfrm>
          <a:prstGeom prst="moon">
            <a:avLst>
              <a:gd name="adj" fmla="val 2260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200000">
            <a:off x="2214518" y="3214714"/>
            <a:ext cx="2071734" cy="2500306"/>
          </a:xfrm>
          <a:prstGeom prst="moon">
            <a:avLst>
              <a:gd name="adj" fmla="val 2412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5400000" flipH="1">
            <a:off x="5000632" y="642914"/>
            <a:ext cx="2071670" cy="2500306"/>
          </a:xfrm>
          <a:prstGeom prst="moon">
            <a:avLst>
              <a:gd name="adj" fmla="val 2412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6200000">
            <a:off x="5000600" y="-214286"/>
            <a:ext cx="2071734" cy="2500306"/>
          </a:xfrm>
          <a:prstGeom prst="moon">
            <a:avLst>
              <a:gd name="adj" fmla="val 2260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5400000" flipH="1">
            <a:off x="5000632" y="2357426"/>
            <a:ext cx="2071670" cy="2500306"/>
          </a:xfrm>
          <a:prstGeom prst="moon">
            <a:avLst>
              <a:gd name="adj" fmla="val 2412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6200000">
            <a:off x="5000600" y="1500226"/>
            <a:ext cx="2071734" cy="2500306"/>
          </a:xfrm>
          <a:prstGeom prst="moon">
            <a:avLst>
              <a:gd name="adj" fmla="val 2564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5400000" flipH="1">
            <a:off x="5000632" y="4071914"/>
            <a:ext cx="2071670" cy="2500306"/>
          </a:xfrm>
          <a:prstGeom prst="moon">
            <a:avLst>
              <a:gd name="adj" fmla="val 2108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6200000">
            <a:off x="5000600" y="3214714"/>
            <a:ext cx="2071734" cy="2500306"/>
          </a:xfrm>
          <a:prstGeom prst="moon">
            <a:avLst>
              <a:gd name="adj" fmla="val 25648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2214546" y="4500570"/>
            <a:ext cx="52213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cualquier momento llegará el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fín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b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¿Y qué hiciste con tu vida? ¿Sólo </a:t>
            </a: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acumular más y más cosas? Sólo lo </a:t>
            </a: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hayas cultivado espiritualmente…</a:t>
            </a:r>
            <a:endParaRPr lang="es-ES" sz="2400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 animBg="1"/>
      <p:bldP spid="21" grpId="1" animBg="1"/>
      <p:bldP spid="21" grpId="2" animBg="1"/>
      <p:bldP spid="21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17" grpId="0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920"/>
            <a:ext cx="9144000" cy="682016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 flipH="1">
            <a:off x="2214550" y="642914"/>
            <a:ext cx="2071670" cy="2500306"/>
          </a:xfrm>
          <a:prstGeom prst="moon">
            <a:avLst>
              <a:gd name="adj" fmla="val 21082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2214518" y="-214286"/>
            <a:ext cx="2071734" cy="2500306"/>
          </a:xfrm>
          <a:prstGeom prst="moon">
            <a:avLst>
              <a:gd name="adj" fmla="val 19560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2214550" y="2357426"/>
            <a:ext cx="2071670" cy="2500306"/>
          </a:xfrm>
          <a:prstGeom prst="moon">
            <a:avLst>
              <a:gd name="adj" fmla="val 21082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2214518" y="1500226"/>
            <a:ext cx="2071734" cy="2500306"/>
          </a:xfrm>
          <a:prstGeom prst="moon">
            <a:avLst>
              <a:gd name="adj" fmla="val 22604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2214550" y="4071914"/>
            <a:ext cx="2071670" cy="2500306"/>
          </a:xfrm>
          <a:prstGeom prst="moon">
            <a:avLst>
              <a:gd name="adj" fmla="val 22604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2214518" y="3214714"/>
            <a:ext cx="2071734" cy="2500306"/>
          </a:xfrm>
          <a:prstGeom prst="moon">
            <a:avLst>
              <a:gd name="adj" fmla="val 24126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 flipH="1">
            <a:off x="5000632" y="642914"/>
            <a:ext cx="2071670" cy="2500306"/>
          </a:xfrm>
          <a:prstGeom prst="moon">
            <a:avLst>
              <a:gd name="adj" fmla="val 24126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5000600" y="-214286"/>
            <a:ext cx="2071734" cy="2500306"/>
          </a:xfrm>
          <a:prstGeom prst="moon">
            <a:avLst>
              <a:gd name="adj" fmla="val 22604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 flipH="1">
            <a:off x="5000632" y="2357426"/>
            <a:ext cx="2071670" cy="2500306"/>
          </a:xfrm>
          <a:prstGeom prst="moon">
            <a:avLst>
              <a:gd name="adj" fmla="val 24126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5000600" y="1500226"/>
            <a:ext cx="2071734" cy="2500306"/>
          </a:xfrm>
          <a:prstGeom prst="moon">
            <a:avLst>
              <a:gd name="adj" fmla="val 25648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 flipH="1">
            <a:off x="5000632" y="4071914"/>
            <a:ext cx="2071670" cy="2500306"/>
          </a:xfrm>
          <a:prstGeom prst="moon">
            <a:avLst>
              <a:gd name="adj" fmla="val 21082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5000600" y="3214714"/>
            <a:ext cx="2071734" cy="2500306"/>
          </a:xfrm>
          <a:prstGeom prst="moon">
            <a:avLst>
              <a:gd name="adj" fmla="val 25648"/>
            </a:avLst>
          </a:prstGeom>
          <a:gradFill flip="none" rotWithShape="1">
            <a:gsLst>
              <a:gs pos="46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2143108" y="5357826"/>
            <a:ext cx="4780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¡Sólo lo que hay en tu corazón, </a:t>
            </a:r>
          </a:p>
          <a:p>
            <a:pPr algn="ctr"/>
            <a:r>
              <a:rPr lang="es-ES" sz="2400" b="1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permanecerá contigo por siempre!</a:t>
            </a:r>
          </a:p>
          <a:p>
            <a:pPr algn="ctr"/>
            <a:endParaRPr lang="es-ES" sz="2400" b="1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17" name="16 Luna"/>
          <p:cNvSpPr/>
          <p:nvPr/>
        </p:nvSpPr>
        <p:spPr>
          <a:xfrm>
            <a:off x="4357686" y="1214422"/>
            <a:ext cx="3750499" cy="3357586"/>
          </a:xfrm>
          <a:prstGeom prst="moon">
            <a:avLst>
              <a:gd name="adj" fmla="val 13537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984788" y="1142984"/>
            <a:ext cx="3444336" cy="3357586"/>
          </a:xfrm>
          <a:prstGeom prst="moon">
            <a:avLst>
              <a:gd name="adj" fmla="val 16208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65304" y="1142984"/>
            <a:ext cx="3520877" cy="3357586"/>
          </a:xfrm>
          <a:prstGeom prst="moon">
            <a:avLst>
              <a:gd name="adj" fmla="val 12768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4857752" y="1214422"/>
            <a:ext cx="3750499" cy="3357586"/>
          </a:xfrm>
          <a:prstGeom prst="moon">
            <a:avLst>
              <a:gd name="adj" fmla="val 12632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-234730" y="1142984"/>
            <a:ext cx="3520877" cy="3357586"/>
          </a:xfrm>
          <a:prstGeom prst="moon">
            <a:avLst>
              <a:gd name="adj" fmla="val 11609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5393501" y="1142984"/>
            <a:ext cx="3750499" cy="3357586"/>
          </a:xfrm>
          <a:prstGeom prst="moon">
            <a:avLst>
              <a:gd name="adj" fmla="val 12449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-199007" y="1142984"/>
            <a:ext cx="2985057" cy="3357586"/>
          </a:xfrm>
          <a:prstGeom prst="moon">
            <a:avLst>
              <a:gd name="adj" fmla="val 12575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5929320" y="1142984"/>
            <a:ext cx="3214680" cy="3357586"/>
          </a:xfrm>
          <a:prstGeom prst="moon">
            <a:avLst>
              <a:gd name="adj" fmla="val 13894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flipH="1">
            <a:off x="-168388" y="1142984"/>
            <a:ext cx="2525778" cy="3357586"/>
          </a:xfrm>
          <a:prstGeom prst="moon">
            <a:avLst>
              <a:gd name="adj" fmla="val 13383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6465106" y="1142984"/>
            <a:ext cx="2678894" cy="3357586"/>
          </a:xfrm>
          <a:prstGeom prst="moon">
            <a:avLst>
              <a:gd name="adj" fmla="val 16476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-137770" y="1142984"/>
            <a:ext cx="2066499" cy="3357586"/>
          </a:xfrm>
          <a:prstGeom prst="moon">
            <a:avLst>
              <a:gd name="adj" fmla="val 19489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7000892" y="1142984"/>
            <a:ext cx="2143108" cy="3357586"/>
          </a:xfrm>
          <a:prstGeom prst="moon">
            <a:avLst>
              <a:gd name="adj" fmla="val 20575"/>
            </a:avLst>
          </a:prstGeom>
          <a:gradFill flip="none" rotWithShape="1">
            <a:gsLst>
              <a:gs pos="16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361451">
            <a:off x="4057952" y="4873755"/>
            <a:ext cx="2508141" cy="1593286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324</Words>
  <Application>Microsoft Office PowerPoint</Application>
  <PresentationFormat>Presentación en pantalla (4:3)</PresentationFormat>
  <Paragraphs>46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</cp:revision>
  <dcterms:created xsi:type="dcterms:W3CDTF">2013-10-30T01:14:09Z</dcterms:created>
  <dcterms:modified xsi:type="dcterms:W3CDTF">2013-10-30T17:38:50Z</dcterms:modified>
</cp:coreProperties>
</file>