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1" r:id="rId3"/>
    <p:sldId id="284" r:id="rId4"/>
    <p:sldId id="282" r:id="rId5"/>
    <p:sldId id="257" r:id="rId6"/>
    <p:sldId id="285" r:id="rId7"/>
    <p:sldId id="259" r:id="rId8"/>
    <p:sldId id="262" r:id="rId9"/>
    <p:sldId id="286" r:id="rId10"/>
    <p:sldId id="263" r:id="rId11"/>
    <p:sldId id="267" r:id="rId12"/>
    <p:sldId id="287" r:id="rId13"/>
    <p:sldId id="264" r:id="rId14"/>
    <p:sldId id="269" r:id="rId15"/>
    <p:sldId id="288" r:id="rId16"/>
    <p:sldId id="278" r:id="rId17"/>
    <p:sldId id="266" r:id="rId18"/>
    <p:sldId id="289" r:id="rId19"/>
    <p:sldId id="265" r:id="rId20"/>
    <p:sldId id="272" r:id="rId21"/>
    <p:sldId id="290" r:id="rId22"/>
    <p:sldId id="270" r:id="rId23"/>
    <p:sldId id="268" r:id="rId24"/>
    <p:sldId id="291" r:id="rId25"/>
    <p:sldId id="273" r:id="rId26"/>
    <p:sldId id="271" r:id="rId27"/>
    <p:sldId id="292" r:id="rId28"/>
    <p:sldId id="275" r:id="rId29"/>
    <p:sldId id="293" r:id="rId30"/>
    <p:sldId id="294" r:id="rId31"/>
    <p:sldId id="295" r:id="rId32"/>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SaVknPxOoDfiCwuJtrvaw" hashData="lii9dASCH+txV8cu3KLRhKsGYu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61B00"/>
    <a:srgbClr val="663300"/>
    <a:srgbClr val="130901"/>
    <a:srgbClr val="452103"/>
    <a:srgbClr val="FF00FF"/>
    <a:srgbClr val="FFBDFF"/>
    <a:srgbClr val="232C12"/>
    <a:srgbClr val="007A37"/>
    <a:srgbClr val="CAE8AA"/>
    <a:srgbClr val="00180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910" y="4074"/>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513AE4-C6AD-4143-8F39-11551FCAC4B2}"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B355C053-F414-42B3-9EB4-10A3B783501C}" type="datetimeFigureOut">
              <a:rPr lang="es-PE" smtClean="0"/>
              <a:pPr/>
              <a:t>23/11/2023</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513AE4-C6AD-4143-8F39-11551FCAC4B2}"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16.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19.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2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2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2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2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9.jpeg"/><Relationship Id="rId1" Type="http://schemas.openxmlformats.org/officeDocument/2006/relationships/slideLayout" Target="../slideLayouts/slideLayout7.xml"/><Relationship Id="rId4" Type="http://schemas.openxmlformats.org/officeDocument/2006/relationships/image" Target="../media/image80.png"/></Relationships>
</file>

<file path=ppt/slides/_rels/slide30.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image" Target="../media/image86.png"/><Relationship Id="rId18" Type="http://schemas.openxmlformats.org/officeDocument/2006/relationships/image" Target="../media/image8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2.png"/><Relationship Id="rId11" Type="http://schemas.openxmlformats.org/officeDocument/2006/relationships/image" Target="../media/image85.png"/><Relationship Id="rId5" Type="http://schemas.openxmlformats.org/officeDocument/2006/relationships/hyperlink" Target="http://www.mispps.com/" TargetMode="External"/><Relationship Id="rId15" Type="http://schemas.openxmlformats.org/officeDocument/2006/relationships/image" Target="../media/image87.png"/><Relationship Id="rId10" Type="http://schemas.openxmlformats.org/officeDocument/2006/relationships/hyperlink" Target="https://www.facebook.com/mispps" TargetMode="External"/><Relationship Id="rId4" Type="http://schemas.openxmlformats.org/officeDocument/2006/relationships/image" Target="../media/image81.png"/><Relationship Id="rId9" Type="http://schemas.openxmlformats.org/officeDocument/2006/relationships/image" Target="../media/image8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A0D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225340_kobieta_droga_taniec.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0" y="0"/>
            <a:ext cx="573415" cy="571504"/>
          </a:xfrm>
          <a:prstGeom prst="rect">
            <a:avLst/>
          </a:prstGeom>
          <a:effectLst>
            <a:reflection blurRad="6350" stA="50000" endA="300" endPos="90000" dir="5400000" sy="-100000" algn="bl" rotWithShape="0"/>
          </a:effectLst>
        </p:spPr>
      </p:pic>
      <p:pic>
        <p:nvPicPr>
          <p:cNvPr id="4" name="3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8570585" y="0"/>
            <a:ext cx="573415" cy="571504"/>
          </a:xfrm>
          <a:prstGeom prst="rect">
            <a:avLst/>
          </a:prstGeom>
          <a:effectLst>
            <a:reflection blurRad="6350" stA="50000" endA="300" endPos="90000" dir="5400000" sy="-100000" algn="bl" rotWithShape="0"/>
          </a:effectLst>
        </p:spPr>
      </p:pic>
      <p:pic>
        <p:nvPicPr>
          <p:cNvPr id="5" name="4 Imagen" descr="pngtree-abstract-golden-and-silver-spiral-decoration-3d-bun-png-image_10170474.png"/>
          <p:cNvPicPr>
            <a:picLocks noChangeAspect="1"/>
          </p:cNvPicPr>
          <p:nvPr/>
        </p:nvPicPr>
        <p:blipFill>
          <a:blip r:embed="rId4" cstate="print">
            <a:lum contrast="40000"/>
          </a:blip>
          <a:stretch>
            <a:fillRect/>
          </a:stretch>
        </p:blipFill>
        <p:spPr>
          <a:xfrm>
            <a:off x="357158" y="500048"/>
            <a:ext cx="573415" cy="571504"/>
          </a:xfrm>
          <a:prstGeom prst="rect">
            <a:avLst/>
          </a:prstGeom>
          <a:effectLst>
            <a:reflection blurRad="6350" stA="50000" endA="300" endPos="90000" dir="5400000" sy="-100000" algn="bl" rotWithShape="0"/>
          </a:effectLst>
        </p:spPr>
      </p:pic>
      <p:pic>
        <p:nvPicPr>
          <p:cNvPr id="6" name="5 Imagen" descr="pngtree-abstract-golden-and-silver-spiral-decoration-3d-bun-png-image_10170474.png"/>
          <p:cNvPicPr>
            <a:picLocks noChangeAspect="1"/>
          </p:cNvPicPr>
          <p:nvPr/>
        </p:nvPicPr>
        <p:blipFill>
          <a:blip r:embed="rId4" cstate="print">
            <a:lum contrast="40000"/>
          </a:blip>
          <a:stretch>
            <a:fillRect/>
          </a:stretch>
        </p:blipFill>
        <p:spPr>
          <a:xfrm>
            <a:off x="8215338" y="571486"/>
            <a:ext cx="573415" cy="571504"/>
          </a:xfrm>
          <a:prstGeom prst="rect">
            <a:avLst/>
          </a:prstGeom>
          <a:effectLst>
            <a:reflection blurRad="6350" stA="50000" endA="300" endPos="90000" dir="5400000" sy="-100000" algn="bl" rotWithShape="0"/>
          </a:effectLst>
        </p:spPr>
      </p:pic>
      <p:pic>
        <p:nvPicPr>
          <p:cNvPr id="7" name="6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928662" y="857238"/>
            <a:ext cx="573415" cy="571504"/>
          </a:xfrm>
          <a:prstGeom prst="rect">
            <a:avLst/>
          </a:prstGeom>
          <a:effectLst>
            <a:reflection blurRad="6350" stA="50000" endA="300" endPos="90000" dir="5400000" sy="-100000" algn="bl" rotWithShape="0"/>
          </a:effectLst>
        </p:spPr>
      </p:pic>
      <p:pic>
        <p:nvPicPr>
          <p:cNvPr id="8" name="7 Imagen" descr="pngtree-abstract-golden-and-silver-spiral-decoration-3d-bun-png-image_10170474.png"/>
          <p:cNvPicPr>
            <a:picLocks noChangeAspect="1"/>
          </p:cNvPicPr>
          <p:nvPr/>
        </p:nvPicPr>
        <p:blipFill>
          <a:blip r:embed="rId4" cstate="print">
            <a:lum contrast="40000"/>
          </a:blip>
          <a:stretch>
            <a:fillRect/>
          </a:stretch>
        </p:blipFill>
        <p:spPr>
          <a:xfrm>
            <a:off x="1643042" y="1071552"/>
            <a:ext cx="573415" cy="571504"/>
          </a:xfrm>
          <a:prstGeom prst="rect">
            <a:avLst/>
          </a:prstGeom>
          <a:effectLst>
            <a:reflection blurRad="6350" stA="50000" endA="300" endPos="90000" dir="5400000" sy="-100000" algn="bl" rotWithShape="0"/>
          </a:effectLst>
        </p:spPr>
      </p:pic>
      <p:pic>
        <p:nvPicPr>
          <p:cNvPr id="9" name="8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2285984" y="1214428"/>
            <a:ext cx="573415" cy="571504"/>
          </a:xfrm>
          <a:prstGeom prst="rect">
            <a:avLst/>
          </a:prstGeom>
          <a:effectLst>
            <a:reflection blurRad="6350" stA="50000" endA="300" endPos="90000" dir="5400000" sy="-100000" algn="bl" rotWithShape="0"/>
          </a:effectLst>
        </p:spPr>
      </p:pic>
      <p:pic>
        <p:nvPicPr>
          <p:cNvPr id="10" name="9 Imagen" descr="pngtree-abstract-golden-and-silver-spiral-decoration-3d-bun-png-image_10170474.png"/>
          <p:cNvPicPr>
            <a:picLocks noChangeAspect="1"/>
          </p:cNvPicPr>
          <p:nvPr/>
        </p:nvPicPr>
        <p:blipFill>
          <a:blip r:embed="rId4" cstate="print">
            <a:lum contrast="40000"/>
          </a:blip>
          <a:stretch>
            <a:fillRect/>
          </a:stretch>
        </p:blipFill>
        <p:spPr>
          <a:xfrm>
            <a:off x="3000364" y="1357304"/>
            <a:ext cx="573415" cy="571504"/>
          </a:xfrm>
          <a:prstGeom prst="rect">
            <a:avLst/>
          </a:prstGeom>
          <a:effectLst>
            <a:reflection blurRad="6350" stA="50000" endA="300" endPos="90000" dir="5400000" sy="-100000" algn="bl" rotWithShape="0"/>
          </a:effectLst>
        </p:spPr>
      </p:pic>
      <p:pic>
        <p:nvPicPr>
          <p:cNvPr id="11" name="10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3857620" y="1643056"/>
            <a:ext cx="573415" cy="571504"/>
          </a:xfrm>
          <a:prstGeom prst="rect">
            <a:avLst/>
          </a:prstGeom>
          <a:effectLst>
            <a:reflection blurRad="6350" stA="50000" endA="300" endPos="90000" dir="5400000" sy="-100000" algn="bl" rotWithShape="0"/>
          </a:effectLst>
        </p:spPr>
      </p:pic>
      <p:pic>
        <p:nvPicPr>
          <p:cNvPr id="12" name="11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643438" y="1643056"/>
            <a:ext cx="573415" cy="571504"/>
          </a:xfrm>
          <a:prstGeom prst="rect">
            <a:avLst/>
          </a:prstGeom>
          <a:effectLst>
            <a:reflection blurRad="6350" stA="50000" endA="300" endPos="90000" dir="5400000" sy="-100000" algn="bl" rotWithShape="0"/>
          </a:effectLst>
        </p:spPr>
      </p:pic>
      <p:pic>
        <p:nvPicPr>
          <p:cNvPr id="13" name="12 Imagen" descr="pngtree-abstract-golden-and-silver-spiral-decoration-3d-bun-png-image_10170474.png"/>
          <p:cNvPicPr>
            <a:picLocks noChangeAspect="1"/>
          </p:cNvPicPr>
          <p:nvPr/>
        </p:nvPicPr>
        <p:blipFill>
          <a:blip r:embed="rId4" cstate="print">
            <a:lum contrast="40000"/>
          </a:blip>
          <a:stretch>
            <a:fillRect/>
          </a:stretch>
        </p:blipFill>
        <p:spPr>
          <a:xfrm>
            <a:off x="5429256" y="1571618"/>
            <a:ext cx="573415" cy="571504"/>
          </a:xfrm>
          <a:prstGeom prst="rect">
            <a:avLst/>
          </a:prstGeom>
          <a:effectLst>
            <a:reflection blurRad="6350" stA="50000" endA="300" endPos="90000" dir="5400000" sy="-100000" algn="bl" rotWithShape="0"/>
          </a:effectLst>
        </p:spPr>
      </p:pic>
      <p:pic>
        <p:nvPicPr>
          <p:cNvPr id="14" name="13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7643834" y="1000114"/>
            <a:ext cx="573415" cy="571504"/>
          </a:xfrm>
          <a:prstGeom prst="rect">
            <a:avLst/>
          </a:prstGeom>
          <a:effectLst>
            <a:reflection blurRad="6350" stA="50000" endA="300" endPos="90000" dir="5400000" sy="-100000" algn="bl" rotWithShape="0"/>
          </a:effectLst>
        </p:spPr>
      </p:pic>
      <p:pic>
        <p:nvPicPr>
          <p:cNvPr id="15" name="14 Imagen" descr="pngtree-abstract-golden-and-silver-spiral-decoration-3d-bun-png-image_10170474.png"/>
          <p:cNvPicPr>
            <a:picLocks noChangeAspect="1"/>
          </p:cNvPicPr>
          <p:nvPr/>
        </p:nvPicPr>
        <p:blipFill>
          <a:blip r:embed="rId4" cstate="print">
            <a:lum contrast="40000"/>
          </a:blip>
          <a:stretch>
            <a:fillRect/>
          </a:stretch>
        </p:blipFill>
        <p:spPr>
          <a:xfrm>
            <a:off x="6929454" y="1214428"/>
            <a:ext cx="573415" cy="571504"/>
          </a:xfrm>
          <a:prstGeom prst="rect">
            <a:avLst/>
          </a:prstGeom>
          <a:effectLst>
            <a:reflection blurRad="6350" stA="50000" endA="300" endPos="90000" dir="5400000" sy="-100000" algn="bl" rotWithShape="0"/>
          </a:effectLst>
        </p:spPr>
      </p:pic>
      <p:pic>
        <p:nvPicPr>
          <p:cNvPr id="16" name="15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6072198" y="1428742"/>
            <a:ext cx="573415" cy="571504"/>
          </a:xfrm>
          <a:prstGeom prst="rect">
            <a:avLst/>
          </a:prstGeom>
          <a:effectLst>
            <a:reflection blurRad="6350" stA="50000" endA="300" endPos="90000" dir="5400000" sy="-100000" algn="bl" rotWithShape="0"/>
          </a:effectLst>
        </p:spPr>
      </p:pic>
      <p:pic>
        <p:nvPicPr>
          <p:cNvPr id="17" name="16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0" y="2143140"/>
            <a:ext cx="573415" cy="571504"/>
          </a:xfrm>
          <a:prstGeom prst="rect">
            <a:avLst/>
          </a:prstGeom>
          <a:effectLst>
            <a:reflection blurRad="6350" stA="50000" endA="300" endPos="90000" dir="5400000" sy="-100000" algn="bl" rotWithShape="0"/>
          </a:effectLst>
        </p:spPr>
      </p:pic>
      <p:pic>
        <p:nvPicPr>
          <p:cNvPr id="18" name="17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8570585" y="1857370"/>
            <a:ext cx="573415" cy="571504"/>
          </a:xfrm>
          <a:prstGeom prst="rect">
            <a:avLst/>
          </a:prstGeom>
          <a:effectLst>
            <a:reflection blurRad="6350" stA="50000" endA="300" endPos="90000" dir="5400000" sy="-100000" algn="bl" rotWithShape="0"/>
          </a:effectLst>
        </p:spPr>
      </p:pic>
      <p:pic>
        <p:nvPicPr>
          <p:cNvPr id="19" name="18 Imagen" descr="pngtree-abstract-golden-and-silver-spiral-decoration-3d-bun-png-image_10170474.png"/>
          <p:cNvPicPr>
            <a:picLocks noChangeAspect="1"/>
          </p:cNvPicPr>
          <p:nvPr/>
        </p:nvPicPr>
        <p:blipFill>
          <a:blip r:embed="rId4" cstate="print">
            <a:lum contrast="40000"/>
          </a:blip>
          <a:stretch>
            <a:fillRect/>
          </a:stretch>
        </p:blipFill>
        <p:spPr>
          <a:xfrm>
            <a:off x="357158" y="2643188"/>
            <a:ext cx="573415" cy="571504"/>
          </a:xfrm>
          <a:prstGeom prst="rect">
            <a:avLst/>
          </a:prstGeom>
          <a:effectLst>
            <a:reflection blurRad="6350" stA="50000" endA="300" endPos="90000" dir="5400000" sy="-100000" algn="bl" rotWithShape="0"/>
          </a:effectLst>
        </p:spPr>
      </p:pic>
      <p:pic>
        <p:nvPicPr>
          <p:cNvPr id="20" name="19 Imagen" descr="pngtree-abstract-golden-and-silver-spiral-decoration-3d-bun-png-image_10170474.png"/>
          <p:cNvPicPr>
            <a:picLocks noChangeAspect="1"/>
          </p:cNvPicPr>
          <p:nvPr/>
        </p:nvPicPr>
        <p:blipFill>
          <a:blip r:embed="rId4" cstate="print">
            <a:lum contrast="40000"/>
          </a:blip>
          <a:stretch>
            <a:fillRect/>
          </a:stretch>
        </p:blipFill>
        <p:spPr>
          <a:xfrm>
            <a:off x="8215338" y="2714626"/>
            <a:ext cx="573415" cy="571504"/>
          </a:xfrm>
          <a:prstGeom prst="rect">
            <a:avLst/>
          </a:prstGeom>
          <a:effectLst>
            <a:reflection blurRad="6350" stA="50000" endA="300" endPos="90000" dir="5400000" sy="-100000" algn="bl" rotWithShape="0"/>
          </a:effectLst>
        </p:spPr>
      </p:pic>
      <p:pic>
        <p:nvPicPr>
          <p:cNvPr id="21" name="20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928662" y="3000378"/>
            <a:ext cx="573415" cy="571504"/>
          </a:xfrm>
          <a:prstGeom prst="rect">
            <a:avLst/>
          </a:prstGeom>
          <a:effectLst>
            <a:reflection blurRad="6350" stA="50000" endA="300" endPos="90000" dir="5400000" sy="-100000" algn="bl" rotWithShape="0"/>
          </a:effectLst>
        </p:spPr>
      </p:pic>
      <p:pic>
        <p:nvPicPr>
          <p:cNvPr id="22" name="21 Imagen" descr="pngtree-abstract-golden-and-silver-spiral-decoration-3d-bun-png-image_10170474.png"/>
          <p:cNvPicPr>
            <a:picLocks noChangeAspect="1"/>
          </p:cNvPicPr>
          <p:nvPr/>
        </p:nvPicPr>
        <p:blipFill>
          <a:blip r:embed="rId4" cstate="print">
            <a:lum contrast="40000"/>
          </a:blip>
          <a:stretch>
            <a:fillRect/>
          </a:stretch>
        </p:blipFill>
        <p:spPr>
          <a:xfrm>
            <a:off x="1643042" y="3214692"/>
            <a:ext cx="573415" cy="571504"/>
          </a:xfrm>
          <a:prstGeom prst="rect">
            <a:avLst/>
          </a:prstGeom>
          <a:effectLst>
            <a:reflection blurRad="6350" stA="50000" endA="300" endPos="90000" dir="5400000" sy="-100000" algn="bl" rotWithShape="0"/>
          </a:effectLst>
        </p:spPr>
      </p:pic>
      <p:pic>
        <p:nvPicPr>
          <p:cNvPr id="23" name="22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2285984" y="3357568"/>
            <a:ext cx="573415" cy="571504"/>
          </a:xfrm>
          <a:prstGeom prst="rect">
            <a:avLst/>
          </a:prstGeom>
          <a:effectLst>
            <a:reflection blurRad="6350" stA="50000" endA="300" endPos="90000" dir="5400000" sy="-100000" algn="bl" rotWithShape="0"/>
          </a:effectLst>
        </p:spPr>
      </p:pic>
      <p:pic>
        <p:nvPicPr>
          <p:cNvPr id="24" name="23 Imagen" descr="pngtree-abstract-golden-and-silver-spiral-decoration-3d-bun-png-image_10170474.png"/>
          <p:cNvPicPr>
            <a:picLocks noChangeAspect="1"/>
          </p:cNvPicPr>
          <p:nvPr/>
        </p:nvPicPr>
        <p:blipFill>
          <a:blip r:embed="rId4" cstate="print">
            <a:lum contrast="40000"/>
          </a:blip>
          <a:stretch>
            <a:fillRect/>
          </a:stretch>
        </p:blipFill>
        <p:spPr>
          <a:xfrm>
            <a:off x="3000364" y="3500444"/>
            <a:ext cx="573415" cy="571504"/>
          </a:xfrm>
          <a:prstGeom prst="rect">
            <a:avLst/>
          </a:prstGeom>
          <a:effectLst>
            <a:reflection blurRad="6350" stA="50000" endA="300" endPos="90000" dir="5400000" sy="-100000" algn="bl" rotWithShape="0"/>
          </a:effectLst>
        </p:spPr>
      </p:pic>
      <p:pic>
        <p:nvPicPr>
          <p:cNvPr id="25" name="24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3857620" y="3714758"/>
            <a:ext cx="573415" cy="571504"/>
          </a:xfrm>
          <a:prstGeom prst="rect">
            <a:avLst/>
          </a:prstGeom>
          <a:effectLst>
            <a:reflection blurRad="6350" stA="50000" endA="300" endPos="90000" dir="5400000" sy="-100000" algn="bl" rotWithShape="0"/>
          </a:effectLst>
        </p:spPr>
      </p:pic>
      <p:pic>
        <p:nvPicPr>
          <p:cNvPr id="26" name="25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4643438" y="3714758"/>
            <a:ext cx="573415" cy="571504"/>
          </a:xfrm>
          <a:prstGeom prst="rect">
            <a:avLst/>
          </a:prstGeom>
          <a:effectLst>
            <a:reflection blurRad="6350" stA="50000" endA="300" endPos="90000" dir="5400000" sy="-100000" algn="bl" rotWithShape="0"/>
          </a:effectLst>
        </p:spPr>
      </p:pic>
      <p:pic>
        <p:nvPicPr>
          <p:cNvPr id="27" name="26 Imagen" descr="pngtree-abstract-golden-and-silver-spiral-decoration-3d-bun-png-image_10170474.png"/>
          <p:cNvPicPr>
            <a:picLocks noChangeAspect="1"/>
          </p:cNvPicPr>
          <p:nvPr/>
        </p:nvPicPr>
        <p:blipFill>
          <a:blip r:embed="rId4" cstate="print">
            <a:lum contrast="40000"/>
          </a:blip>
          <a:stretch>
            <a:fillRect/>
          </a:stretch>
        </p:blipFill>
        <p:spPr>
          <a:xfrm>
            <a:off x="5286380" y="3643320"/>
            <a:ext cx="573415" cy="571504"/>
          </a:xfrm>
          <a:prstGeom prst="rect">
            <a:avLst/>
          </a:prstGeom>
          <a:effectLst>
            <a:reflection blurRad="6350" stA="50000" endA="300" endPos="90000" dir="5400000" sy="-100000" algn="bl" rotWithShape="0"/>
          </a:effectLst>
        </p:spPr>
      </p:pic>
      <p:pic>
        <p:nvPicPr>
          <p:cNvPr id="28" name="27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7643834" y="3143254"/>
            <a:ext cx="573415" cy="571504"/>
          </a:xfrm>
          <a:prstGeom prst="rect">
            <a:avLst/>
          </a:prstGeom>
          <a:effectLst>
            <a:reflection blurRad="6350" stA="50000" endA="300" endPos="90000" dir="5400000" sy="-100000" algn="bl" rotWithShape="0"/>
          </a:effectLst>
        </p:spPr>
      </p:pic>
      <p:pic>
        <p:nvPicPr>
          <p:cNvPr id="29" name="28 Imagen" descr="pngtree-abstract-golden-and-silver-spiral-decoration-3d-bun-png-image_10170474.png"/>
          <p:cNvPicPr>
            <a:picLocks noChangeAspect="1"/>
          </p:cNvPicPr>
          <p:nvPr/>
        </p:nvPicPr>
        <p:blipFill>
          <a:blip r:embed="rId4" cstate="print">
            <a:lum contrast="40000"/>
          </a:blip>
          <a:stretch>
            <a:fillRect/>
          </a:stretch>
        </p:blipFill>
        <p:spPr>
          <a:xfrm>
            <a:off x="6929454" y="3357568"/>
            <a:ext cx="573415" cy="571504"/>
          </a:xfrm>
          <a:prstGeom prst="rect">
            <a:avLst/>
          </a:prstGeom>
          <a:effectLst>
            <a:reflection blurRad="6350" stA="50000" endA="300" endPos="90000" dir="5400000" sy="-100000" algn="bl" rotWithShape="0"/>
          </a:effectLst>
        </p:spPr>
      </p:pic>
      <p:pic>
        <p:nvPicPr>
          <p:cNvPr id="30" name="29 Imagen" descr="pngtree-abstract-golden-and-silver-spiral-decoration-3d-bun-png-image_10170474.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6072198" y="3571882"/>
            <a:ext cx="573415" cy="571504"/>
          </a:xfrm>
          <a:prstGeom prst="rect">
            <a:avLst/>
          </a:prstGeom>
          <a:effectLst>
            <a:reflection blurRad="6350" stA="50000" endA="300" endPos="90000" dir="5400000" sy="-100000" algn="bl" rotWithShape="0"/>
          </a:effectLst>
        </p:spPr>
      </p:pic>
      <p:pic>
        <p:nvPicPr>
          <p:cNvPr id="33" name="32 Imagen" descr="cooltext447801979528671.png"/>
          <p:cNvPicPr>
            <a:picLocks noChangeAspect="1"/>
          </p:cNvPicPr>
          <p:nvPr/>
        </p:nvPicPr>
        <p:blipFill>
          <a:blip r:embed="rId5">
            <a:duotone>
              <a:prstClr val="black"/>
              <a:schemeClr val="accent6">
                <a:tint val="45000"/>
                <a:satMod val="400000"/>
              </a:schemeClr>
            </a:duotone>
            <a:lum bright="10000" contrast="40000"/>
          </a:blip>
          <a:stretch>
            <a:fillRect/>
          </a:stretch>
        </p:blipFill>
        <p:spPr>
          <a:xfrm>
            <a:off x="3768216" y="385710"/>
            <a:ext cx="1089536" cy="614404"/>
          </a:xfrm>
          <a:prstGeom prst="rect">
            <a:avLst/>
          </a:prstGeom>
        </p:spPr>
      </p:pic>
      <p:pic>
        <p:nvPicPr>
          <p:cNvPr id="34" name="33 Imagen" descr="cooltext447801999549137.png"/>
          <p:cNvPicPr>
            <a:picLocks noChangeAspect="1"/>
          </p:cNvPicPr>
          <p:nvPr/>
        </p:nvPicPr>
        <p:blipFill>
          <a:blip r:embed="rId6">
            <a:duotone>
              <a:prstClr val="black"/>
              <a:schemeClr val="accent6">
                <a:tint val="45000"/>
                <a:satMod val="400000"/>
              </a:schemeClr>
            </a:duotone>
            <a:lum bright="10000" contrast="40000"/>
          </a:blip>
          <a:stretch>
            <a:fillRect/>
          </a:stretch>
        </p:blipFill>
        <p:spPr>
          <a:xfrm>
            <a:off x="5072066" y="428610"/>
            <a:ext cx="1359252" cy="642942"/>
          </a:xfrm>
          <a:prstGeom prst="rect">
            <a:avLst/>
          </a:prstGeom>
        </p:spPr>
      </p:pic>
      <p:pic>
        <p:nvPicPr>
          <p:cNvPr id="35" name="34 Imagen" descr="cooltext447802021365292.png"/>
          <p:cNvPicPr>
            <a:picLocks noChangeAspect="1"/>
          </p:cNvPicPr>
          <p:nvPr/>
        </p:nvPicPr>
        <p:blipFill>
          <a:blip r:embed="rId7">
            <a:duotone>
              <a:prstClr val="black"/>
              <a:schemeClr val="accent6">
                <a:tint val="45000"/>
                <a:satMod val="400000"/>
              </a:schemeClr>
            </a:duotone>
            <a:lum bright="10000" contrast="40000"/>
          </a:blip>
          <a:stretch>
            <a:fillRect/>
          </a:stretch>
        </p:blipFill>
        <p:spPr>
          <a:xfrm>
            <a:off x="2500298" y="2000246"/>
            <a:ext cx="1285884" cy="702290"/>
          </a:xfrm>
          <a:prstGeom prst="rect">
            <a:avLst/>
          </a:prstGeom>
        </p:spPr>
      </p:pic>
      <p:pic>
        <p:nvPicPr>
          <p:cNvPr id="36" name="35 Imagen" descr="cooltext447802034933700.png"/>
          <p:cNvPicPr>
            <a:picLocks noChangeAspect="1"/>
          </p:cNvPicPr>
          <p:nvPr/>
        </p:nvPicPr>
        <p:blipFill>
          <a:blip r:embed="rId8">
            <a:duotone>
              <a:prstClr val="black"/>
              <a:schemeClr val="accent6">
                <a:tint val="45000"/>
                <a:satMod val="400000"/>
              </a:schemeClr>
            </a:duotone>
            <a:lum bright="10000" contrast="40000"/>
          </a:blip>
          <a:stretch>
            <a:fillRect/>
          </a:stretch>
        </p:blipFill>
        <p:spPr>
          <a:xfrm>
            <a:off x="3714744" y="2000246"/>
            <a:ext cx="1071570" cy="741855"/>
          </a:xfrm>
          <a:prstGeom prst="rect">
            <a:avLst/>
          </a:prstGeom>
        </p:spPr>
      </p:pic>
      <p:pic>
        <p:nvPicPr>
          <p:cNvPr id="37" name="36 Imagen" descr="cooltext447802050820428.png"/>
          <p:cNvPicPr>
            <a:picLocks noChangeAspect="1"/>
          </p:cNvPicPr>
          <p:nvPr/>
        </p:nvPicPr>
        <p:blipFill>
          <a:blip r:embed="rId9">
            <a:duotone>
              <a:prstClr val="black"/>
              <a:schemeClr val="accent6">
                <a:tint val="45000"/>
                <a:satMod val="400000"/>
              </a:schemeClr>
            </a:duotone>
            <a:lum bright="10000" contrast="40000"/>
          </a:blip>
          <a:stretch>
            <a:fillRect/>
          </a:stretch>
        </p:blipFill>
        <p:spPr>
          <a:xfrm>
            <a:off x="5715008" y="2000246"/>
            <a:ext cx="2214578" cy="697744"/>
          </a:xfrm>
          <a:prstGeom prst="rect">
            <a:avLst/>
          </a:prstGeom>
        </p:spPr>
      </p:pic>
      <p:pic>
        <p:nvPicPr>
          <p:cNvPr id="38" name="37 Imagen" descr="cooltext447802066812586.png"/>
          <p:cNvPicPr>
            <a:picLocks noChangeAspect="1"/>
          </p:cNvPicPr>
          <p:nvPr/>
        </p:nvPicPr>
        <p:blipFill>
          <a:blip r:embed="rId10">
            <a:duotone>
              <a:prstClr val="black"/>
              <a:schemeClr val="accent6">
                <a:tint val="45000"/>
                <a:satMod val="400000"/>
              </a:schemeClr>
            </a:duotone>
            <a:lum bright="10000" contrast="40000"/>
          </a:blip>
          <a:stretch>
            <a:fillRect/>
          </a:stretch>
        </p:blipFill>
        <p:spPr>
          <a:xfrm>
            <a:off x="3143240" y="3429006"/>
            <a:ext cx="1026293" cy="714380"/>
          </a:xfrm>
          <a:prstGeom prst="rect">
            <a:avLst/>
          </a:prstGeom>
        </p:spPr>
      </p:pic>
      <p:pic>
        <p:nvPicPr>
          <p:cNvPr id="39" name="38 Imagen" descr="cooltext447802074968322.png"/>
          <p:cNvPicPr>
            <a:picLocks noChangeAspect="1"/>
          </p:cNvPicPr>
          <p:nvPr/>
        </p:nvPicPr>
        <p:blipFill>
          <a:blip r:embed="rId11">
            <a:duotone>
              <a:prstClr val="black"/>
              <a:schemeClr val="accent6">
                <a:tint val="45000"/>
                <a:satMod val="400000"/>
              </a:schemeClr>
            </a:duotone>
            <a:lum bright="10000" contrast="40000"/>
          </a:blip>
          <a:stretch>
            <a:fillRect/>
          </a:stretch>
        </p:blipFill>
        <p:spPr>
          <a:xfrm>
            <a:off x="4286248" y="3429006"/>
            <a:ext cx="975738" cy="714380"/>
          </a:xfrm>
          <a:prstGeom prst="rect">
            <a:avLst/>
          </a:prstGeom>
        </p:spPr>
      </p:pic>
      <p:pic>
        <p:nvPicPr>
          <p:cNvPr id="40" name="39 Imagen" descr="cooltext447802082499185.png"/>
          <p:cNvPicPr>
            <a:picLocks noChangeAspect="1"/>
          </p:cNvPicPr>
          <p:nvPr/>
        </p:nvPicPr>
        <p:blipFill>
          <a:blip r:embed="rId12">
            <a:duotone>
              <a:prstClr val="black"/>
              <a:schemeClr val="accent6">
                <a:tint val="45000"/>
                <a:satMod val="400000"/>
              </a:schemeClr>
            </a:duotone>
            <a:lum bright="10000" contrast="40000"/>
          </a:blip>
          <a:stretch>
            <a:fillRect/>
          </a:stretch>
        </p:blipFill>
        <p:spPr>
          <a:xfrm>
            <a:off x="5429256" y="3429006"/>
            <a:ext cx="1405285" cy="642941"/>
          </a:xfrm>
          <a:prstGeom prst="rect">
            <a:avLst/>
          </a:prstGeom>
        </p:spPr>
      </p:pic>
      <p:pic>
        <p:nvPicPr>
          <p:cNvPr id="29698" name="Picture 2" descr="Rendered Image"/>
          <p:cNvPicPr>
            <a:picLocks noChangeAspect="1" noChangeArrowheads="1"/>
          </p:cNvPicPr>
          <p:nvPr/>
        </p:nvPicPr>
        <p:blipFill>
          <a:blip r:embed="rId13">
            <a:lum contrast="40000"/>
          </a:blip>
          <a:srcRect/>
          <a:stretch>
            <a:fillRect/>
          </a:stretch>
        </p:blipFill>
        <p:spPr bwMode="auto">
          <a:xfrm>
            <a:off x="7273628" y="4500576"/>
            <a:ext cx="1870372" cy="357189"/>
          </a:xfrm>
          <a:prstGeom prst="rect">
            <a:avLst/>
          </a:prstGeom>
          <a:noFill/>
        </p:spPr>
      </p:pic>
      <p:pic>
        <p:nvPicPr>
          <p:cNvPr id="41" name="40 Imagen" descr="225340_kobieta_droga_taniec.jpg"/>
          <p:cNvPicPr>
            <a:picLocks noGrp="1" noChangeAspect="1"/>
          </p:cNvPicPr>
          <p:nvPr isPhoto="1"/>
        </p:nvPicPr>
        <p:blipFill>
          <a:blip r:embed="rId3">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38000">
    <p:sndAc>
      <p:stSnd loop="1">
        <p:snd r:embed="rId2" name="Imagine - John Lennon - alto saxo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1+#ppt_w/2"/>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1+#ppt_w/2"/>
                                          </p:val>
                                        </p:tav>
                                        <p:tav tm="100000">
                                          <p:val>
                                            <p:strVal val="#ppt_x"/>
                                          </p:val>
                                        </p:tav>
                                      </p:tavLst>
                                    </p:anim>
                                    <p:anim calcmode="lin" valueType="num">
                                      <p:cBhvr additive="base">
                                        <p:cTn id="50" dur="3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3000" fill="hold"/>
                                        <p:tgtEl>
                                          <p:spTgt spid="23"/>
                                        </p:tgtEl>
                                        <p:attrNameLst>
                                          <p:attrName>ppt_x</p:attrName>
                                        </p:attrNameLst>
                                      </p:cBhvr>
                                      <p:tavLst>
                                        <p:tav tm="0">
                                          <p:val>
                                            <p:strVal val="1+#ppt_w/2"/>
                                          </p:val>
                                        </p:tav>
                                        <p:tav tm="100000">
                                          <p:val>
                                            <p:strVal val="#ppt_x"/>
                                          </p:val>
                                        </p:tav>
                                      </p:tavLst>
                                    </p:anim>
                                    <p:anim calcmode="lin" valueType="num">
                                      <p:cBhvr additive="base">
                                        <p:cTn id="54" dur="3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3000" fill="hold"/>
                                        <p:tgtEl>
                                          <p:spTgt spid="24"/>
                                        </p:tgtEl>
                                        <p:attrNameLst>
                                          <p:attrName>ppt_x</p:attrName>
                                        </p:attrNameLst>
                                      </p:cBhvr>
                                      <p:tavLst>
                                        <p:tav tm="0">
                                          <p:val>
                                            <p:strVal val="1+#ppt_w/2"/>
                                          </p:val>
                                        </p:tav>
                                        <p:tav tm="100000">
                                          <p:val>
                                            <p:strVal val="#ppt_x"/>
                                          </p:val>
                                        </p:tav>
                                      </p:tavLst>
                                    </p:anim>
                                    <p:anim calcmode="lin" valueType="num">
                                      <p:cBhvr additive="base">
                                        <p:cTn id="58" dur="3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0" fill="hold"/>
                                        <p:tgtEl>
                                          <p:spTgt spid="25"/>
                                        </p:tgtEl>
                                        <p:attrNameLst>
                                          <p:attrName>ppt_x</p:attrName>
                                        </p:attrNameLst>
                                      </p:cBhvr>
                                      <p:tavLst>
                                        <p:tav tm="0">
                                          <p:val>
                                            <p:strVal val="1+#ppt_w/2"/>
                                          </p:val>
                                        </p:tav>
                                        <p:tav tm="100000">
                                          <p:val>
                                            <p:strVal val="#ppt_x"/>
                                          </p:val>
                                        </p:tav>
                                      </p:tavLst>
                                    </p:anim>
                                    <p:anim calcmode="lin" valueType="num">
                                      <p:cBhvr additive="base">
                                        <p:cTn id="62" dur="3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3000" fill="hold"/>
                                        <p:tgtEl>
                                          <p:spTgt spid="4"/>
                                        </p:tgtEl>
                                        <p:attrNameLst>
                                          <p:attrName>ppt_x</p:attrName>
                                        </p:attrNameLst>
                                      </p:cBhvr>
                                      <p:tavLst>
                                        <p:tav tm="0">
                                          <p:val>
                                            <p:strVal val="0-#ppt_w/2"/>
                                          </p:val>
                                        </p:tav>
                                        <p:tav tm="100000">
                                          <p:val>
                                            <p:strVal val="#ppt_x"/>
                                          </p:val>
                                        </p:tav>
                                      </p:tavLst>
                                    </p:anim>
                                    <p:anim calcmode="lin" valueType="num">
                                      <p:cBhvr additive="base">
                                        <p:cTn id="66" dur="3000" fill="hold"/>
                                        <p:tgtEl>
                                          <p:spTgt spid="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3000" fill="hold"/>
                                        <p:tgtEl>
                                          <p:spTgt spid="6"/>
                                        </p:tgtEl>
                                        <p:attrNameLst>
                                          <p:attrName>ppt_x</p:attrName>
                                        </p:attrNameLst>
                                      </p:cBhvr>
                                      <p:tavLst>
                                        <p:tav tm="0">
                                          <p:val>
                                            <p:strVal val="0-#ppt_w/2"/>
                                          </p:val>
                                        </p:tav>
                                        <p:tav tm="100000">
                                          <p:val>
                                            <p:strVal val="#ppt_x"/>
                                          </p:val>
                                        </p:tav>
                                      </p:tavLst>
                                    </p:anim>
                                    <p:anim calcmode="lin" valueType="num">
                                      <p:cBhvr additive="base">
                                        <p:cTn id="70" dur="3000" fill="hold"/>
                                        <p:tgtEl>
                                          <p:spTgt spid="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0-#ppt_w/2"/>
                                          </p:val>
                                        </p:tav>
                                        <p:tav tm="100000">
                                          <p:val>
                                            <p:strVal val="#ppt_x"/>
                                          </p:val>
                                        </p:tav>
                                      </p:tavLst>
                                    </p:anim>
                                    <p:anim calcmode="lin" valueType="num">
                                      <p:cBhvr additive="base">
                                        <p:cTn id="74" dur="3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3000" fill="hold"/>
                                        <p:tgtEl>
                                          <p:spTgt spid="13"/>
                                        </p:tgtEl>
                                        <p:attrNameLst>
                                          <p:attrName>ppt_x</p:attrName>
                                        </p:attrNameLst>
                                      </p:cBhvr>
                                      <p:tavLst>
                                        <p:tav tm="0">
                                          <p:val>
                                            <p:strVal val="0-#ppt_w/2"/>
                                          </p:val>
                                        </p:tav>
                                        <p:tav tm="100000">
                                          <p:val>
                                            <p:strVal val="#ppt_x"/>
                                          </p:val>
                                        </p:tav>
                                      </p:tavLst>
                                    </p:anim>
                                    <p:anim calcmode="lin" valueType="num">
                                      <p:cBhvr additive="base">
                                        <p:cTn id="78" dur="3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3000" fill="hold"/>
                                        <p:tgtEl>
                                          <p:spTgt spid="14"/>
                                        </p:tgtEl>
                                        <p:attrNameLst>
                                          <p:attrName>ppt_x</p:attrName>
                                        </p:attrNameLst>
                                      </p:cBhvr>
                                      <p:tavLst>
                                        <p:tav tm="0">
                                          <p:val>
                                            <p:strVal val="0-#ppt_w/2"/>
                                          </p:val>
                                        </p:tav>
                                        <p:tav tm="100000">
                                          <p:val>
                                            <p:strVal val="#ppt_x"/>
                                          </p:val>
                                        </p:tav>
                                      </p:tavLst>
                                    </p:anim>
                                    <p:anim calcmode="lin" valueType="num">
                                      <p:cBhvr additive="base">
                                        <p:cTn id="82" dur="3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3000" fill="hold"/>
                                        <p:tgtEl>
                                          <p:spTgt spid="15"/>
                                        </p:tgtEl>
                                        <p:attrNameLst>
                                          <p:attrName>ppt_x</p:attrName>
                                        </p:attrNameLst>
                                      </p:cBhvr>
                                      <p:tavLst>
                                        <p:tav tm="0">
                                          <p:val>
                                            <p:strVal val="0-#ppt_w/2"/>
                                          </p:val>
                                        </p:tav>
                                        <p:tav tm="100000">
                                          <p:val>
                                            <p:strVal val="#ppt_x"/>
                                          </p:val>
                                        </p:tav>
                                      </p:tavLst>
                                    </p:anim>
                                    <p:anim calcmode="lin" valueType="num">
                                      <p:cBhvr additive="base">
                                        <p:cTn id="86" dur="3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0-#ppt_w/2"/>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0-#ppt_w/2"/>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0-#ppt_w/2"/>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0-#ppt_w/2"/>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0-#ppt_w/2"/>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6" presetClass="emph" presetSubtype="0" autoRev="1" fill="hold" nodeType="withEffect">
                                  <p:stCondLst>
                                    <p:cond delay="0"/>
                                  </p:stCondLst>
                                  <p:childTnLst>
                                    <p:animScale>
                                      <p:cBhvr>
                                        <p:cTn id="120" dur="3000" fill="hold"/>
                                        <p:tgtEl>
                                          <p:spTgt spid="3"/>
                                        </p:tgtEl>
                                      </p:cBhvr>
                                      <p:by x="150000" y="150000"/>
                                    </p:animScale>
                                  </p:childTnLst>
                                </p:cTn>
                              </p:par>
                              <p:par>
                                <p:cTn id="121" presetID="6" presetClass="emph" presetSubtype="0" autoRev="1" fill="hold" nodeType="withEffect">
                                  <p:stCondLst>
                                    <p:cond delay="0"/>
                                  </p:stCondLst>
                                  <p:childTnLst>
                                    <p:animScale>
                                      <p:cBhvr>
                                        <p:cTn id="122" dur="3000" fill="hold"/>
                                        <p:tgtEl>
                                          <p:spTgt spid="5"/>
                                        </p:tgtEl>
                                      </p:cBhvr>
                                      <p:by x="150000" y="150000"/>
                                    </p:animScale>
                                  </p:childTnLst>
                                </p:cTn>
                              </p:par>
                              <p:par>
                                <p:cTn id="123" presetID="6" presetClass="emph" presetSubtype="0" autoRev="1" fill="hold" nodeType="withEffect">
                                  <p:stCondLst>
                                    <p:cond delay="0"/>
                                  </p:stCondLst>
                                  <p:childTnLst>
                                    <p:animScale>
                                      <p:cBhvr>
                                        <p:cTn id="124" dur="3000" fill="hold"/>
                                        <p:tgtEl>
                                          <p:spTgt spid="7"/>
                                        </p:tgtEl>
                                      </p:cBhvr>
                                      <p:by x="150000" y="150000"/>
                                    </p:animScale>
                                  </p:childTnLst>
                                </p:cTn>
                              </p:par>
                              <p:par>
                                <p:cTn id="125" presetID="6" presetClass="emph" presetSubtype="0" autoRev="1" fill="hold" nodeType="withEffect">
                                  <p:stCondLst>
                                    <p:cond delay="0"/>
                                  </p:stCondLst>
                                  <p:childTnLst>
                                    <p:animScale>
                                      <p:cBhvr>
                                        <p:cTn id="126" dur="3000" fill="hold"/>
                                        <p:tgtEl>
                                          <p:spTgt spid="8"/>
                                        </p:tgtEl>
                                      </p:cBhvr>
                                      <p:by x="150000" y="150000"/>
                                    </p:animScale>
                                  </p:childTnLst>
                                </p:cTn>
                              </p:par>
                              <p:par>
                                <p:cTn id="127" presetID="6" presetClass="emph" presetSubtype="0" autoRev="1" fill="hold" nodeType="withEffect">
                                  <p:stCondLst>
                                    <p:cond delay="0"/>
                                  </p:stCondLst>
                                  <p:childTnLst>
                                    <p:animScale>
                                      <p:cBhvr>
                                        <p:cTn id="128" dur="3000" fill="hold"/>
                                        <p:tgtEl>
                                          <p:spTgt spid="9"/>
                                        </p:tgtEl>
                                      </p:cBhvr>
                                      <p:by x="150000" y="150000"/>
                                    </p:animScale>
                                  </p:childTnLst>
                                </p:cTn>
                              </p:par>
                              <p:par>
                                <p:cTn id="129" presetID="6" presetClass="emph" presetSubtype="0" autoRev="1" fill="hold" nodeType="withEffect">
                                  <p:stCondLst>
                                    <p:cond delay="0"/>
                                  </p:stCondLst>
                                  <p:childTnLst>
                                    <p:animScale>
                                      <p:cBhvr>
                                        <p:cTn id="130" dur="3000" fill="hold"/>
                                        <p:tgtEl>
                                          <p:spTgt spid="10"/>
                                        </p:tgtEl>
                                      </p:cBhvr>
                                      <p:by x="150000" y="150000"/>
                                    </p:animScale>
                                  </p:childTnLst>
                                </p:cTn>
                              </p:par>
                              <p:par>
                                <p:cTn id="131" presetID="6" presetClass="emph" presetSubtype="0" autoRev="1" fill="hold" nodeType="withEffect">
                                  <p:stCondLst>
                                    <p:cond delay="0"/>
                                  </p:stCondLst>
                                  <p:childTnLst>
                                    <p:animScale>
                                      <p:cBhvr>
                                        <p:cTn id="132" dur="3000" fill="hold"/>
                                        <p:tgtEl>
                                          <p:spTgt spid="11"/>
                                        </p:tgtEl>
                                      </p:cBhvr>
                                      <p:by x="150000" y="150000"/>
                                    </p:animScale>
                                  </p:childTnLst>
                                </p:cTn>
                              </p:par>
                              <p:par>
                                <p:cTn id="133" presetID="6" presetClass="emph" presetSubtype="0" autoRev="1" fill="hold" nodeType="withEffect">
                                  <p:stCondLst>
                                    <p:cond delay="0"/>
                                  </p:stCondLst>
                                  <p:childTnLst>
                                    <p:animScale>
                                      <p:cBhvr>
                                        <p:cTn id="134" dur="3000" fill="hold"/>
                                        <p:tgtEl>
                                          <p:spTgt spid="17"/>
                                        </p:tgtEl>
                                      </p:cBhvr>
                                      <p:by x="150000" y="150000"/>
                                    </p:animScale>
                                  </p:childTnLst>
                                </p:cTn>
                              </p:par>
                              <p:par>
                                <p:cTn id="135" presetID="6" presetClass="emph" presetSubtype="0" autoRev="1" fill="hold" nodeType="withEffect">
                                  <p:stCondLst>
                                    <p:cond delay="0"/>
                                  </p:stCondLst>
                                  <p:childTnLst>
                                    <p:animScale>
                                      <p:cBhvr>
                                        <p:cTn id="136" dur="3000" fill="hold"/>
                                        <p:tgtEl>
                                          <p:spTgt spid="19"/>
                                        </p:tgtEl>
                                      </p:cBhvr>
                                      <p:by x="150000" y="150000"/>
                                    </p:animScale>
                                  </p:childTnLst>
                                </p:cTn>
                              </p:par>
                              <p:par>
                                <p:cTn id="137" presetID="6" presetClass="emph" presetSubtype="0" autoRev="1" fill="hold" nodeType="withEffect">
                                  <p:stCondLst>
                                    <p:cond delay="0"/>
                                  </p:stCondLst>
                                  <p:childTnLst>
                                    <p:animScale>
                                      <p:cBhvr>
                                        <p:cTn id="138" dur="3000" fill="hold"/>
                                        <p:tgtEl>
                                          <p:spTgt spid="21"/>
                                        </p:tgtEl>
                                      </p:cBhvr>
                                      <p:by x="150000" y="150000"/>
                                    </p:animScale>
                                  </p:childTnLst>
                                </p:cTn>
                              </p:par>
                              <p:par>
                                <p:cTn id="139" presetID="6" presetClass="emph" presetSubtype="0" autoRev="1" fill="hold" nodeType="withEffect">
                                  <p:stCondLst>
                                    <p:cond delay="0"/>
                                  </p:stCondLst>
                                  <p:childTnLst>
                                    <p:animScale>
                                      <p:cBhvr>
                                        <p:cTn id="140" dur="3000" fill="hold"/>
                                        <p:tgtEl>
                                          <p:spTgt spid="22"/>
                                        </p:tgtEl>
                                      </p:cBhvr>
                                      <p:by x="150000" y="150000"/>
                                    </p:animScale>
                                  </p:childTnLst>
                                </p:cTn>
                              </p:par>
                              <p:par>
                                <p:cTn id="141" presetID="6" presetClass="emph" presetSubtype="0" autoRev="1" fill="hold" nodeType="withEffect">
                                  <p:stCondLst>
                                    <p:cond delay="0"/>
                                  </p:stCondLst>
                                  <p:childTnLst>
                                    <p:animScale>
                                      <p:cBhvr>
                                        <p:cTn id="142" dur="3000" fill="hold"/>
                                        <p:tgtEl>
                                          <p:spTgt spid="23"/>
                                        </p:tgtEl>
                                      </p:cBhvr>
                                      <p:by x="150000" y="150000"/>
                                    </p:animScale>
                                  </p:childTnLst>
                                </p:cTn>
                              </p:par>
                              <p:par>
                                <p:cTn id="143" presetID="6" presetClass="emph" presetSubtype="0" autoRev="1" fill="hold" nodeType="withEffect">
                                  <p:stCondLst>
                                    <p:cond delay="0"/>
                                  </p:stCondLst>
                                  <p:childTnLst>
                                    <p:animScale>
                                      <p:cBhvr>
                                        <p:cTn id="144" dur="3000" fill="hold"/>
                                        <p:tgtEl>
                                          <p:spTgt spid="24"/>
                                        </p:tgtEl>
                                      </p:cBhvr>
                                      <p:by x="150000" y="150000"/>
                                    </p:animScale>
                                  </p:childTnLst>
                                </p:cTn>
                              </p:par>
                              <p:par>
                                <p:cTn id="145" presetID="6" presetClass="emph" presetSubtype="0" autoRev="1" fill="hold" nodeType="withEffect">
                                  <p:stCondLst>
                                    <p:cond delay="0"/>
                                  </p:stCondLst>
                                  <p:childTnLst>
                                    <p:animScale>
                                      <p:cBhvr>
                                        <p:cTn id="146" dur="3000" fill="hold"/>
                                        <p:tgtEl>
                                          <p:spTgt spid="25"/>
                                        </p:tgtEl>
                                      </p:cBhvr>
                                      <p:by x="150000" y="150000"/>
                                    </p:animScale>
                                  </p:childTnLst>
                                </p:cTn>
                              </p:par>
                              <p:par>
                                <p:cTn id="147" presetID="6" presetClass="emph" presetSubtype="0" autoRev="1" fill="hold" nodeType="withEffect">
                                  <p:stCondLst>
                                    <p:cond delay="0"/>
                                  </p:stCondLst>
                                  <p:childTnLst>
                                    <p:animScale>
                                      <p:cBhvr>
                                        <p:cTn id="148" dur="3000" fill="hold"/>
                                        <p:tgtEl>
                                          <p:spTgt spid="4"/>
                                        </p:tgtEl>
                                      </p:cBhvr>
                                      <p:by x="150000" y="150000"/>
                                    </p:animScale>
                                  </p:childTnLst>
                                </p:cTn>
                              </p:par>
                              <p:par>
                                <p:cTn id="149" presetID="6" presetClass="emph" presetSubtype="0" autoRev="1" fill="hold" nodeType="withEffect">
                                  <p:stCondLst>
                                    <p:cond delay="0"/>
                                  </p:stCondLst>
                                  <p:childTnLst>
                                    <p:animScale>
                                      <p:cBhvr>
                                        <p:cTn id="150" dur="3000" fill="hold"/>
                                        <p:tgtEl>
                                          <p:spTgt spid="6"/>
                                        </p:tgtEl>
                                      </p:cBhvr>
                                      <p:by x="150000" y="150000"/>
                                    </p:animScale>
                                  </p:childTnLst>
                                </p:cTn>
                              </p:par>
                              <p:par>
                                <p:cTn id="151" presetID="6" presetClass="emph" presetSubtype="0" autoRev="1" fill="hold" nodeType="withEffect">
                                  <p:stCondLst>
                                    <p:cond delay="0"/>
                                  </p:stCondLst>
                                  <p:childTnLst>
                                    <p:animScale>
                                      <p:cBhvr>
                                        <p:cTn id="152" dur="3000" fill="hold"/>
                                        <p:tgtEl>
                                          <p:spTgt spid="12"/>
                                        </p:tgtEl>
                                      </p:cBhvr>
                                      <p:by x="150000" y="150000"/>
                                    </p:animScale>
                                  </p:childTnLst>
                                </p:cTn>
                              </p:par>
                              <p:par>
                                <p:cTn id="153" presetID="6" presetClass="emph" presetSubtype="0" autoRev="1" fill="hold" nodeType="withEffect">
                                  <p:stCondLst>
                                    <p:cond delay="0"/>
                                  </p:stCondLst>
                                  <p:childTnLst>
                                    <p:animScale>
                                      <p:cBhvr>
                                        <p:cTn id="154" dur="3000" fill="hold"/>
                                        <p:tgtEl>
                                          <p:spTgt spid="13"/>
                                        </p:tgtEl>
                                      </p:cBhvr>
                                      <p:by x="150000" y="150000"/>
                                    </p:animScale>
                                  </p:childTnLst>
                                </p:cTn>
                              </p:par>
                              <p:par>
                                <p:cTn id="155" presetID="6" presetClass="emph" presetSubtype="0" autoRev="1" fill="hold" nodeType="withEffect">
                                  <p:stCondLst>
                                    <p:cond delay="0"/>
                                  </p:stCondLst>
                                  <p:childTnLst>
                                    <p:animScale>
                                      <p:cBhvr>
                                        <p:cTn id="156" dur="3000" fill="hold"/>
                                        <p:tgtEl>
                                          <p:spTgt spid="14"/>
                                        </p:tgtEl>
                                      </p:cBhvr>
                                      <p:by x="150000" y="150000"/>
                                    </p:animScale>
                                  </p:childTnLst>
                                </p:cTn>
                              </p:par>
                              <p:par>
                                <p:cTn id="157" presetID="6" presetClass="emph" presetSubtype="0" autoRev="1" fill="hold" nodeType="withEffect">
                                  <p:stCondLst>
                                    <p:cond delay="0"/>
                                  </p:stCondLst>
                                  <p:childTnLst>
                                    <p:animScale>
                                      <p:cBhvr>
                                        <p:cTn id="158" dur="3000" fill="hold"/>
                                        <p:tgtEl>
                                          <p:spTgt spid="15"/>
                                        </p:tgtEl>
                                      </p:cBhvr>
                                      <p:by x="150000" y="150000"/>
                                    </p:animScale>
                                  </p:childTnLst>
                                </p:cTn>
                              </p:par>
                              <p:par>
                                <p:cTn id="159" presetID="6" presetClass="emph" presetSubtype="0" autoRev="1" fill="hold" nodeType="withEffect">
                                  <p:stCondLst>
                                    <p:cond delay="0"/>
                                  </p:stCondLst>
                                  <p:childTnLst>
                                    <p:animScale>
                                      <p:cBhvr>
                                        <p:cTn id="160" dur="3000" fill="hold"/>
                                        <p:tgtEl>
                                          <p:spTgt spid="16"/>
                                        </p:tgtEl>
                                      </p:cBhvr>
                                      <p:by x="150000" y="150000"/>
                                    </p:animScale>
                                  </p:childTnLst>
                                </p:cTn>
                              </p:par>
                              <p:par>
                                <p:cTn id="161" presetID="6" presetClass="emph" presetSubtype="0" autoRev="1" fill="hold" nodeType="withEffect">
                                  <p:stCondLst>
                                    <p:cond delay="0"/>
                                  </p:stCondLst>
                                  <p:childTnLst>
                                    <p:animScale>
                                      <p:cBhvr>
                                        <p:cTn id="162" dur="3000" fill="hold"/>
                                        <p:tgtEl>
                                          <p:spTgt spid="18"/>
                                        </p:tgtEl>
                                      </p:cBhvr>
                                      <p:by x="150000" y="150000"/>
                                    </p:animScale>
                                  </p:childTnLst>
                                </p:cTn>
                              </p:par>
                              <p:par>
                                <p:cTn id="163" presetID="6" presetClass="emph" presetSubtype="0" autoRev="1" fill="hold" nodeType="withEffect">
                                  <p:stCondLst>
                                    <p:cond delay="0"/>
                                  </p:stCondLst>
                                  <p:childTnLst>
                                    <p:animScale>
                                      <p:cBhvr>
                                        <p:cTn id="164" dur="3000" fill="hold"/>
                                        <p:tgtEl>
                                          <p:spTgt spid="20"/>
                                        </p:tgtEl>
                                      </p:cBhvr>
                                      <p:by x="150000" y="150000"/>
                                    </p:animScale>
                                  </p:childTnLst>
                                </p:cTn>
                              </p:par>
                              <p:par>
                                <p:cTn id="165" presetID="6" presetClass="emph" presetSubtype="0" autoRev="1" fill="hold" nodeType="withEffect">
                                  <p:stCondLst>
                                    <p:cond delay="0"/>
                                  </p:stCondLst>
                                  <p:childTnLst>
                                    <p:animScale>
                                      <p:cBhvr>
                                        <p:cTn id="166" dur="3000" fill="hold"/>
                                        <p:tgtEl>
                                          <p:spTgt spid="26"/>
                                        </p:tgtEl>
                                      </p:cBhvr>
                                      <p:by x="150000" y="150000"/>
                                    </p:animScale>
                                  </p:childTnLst>
                                </p:cTn>
                              </p:par>
                              <p:par>
                                <p:cTn id="167" presetID="6" presetClass="emph" presetSubtype="0" autoRev="1" fill="hold" nodeType="withEffect">
                                  <p:stCondLst>
                                    <p:cond delay="0"/>
                                  </p:stCondLst>
                                  <p:childTnLst>
                                    <p:animScale>
                                      <p:cBhvr>
                                        <p:cTn id="168" dur="3000" fill="hold"/>
                                        <p:tgtEl>
                                          <p:spTgt spid="27"/>
                                        </p:tgtEl>
                                      </p:cBhvr>
                                      <p:by x="150000" y="150000"/>
                                    </p:animScale>
                                  </p:childTnLst>
                                </p:cTn>
                              </p:par>
                              <p:par>
                                <p:cTn id="169" presetID="6" presetClass="emph" presetSubtype="0" autoRev="1" fill="hold" nodeType="withEffect">
                                  <p:stCondLst>
                                    <p:cond delay="0"/>
                                  </p:stCondLst>
                                  <p:childTnLst>
                                    <p:animScale>
                                      <p:cBhvr>
                                        <p:cTn id="170" dur="3000" fill="hold"/>
                                        <p:tgtEl>
                                          <p:spTgt spid="28"/>
                                        </p:tgtEl>
                                      </p:cBhvr>
                                      <p:by x="150000" y="150000"/>
                                    </p:animScale>
                                  </p:childTnLst>
                                </p:cTn>
                              </p:par>
                              <p:par>
                                <p:cTn id="171" presetID="6" presetClass="emph" presetSubtype="0" autoRev="1" fill="hold" nodeType="withEffect">
                                  <p:stCondLst>
                                    <p:cond delay="0"/>
                                  </p:stCondLst>
                                  <p:childTnLst>
                                    <p:animScale>
                                      <p:cBhvr>
                                        <p:cTn id="172" dur="3000" fill="hold"/>
                                        <p:tgtEl>
                                          <p:spTgt spid="29"/>
                                        </p:tgtEl>
                                      </p:cBhvr>
                                      <p:by x="150000" y="150000"/>
                                    </p:animScale>
                                  </p:childTnLst>
                                </p:cTn>
                              </p:par>
                              <p:par>
                                <p:cTn id="173" presetID="6" presetClass="emph" presetSubtype="0" autoRev="1" fill="hold" nodeType="withEffect">
                                  <p:stCondLst>
                                    <p:cond delay="0"/>
                                  </p:stCondLst>
                                  <p:childTnLst>
                                    <p:animScale>
                                      <p:cBhvr>
                                        <p:cTn id="174" dur="3000" fill="hold"/>
                                        <p:tgtEl>
                                          <p:spTgt spid="30"/>
                                        </p:tgtEl>
                                      </p:cBhvr>
                                      <p:by x="150000" y="150000"/>
                                    </p:animScale>
                                  </p:childTnLst>
                                </p:cTn>
                              </p:par>
                            </p:childTnLst>
                          </p:cTn>
                        </p:par>
                        <p:par>
                          <p:cTn id="175" fill="hold">
                            <p:stCondLst>
                              <p:cond delay="6000"/>
                            </p:stCondLst>
                            <p:childTnLst>
                              <p:par>
                                <p:cTn id="176" presetID="2" presetClass="exit" presetSubtype="6" fill="hold" nodeType="after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1+ppt_h/2"/>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5"/>
                                        </p:tgtEl>
                                        <p:attrNameLst>
                                          <p:attrName>ppt_x</p:attrName>
                                        </p:attrNameLst>
                                      </p:cBhvr>
                                      <p:tavLst>
                                        <p:tav tm="0">
                                          <p:val>
                                            <p:strVal val="ppt_x"/>
                                          </p:val>
                                        </p:tav>
                                        <p:tav tm="100000">
                                          <p:val>
                                            <p:strVal val="1+ppt_w/2"/>
                                          </p:val>
                                        </p:tav>
                                      </p:tavLst>
                                    </p:anim>
                                    <p:anim calcmode="lin" valueType="num">
                                      <p:cBhvr additive="base">
                                        <p:cTn id="182" dur="3000"/>
                                        <p:tgtEl>
                                          <p:spTgt spid="5"/>
                                        </p:tgtEl>
                                        <p:attrNameLst>
                                          <p:attrName>ppt_y</p:attrName>
                                        </p:attrNameLst>
                                      </p:cBhvr>
                                      <p:tavLst>
                                        <p:tav tm="0">
                                          <p:val>
                                            <p:strVal val="ppt_y"/>
                                          </p:val>
                                        </p:tav>
                                        <p:tav tm="100000">
                                          <p:val>
                                            <p:strVal val="1+ppt_h/2"/>
                                          </p:val>
                                        </p:tav>
                                      </p:tavLst>
                                    </p:anim>
                                    <p:set>
                                      <p:cBhvr>
                                        <p:cTn id="183" dur="1" fill="hold">
                                          <p:stCondLst>
                                            <p:cond delay="2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3000"/>
                                        <p:tgtEl>
                                          <p:spTgt spid="7"/>
                                        </p:tgtEl>
                                        <p:attrNameLst>
                                          <p:attrName>ppt_x</p:attrName>
                                        </p:attrNameLst>
                                      </p:cBhvr>
                                      <p:tavLst>
                                        <p:tav tm="0">
                                          <p:val>
                                            <p:strVal val="ppt_x"/>
                                          </p:val>
                                        </p:tav>
                                        <p:tav tm="100000">
                                          <p:val>
                                            <p:strVal val="1+ppt_w/2"/>
                                          </p:val>
                                        </p:tav>
                                      </p:tavLst>
                                    </p:anim>
                                    <p:anim calcmode="lin" valueType="num">
                                      <p:cBhvr additive="base">
                                        <p:cTn id="186" dur="3000"/>
                                        <p:tgtEl>
                                          <p:spTgt spid="7"/>
                                        </p:tgtEl>
                                        <p:attrNameLst>
                                          <p:attrName>ppt_y</p:attrName>
                                        </p:attrNameLst>
                                      </p:cBhvr>
                                      <p:tavLst>
                                        <p:tav tm="0">
                                          <p:val>
                                            <p:strVal val="ppt_y"/>
                                          </p:val>
                                        </p:tav>
                                        <p:tav tm="100000">
                                          <p:val>
                                            <p:strVal val="1+ppt_h/2"/>
                                          </p:val>
                                        </p:tav>
                                      </p:tavLst>
                                    </p:anim>
                                    <p:set>
                                      <p:cBhvr>
                                        <p:cTn id="187" dur="1" fill="hold">
                                          <p:stCondLst>
                                            <p:cond delay="2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3000"/>
                                        <p:tgtEl>
                                          <p:spTgt spid="8"/>
                                        </p:tgtEl>
                                        <p:attrNameLst>
                                          <p:attrName>ppt_x</p:attrName>
                                        </p:attrNameLst>
                                      </p:cBhvr>
                                      <p:tavLst>
                                        <p:tav tm="0">
                                          <p:val>
                                            <p:strVal val="ppt_x"/>
                                          </p:val>
                                        </p:tav>
                                        <p:tav tm="100000">
                                          <p:val>
                                            <p:strVal val="1+ppt_w/2"/>
                                          </p:val>
                                        </p:tav>
                                      </p:tavLst>
                                    </p:anim>
                                    <p:anim calcmode="lin" valueType="num">
                                      <p:cBhvr additive="base">
                                        <p:cTn id="190" dur="3000"/>
                                        <p:tgtEl>
                                          <p:spTgt spid="8"/>
                                        </p:tgtEl>
                                        <p:attrNameLst>
                                          <p:attrName>ppt_y</p:attrName>
                                        </p:attrNameLst>
                                      </p:cBhvr>
                                      <p:tavLst>
                                        <p:tav tm="0">
                                          <p:val>
                                            <p:strVal val="ppt_y"/>
                                          </p:val>
                                        </p:tav>
                                        <p:tav tm="100000">
                                          <p:val>
                                            <p:strVal val="1+ppt_h/2"/>
                                          </p:val>
                                        </p:tav>
                                      </p:tavLst>
                                    </p:anim>
                                    <p:set>
                                      <p:cBhvr>
                                        <p:cTn id="191" dur="1" fill="hold">
                                          <p:stCondLst>
                                            <p:cond delay="2999"/>
                                          </p:stCondLst>
                                        </p:cTn>
                                        <p:tgtEl>
                                          <p:spTgt spid="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1+ppt_w/2"/>
                                          </p:val>
                                        </p:tav>
                                      </p:tavLst>
                                    </p:anim>
                                    <p:anim calcmode="lin" valueType="num">
                                      <p:cBhvr additive="base">
                                        <p:cTn id="194" dur="3000"/>
                                        <p:tgtEl>
                                          <p:spTgt spid="9"/>
                                        </p:tgtEl>
                                        <p:attrNameLst>
                                          <p:attrName>ppt_y</p:attrName>
                                        </p:attrNameLst>
                                      </p:cBhvr>
                                      <p:tavLst>
                                        <p:tav tm="0">
                                          <p:val>
                                            <p:strVal val="ppt_y"/>
                                          </p:val>
                                        </p:tav>
                                        <p:tav tm="100000">
                                          <p:val>
                                            <p:strVal val="1+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1+ppt_w/2"/>
                                          </p:val>
                                        </p:tav>
                                      </p:tavLst>
                                    </p:anim>
                                    <p:anim calcmode="lin" valueType="num">
                                      <p:cBhvr additive="base">
                                        <p:cTn id="198" dur="3000"/>
                                        <p:tgtEl>
                                          <p:spTgt spid="10"/>
                                        </p:tgtEl>
                                        <p:attrNameLst>
                                          <p:attrName>ppt_y</p:attrName>
                                        </p:attrNameLst>
                                      </p:cBhvr>
                                      <p:tavLst>
                                        <p:tav tm="0">
                                          <p:val>
                                            <p:strVal val="ppt_y"/>
                                          </p:val>
                                        </p:tav>
                                        <p:tav tm="100000">
                                          <p:val>
                                            <p:strVal val="1+ppt_h/2"/>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3000"/>
                                        <p:tgtEl>
                                          <p:spTgt spid="11"/>
                                        </p:tgtEl>
                                        <p:attrNameLst>
                                          <p:attrName>ppt_x</p:attrName>
                                        </p:attrNameLst>
                                      </p:cBhvr>
                                      <p:tavLst>
                                        <p:tav tm="0">
                                          <p:val>
                                            <p:strVal val="ppt_x"/>
                                          </p:val>
                                        </p:tav>
                                        <p:tav tm="100000">
                                          <p:val>
                                            <p:strVal val="1+ppt_w/2"/>
                                          </p:val>
                                        </p:tav>
                                      </p:tavLst>
                                    </p:anim>
                                    <p:anim calcmode="lin" valueType="num">
                                      <p:cBhvr additive="base">
                                        <p:cTn id="202" dur="3000"/>
                                        <p:tgtEl>
                                          <p:spTgt spid="11"/>
                                        </p:tgtEl>
                                        <p:attrNameLst>
                                          <p:attrName>ppt_y</p:attrName>
                                        </p:attrNameLst>
                                      </p:cBhvr>
                                      <p:tavLst>
                                        <p:tav tm="0">
                                          <p:val>
                                            <p:strVal val="ppt_y"/>
                                          </p:val>
                                        </p:tav>
                                        <p:tav tm="100000">
                                          <p:val>
                                            <p:strVal val="1+ppt_h/2"/>
                                          </p:val>
                                        </p:tav>
                                      </p:tavLst>
                                    </p:anim>
                                    <p:set>
                                      <p:cBhvr>
                                        <p:cTn id="203" dur="1" fill="hold">
                                          <p:stCondLst>
                                            <p:cond delay="2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1+ppt_w/2"/>
                                          </p:val>
                                        </p:tav>
                                      </p:tavLst>
                                    </p:anim>
                                    <p:anim calcmode="lin" valueType="num">
                                      <p:cBhvr additive="base">
                                        <p:cTn id="206" dur="3000"/>
                                        <p:tgtEl>
                                          <p:spTgt spid="17"/>
                                        </p:tgtEl>
                                        <p:attrNameLst>
                                          <p:attrName>ppt_y</p:attrName>
                                        </p:attrNameLst>
                                      </p:cBhvr>
                                      <p:tavLst>
                                        <p:tav tm="0">
                                          <p:val>
                                            <p:strVal val="ppt_y"/>
                                          </p:val>
                                        </p:tav>
                                        <p:tav tm="100000">
                                          <p:val>
                                            <p:strVal val="1+ppt_h/2"/>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1+ppt_w/2"/>
                                          </p:val>
                                        </p:tav>
                                      </p:tavLst>
                                    </p:anim>
                                    <p:anim calcmode="lin" valueType="num">
                                      <p:cBhvr additive="base">
                                        <p:cTn id="210" dur="3000"/>
                                        <p:tgtEl>
                                          <p:spTgt spid="19"/>
                                        </p:tgtEl>
                                        <p:attrNameLst>
                                          <p:attrName>ppt_y</p:attrName>
                                        </p:attrNameLst>
                                      </p:cBhvr>
                                      <p:tavLst>
                                        <p:tav tm="0">
                                          <p:val>
                                            <p:strVal val="ppt_y"/>
                                          </p:val>
                                        </p:tav>
                                        <p:tav tm="100000">
                                          <p:val>
                                            <p:strVal val="1+ppt_h/2"/>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1+ppt_w/2"/>
                                          </p:val>
                                        </p:tav>
                                      </p:tavLst>
                                    </p:anim>
                                    <p:anim calcmode="lin" valueType="num">
                                      <p:cBhvr additive="base">
                                        <p:cTn id="214" dur="3000"/>
                                        <p:tgtEl>
                                          <p:spTgt spid="21"/>
                                        </p:tgtEl>
                                        <p:attrNameLst>
                                          <p:attrName>ppt_y</p:attrName>
                                        </p:attrNameLst>
                                      </p:cBhvr>
                                      <p:tavLst>
                                        <p:tav tm="0">
                                          <p:val>
                                            <p:strVal val="ppt_y"/>
                                          </p:val>
                                        </p:tav>
                                        <p:tav tm="100000">
                                          <p:val>
                                            <p:strVal val="1+ppt_h/2"/>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1+ppt_w/2"/>
                                          </p:val>
                                        </p:tav>
                                      </p:tavLst>
                                    </p:anim>
                                    <p:anim calcmode="lin" valueType="num">
                                      <p:cBhvr additive="base">
                                        <p:cTn id="218" dur="3000"/>
                                        <p:tgtEl>
                                          <p:spTgt spid="22"/>
                                        </p:tgtEl>
                                        <p:attrNameLst>
                                          <p:attrName>ppt_y</p:attrName>
                                        </p:attrNameLst>
                                      </p:cBhvr>
                                      <p:tavLst>
                                        <p:tav tm="0">
                                          <p:val>
                                            <p:strVal val="ppt_y"/>
                                          </p:val>
                                        </p:tav>
                                        <p:tav tm="100000">
                                          <p:val>
                                            <p:strVal val="1+ppt_h/2"/>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1+ppt_w/2"/>
                                          </p:val>
                                        </p:tav>
                                      </p:tavLst>
                                    </p:anim>
                                    <p:anim calcmode="lin" valueType="num">
                                      <p:cBhvr additive="base">
                                        <p:cTn id="222" dur="3000"/>
                                        <p:tgtEl>
                                          <p:spTgt spid="23"/>
                                        </p:tgtEl>
                                        <p:attrNameLst>
                                          <p:attrName>ppt_y</p:attrName>
                                        </p:attrNameLst>
                                      </p:cBhvr>
                                      <p:tavLst>
                                        <p:tav tm="0">
                                          <p:val>
                                            <p:strVal val="ppt_y"/>
                                          </p:val>
                                        </p:tav>
                                        <p:tav tm="100000">
                                          <p:val>
                                            <p:strVal val="1+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1+ppt_w/2"/>
                                          </p:val>
                                        </p:tav>
                                      </p:tavLst>
                                    </p:anim>
                                    <p:anim calcmode="lin" valueType="num">
                                      <p:cBhvr additive="base">
                                        <p:cTn id="226" dur="3000"/>
                                        <p:tgtEl>
                                          <p:spTgt spid="24"/>
                                        </p:tgtEl>
                                        <p:attrNameLst>
                                          <p:attrName>ppt_y</p:attrName>
                                        </p:attrNameLst>
                                      </p:cBhvr>
                                      <p:tavLst>
                                        <p:tav tm="0">
                                          <p:val>
                                            <p:strVal val="ppt_y"/>
                                          </p:val>
                                        </p:tav>
                                        <p:tav tm="100000">
                                          <p:val>
                                            <p:strVal val="1+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25"/>
                                        </p:tgtEl>
                                        <p:attrNameLst>
                                          <p:attrName>ppt_x</p:attrName>
                                        </p:attrNameLst>
                                      </p:cBhvr>
                                      <p:tavLst>
                                        <p:tav tm="0">
                                          <p:val>
                                            <p:strVal val="ppt_x"/>
                                          </p:val>
                                        </p:tav>
                                        <p:tav tm="100000">
                                          <p:val>
                                            <p:strVal val="1+ppt_w/2"/>
                                          </p:val>
                                        </p:tav>
                                      </p:tavLst>
                                    </p:anim>
                                    <p:anim calcmode="lin" valueType="num">
                                      <p:cBhvr additive="base">
                                        <p:cTn id="230" dur="3000"/>
                                        <p:tgtEl>
                                          <p:spTgt spid="25"/>
                                        </p:tgtEl>
                                        <p:attrNameLst>
                                          <p:attrName>ppt_y</p:attrName>
                                        </p:attrNameLst>
                                      </p:cBhvr>
                                      <p:tavLst>
                                        <p:tav tm="0">
                                          <p:val>
                                            <p:strVal val="ppt_y"/>
                                          </p:val>
                                        </p:tav>
                                        <p:tav tm="100000">
                                          <p:val>
                                            <p:strVal val="1+ppt_h/2"/>
                                          </p:val>
                                        </p:tav>
                                      </p:tavLst>
                                    </p:anim>
                                    <p:set>
                                      <p:cBhvr>
                                        <p:cTn id="231" dur="1" fill="hold">
                                          <p:stCondLst>
                                            <p:cond delay="2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3000"/>
                                        <p:tgtEl>
                                          <p:spTgt spid="4"/>
                                        </p:tgtEl>
                                        <p:attrNameLst>
                                          <p:attrName>ppt_x</p:attrName>
                                        </p:attrNameLst>
                                      </p:cBhvr>
                                      <p:tavLst>
                                        <p:tav tm="0">
                                          <p:val>
                                            <p:strVal val="ppt_x"/>
                                          </p:val>
                                        </p:tav>
                                        <p:tav tm="100000">
                                          <p:val>
                                            <p:strVal val="0-ppt_w/2"/>
                                          </p:val>
                                        </p:tav>
                                      </p:tavLst>
                                    </p:anim>
                                    <p:anim calcmode="lin" valueType="num">
                                      <p:cBhvr additive="base">
                                        <p:cTn id="234" dur="3000"/>
                                        <p:tgtEl>
                                          <p:spTgt spid="4"/>
                                        </p:tgtEl>
                                        <p:attrNameLst>
                                          <p:attrName>ppt_y</p:attrName>
                                        </p:attrNameLst>
                                      </p:cBhvr>
                                      <p:tavLst>
                                        <p:tav tm="0">
                                          <p:val>
                                            <p:strVal val="ppt_y"/>
                                          </p:val>
                                        </p:tav>
                                        <p:tav tm="100000">
                                          <p:val>
                                            <p:strVal val="1+ppt_h/2"/>
                                          </p:val>
                                        </p:tav>
                                      </p:tavLst>
                                    </p:anim>
                                    <p:set>
                                      <p:cBhvr>
                                        <p:cTn id="235" dur="1" fill="hold">
                                          <p:stCondLst>
                                            <p:cond delay="2999"/>
                                          </p:stCondLst>
                                        </p:cTn>
                                        <p:tgtEl>
                                          <p:spTgt spid="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3000"/>
                                        <p:tgtEl>
                                          <p:spTgt spid="6"/>
                                        </p:tgtEl>
                                        <p:attrNameLst>
                                          <p:attrName>ppt_x</p:attrName>
                                        </p:attrNameLst>
                                      </p:cBhvr>
                                      <p:tavLst>
                                        <p:tav tm="0">
                                          <p:val>
                                            <p:strVal val="ppt_x"/>
                                          </p:val>
                                        </p:tav>
                                        <p:tav tm="100000">
                                          <p:val>
                                            <p:strVal val="0-ppt_w/2"/>
                                          </p:val>
                                        </p:tav>
                                      </p:tavLst>
                                    </p:anim>
                                    <p:anim calcmode="lin" valueType="num">
                                      <p:cBhvr additive="base">
                                        <p:cTn id="238" dur="3000"/>
                                        <p:tgtEl>
                                          <p:spTgt spid="6"/>
                                        </p:tgtEl>
                                        <p:attrNameLst>
                                          <p:attrName>ppt_y</p:attrName>
                                        </p:attrNameLst>
                                      </p:cBhvr>
                                      <p:tavLst>
                                        <p:tav tm="0">
                                          <p:val>
                                            <p:strVal val="ppt_y"/>
                                          </p:val>
                                        </p:tav>
                                        <p:tav tm="100000">
                                          <p:val>
                                            <p:strVal val="1+ppt_h/2"/>
                                          </p:val>
                                        </p:tav>
                                      </p:tavLst>
                                    </p:anim>
                                    <p:set>
                                      <p:cBhvr>
                                        <p:cTn id="239" dur="1" fill="hold">
                                          <p:stCondLst>
                                            <p:cond delay="2999"/>
                                          </p:stCondLst>
                                        </p:cTn>
                                        <p:tgtEl>
                                          <p:spTgt spid="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0-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0-ppt_w/2"/>
                                          </p:val>
                                        </p:tav>
                                      </p:tavLst>
                                    </p:anim>
                                    <p:anim calcmode="lin" valueType="num">
                                      <p:cBhvr additive="base">
                                        <p:cTn id="246" dur="3000"/>
                                        <p:tgtEl>
                                          <p:spTgt spid="13"/>
                                        </p:tgtEl>
                                        <p:attrNameLst>
                                          <p:attrName>ppt_y</p:attrName>
                                        </p:attrNameLst>
                                      </p:cBhvr>
                                      <p:tavLst>
                                        <p:tav tm="0">
                                          <p:val>
                                            <p:strVal val="ppt_y"/>
                                          </p:val>
                                        </p:tav>
                                        <p:tav tm="100000">
                                          <p:val>
                                            <p:strVal val="1+ppt_h/2"/>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0-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0-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0-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3000"/>
                                        <p:tgtEl>
                                          <p:spTgt spid="18"/>
                                        </p:tgtEl>
                                        <p:attrNameLst>
                                          <p:attrName>ppt_x</p:attrName>
                                        </p:attrNameLst>
                                      </p:cBhvr>
                                      <p:tavLst>
                                        <p:tav tm="0">
                                          <p:val>
                                            <p:strVal val="ppt_x"/>
                                          </p:val>
                                        </p:tav>
                                        <p:tav tm="100000">
                                          <p:val>
                                            <p:strVal val="0-ppt_w/2"/>
                                          </p:val>
                                        </p:tav>
                                      </p:tavLst>
                                    </p:anim>
                                    <p:anim calcmode="lin" valueType="num">
                                      <p:cBhvr additive="base">
                                        <p:cTn id="262" dur="3000"/>
                                        <p:tgtEl>
                                          <p:spTgt spid="18"/>
                                        </p:tgtEl>
                                        <p:attrNameLst>
                                          <p:attrName>ppt_y</p:attrName>
                                        </p:attrNameLst>
                                      </p:cBhvr>
                                      <p:tavLst>
                                        <p:tav tm="0">
                                          <p:val>
                                            <p:strVal val="ppt_y"/>
                                          </p:val>
                                        </p:tav>
                                        <p:tav tm="100000">
                                          <p:val>
                                            <p:strVal val="1+ppt_h/2"/>
                                          </p:val>
                                        </p:tav>
                                      </p:tavLst>
                                    </p:anim>
                                    <p:set>
                                      <p:cBhvr>
                                        <p:cTn id="263" dur="1" fill="hold">
                                          <p:stCondLst>
                                            <p:cond delay="2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0-ppt_w/2"/>
                                          </p:val>
                                        </p:tav>
                                      </p:tavLst>
                                    </p:anim>
                                    <p:anim calcmode="lin" valueType="num">
                                      <p:cBhvr additive="base">
                                        <p:cTn id="266" dur="3000"/>
                                        <p:tgtEl>
                                          <p:spTgt spid="20"/>
                                        </p:tgtEl>
                                        <p:attrNameLst>
                                          <p:attrName>ppt_y</p:attrName>
                                        </p:attrNameLst>
                                      </p:cBhvr>
                                      <p:tavLst>
                                        <p:tav tm="0">
                                          <p:val>
                                            <p:strVal val="ppt_y"/>
                                          </p:val>
                                        </p:tav>
                                        <p:tav tm="100000">
                                          <p:val>
                                            <p:strVal val="1+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1+ppt_h/2"/>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1+ppt_h/2"/>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1+ppt_h/2"/>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1+ppt_h/2"/>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1+ppt_h/2"/>
                                          </p:val>
                                        </p:tav>
                                      </p:tavLst>
                                    </p:anim>
                                    <p:set>
                                      <p:cBhvr>
                                        <p:cTn id="287" dur="1" fill="hold">
                                          <p:stCondLst>
                                            <p:cond delay="2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12"/>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13"/>
                                        </p:tgtEl>
                                        <p:attrNameLst>
                                          <p:attrName>r</p:attrName>
                                        </p:attrNameLst>
                                      </p:cBhvr>
                                    </p:animRot>
                                  </p:childTnLst>
                                </p:cTn>
                              </p:par>
                              <p:par>
                                <p:cTn id="296" presetID="8" presetClass="emph" presetSubtype="0" autoRev="1" fill="hold" nodeType="withEffect">
                                  <p:stCondLst>
                                    <p:cond delay="0"/>
                                  </p:stCondLst>
                                  <p:childTnLst>
                                    <p:animRot by="-21600000">
                                      <p:cBhvr>
                                        <p:cTn id="297" dur="3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3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3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3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3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autoRev="1"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autoRev="1"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autoRev="1"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autoRev="1"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autoRev="1" fill="hold" nodeType="withEffect">
                                  <p:stCondLst>
                                    <p:cond delay="0"/>
                                  </p:stCondLst>
                                  <p:childTnLst>
                                    <p:animRot by="21600000">
                                      <p:cBhvr>
                                        <p:cTn id="317" dur="3000" fill="hold"/>
                                        <p:tgtEl>
                                          <p:spTgt spid="3"/>
                                        </p:tgtEl>
                                        <p:attrNameLst>
                                          <p:attrName>r</p:attrName>
                                        </p:attrNameLst>
                                      </p:cBhvr>
                                    </p:animRot>
                                  </p:childTnLst>
                                </p:cTn>
                              </p:par>
                              <p:par>
                                <p:cTn id="318" presetID="8" presetClass="emph" presetSubtype="0" autoRev="1" fill="hold" nodeType="withEffect">
                                  <p:stCondLst>
                                    <p:cond delay="0"/>
                                  </p:stCondLst>
                                  <p:childTnLst>
                                    <p:animRot by="21600000">
                                      <p:cBhvr>
                                        <p:cTn id="319" dur="3000" fill="hold"/>
                                        <p:tgtEl>
                                          <p:spTgt spid="5"/>
                                        </p:tgtEl>
                                        <p:attrNameLst>
                                          <p:attrName>r</p:attrName>
                                        </p:attrNameLst>
                                      </p:cBhvr>
                                    </p:animRot>
                                  </p:childTnLst>
                                </p:cTn>
                              </p:par>
                              <p:par>
                                <p:cTn id="320" presetID="8" presetClass="emph" presetSubtype="0" autoRev="1" fill="hold" nodeType="withEffect">
                                  <p:stCondLst>
                                    <p:cond delay="0"/>
                                  </p:stCondLst>
                                  <p:childTnLst>
                                    <p:animRot by="21600000">
                                      <p:cBhvr>
                                        <p:cTn id="321" dur="3000" fill="hold"/>
                                        <p:tgtEl>
                                          <p:spTgt spid="7"/>
                                        </p:tgtEl>
                                        <p:attrNameLst>
                                          <p:attrName>r</p:attrName>
                                        </p:attrNameLst>
                                      </p:cBhvr>
                                    </p:animRot>
                                  </p:childTnLst>
                                </p:cTn>
                              </p:par>
                              <p:par>
                                <p:cTn id="322" presetID="8" presetClass="emph" presetSubtype="0" autoRev="1" fill="hold" nodeType="withEffect">
                                  <p:stCondLst>
                                    <p:cond delay="0"/>
                                  </p:stCondLst>
                                  <p:childTnLst>
                                    <p:animRot by="21600000">
                                      <p:cBhvr>
                                        <p:cTn id="323" dur="3000" fill="hold"/>
                                        <p:tgtEl>
                                          <p:spTgt spid="8"/>
                                        </p:tgtEl>
                                        <p:attrNameLst>
                                          <p:attrName>r</p:attrName>
                                        </p:attrNameLst>
                                      </p:cBhvr>
                                    </p:animRot>
                                  </p:childTnLst>
                                </p:cTn>
                              </p:par>
                              <p:par>
                                <p:cTn id="324" presetID="8" presetClass="emph" presetSubtype="0" autoRev="1" fill="hold" nodeType="withEffect">
                                  <p:stCondLst>
                                    <p:cond delay="0"/>
                                  </p:stCondLst>
                                  <p:childTnLst>
                                    <p:animRot by="21600000">
                                      <p:cBhvr>
                                        <p:cTn id="325" dur="3000" fill="hold"/>
                                        <p:tgtEl>
                                          <p:spTgt spid="9"/>
                                        </p:tgtEl>
                                        <p:attrNameLst>
                                          <p:attrName>r</p:attrName>
                                        </p:attrNameLst>
                                      </p:cBhvr>
                                    </p:animRot>
                                  </p:childTnLst>
                                </p:cTn>
                              </p:par>
                              <p:par>
                                <p:cTn id="326" presetID="8" presetClass="emph" presetSubtype="0" autoRev="1" fill="hold" nodeType="withEffect">
                                  <p:stCondLst>
                                    <p:cond delay="0"/>
                                  </p:stCondLst>
                                  <p:childTnLst>
                                    <p:animRot by="21600000">
                                      <p:cBhvr>
                                        <p:cTn id="327" dur="3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3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3000" fill="hold"/>
                                        <p:tgtEl>
                                          <p:spTgt spid="17"/>
                                        </p:tgtEl>
                                        <p:attrNameLst>
                                          <p:attrName>r</p:attrName>
                                        </p:attrNameLst>
                                      </p:cBhvr>
                                    </p:animRot>
                                  </p:childTnLst>
                                </p:cTn>
                              </p:par>
                              <p:par>
                                <p:cTn id="332" presetID="8" presetClass="emph" presetSubtype="0" autoRev="1" fill="hold" nodeType="withEffect">
                                  <p:stCondLst>
                                    <p:cond delay="0"/>
                                  </p:stCondLst>
                                  <p:childTnLst>
                                    <p:animRot by="21600000">
                                      <p:cBhvr>
                                        <p:cTn id="333" dur="3000" fill="hold"/>
                                        <p:tgtEl>
                                          <p:spTgt spid="19"/>
                                        </p:tgtEl>
                                        <p:attrNameLst>
                                          <p:attrName>r</p:attrName>
                                        </p:attrNameLst>
                                      </p:cBhvr>
                                    </p:animRot>
                                  </p:childTnLst>
                                </p:cTn>
                              </p:par>
                              <p:par>
                                <p:cTn id="334" presetID="8" presetClass="emph" presetSubtype="0" autoRev="1" fill="hold" nodeType="withEffect">
                                  <p:stCondLst>
                                    <p:cond delay="0"/>
                                  </p:stCondLst>
                                  <p:childTnLst>
                                    <p:animRot by="21600000">
                                      <p:cBhvr>
                                        <p:cTn id="335" dur="3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3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3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3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3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ppt_x</p:attrName>
                                        </p:attrNameLst>
                                      </p:cBhvr>
                                      <p:tavLst>
                                        <p:tav tm="0">
                                          <p:val>
                                            <p:strVal val="#ppt_x"/>
                                          </p:val>
                                        </p:tav>
                                        <p:tav tm="100000">
                                          <p:val>
                                            <p:strVal val="#ppt_x"/>
                                          </p:val>
                                        </p:tav>
                                      </p:tavLst>
                                    </p:anim>
                                    <p:anim calcmode="lin" valueType="num">
                                      <p:cBhvr>
                                        <p:cTn id="347" dur="3000" fill="hold"/>
                                        <p:tgtEl>
                                          <p:spTgt spid="2"/>
                                        </p:tgtEl>
                                        <p:attrNameLst>
                                          <p:attrName>ppt_y</p:attrName>
                                        </p:attrNameLst>
                                      </p:cBhvr>
                                      <p:tavLst>
                                        <p:tav tm="0">
                                          <p:val>
                                            <p:strVal val="#ppt_y-#ppt_h/2"/>
                                          </p:val>
                                        </p:tav>
                                        <p:tav tm="100000">
                                          <p:val>
                                            <p:strVal val="#ppt_y"/>
                                          </p:val>
                                        </p:tav>
                                      </p:tavLst>
                                    </p:anim>
                                    <p:anim calcmode="lin" valueType="num">
                                      <p:cBhvr>
                                        <p:cTn id="348" dur="3000" fill="hold"/>
                                        <p:tgtEl>
                                          <p:spTgt spid="2"/>
                                        </p:tgtEl>
                                        <p:attrNameLst>
                                          <p:attrName>ppt_w</p:attrName>
                                        </p:attrNameLst>
                                      </p:cBhvr>
                                      <p:tavLst>
                                        <p:tav tm="0">
                                          <p:val>
                                            <p:strVal val="#ppt_w"/>
                                          </p:val>
                                        </p:tav>
                                        <p:tav tm="100000">
                                          <p:val>
                                            <p:strVal val="#ppt_w"/>
                                          </p:val>
                                        </p:tav>
                                      </p:tavLst>
                                    </p:anim>
                                    <p:anim calcmode="lin" valueType="num">
                                      <p:cBhvr>
                                        <p:cTn id="349" dur="3000" fill="hold"/>
                                        <p:tgtEl>
                                          <p:spTgt spid="2"/>
                                        </p:tgtEl>
                                        <p:attrNameLst>
                                          <p:attrName>ppt_h</p:attrName>
                                        </p:attrNameLst>
                                      </p:cBhvr>
                                      <p:tavLst>
                                        <p:tav tm="0">
                                          <p:val>
                                            <p:fltVal val="0"/>
                                          </p:val>
                                        </p:tav>
                                        <p:tav tm="100000">
                                          <p:val>
                                            <p:strVal val="#ppt_h"/>
                                          </p:val>
                                        </p:tav>
                                      </p:tavLst>
                                    </p:anim>
                                  </p:childTnLst>
                                </p:cTn>
                              </p:par>
                              <p:par>
                                <p:cTn id="350" presetID="5" presetClass="entr" presetSubtype="5"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checkerboard(down)">
                                      <p:cBhvr>
                                        <p:cTn id="352" dur="3000"/>
                                        <p:tgtEl>
                                          <p:spTgt spid="2"/>
                                        </p:tgtEl>
                                      </p:cBhvr>
                                    </p:animEffect>
                                  </p:childTnLst>
                                </p:cTn>
                              </p:par>
                            </p:childTnLst>
                          </p:cTn>
                        </p:par>
                        <p:par>
                          <p:cTn id="353" fill="hold">
                            <p:stCondLst>
                              <p:cond delay="12000"/>
                            </p:stCondLst>
                            <p:childTnLst>
                              <p:par>
                                <p:cTn id="354" presetID="31" presetClass="entr" presetSubtype="0" fill="hold" nodeType="afterEffect">
                                  <p:stCondLst>
                                    <p:cond delay="0"/>
                                  </p:stCondLst>
                                  <p:iterate type="lt">
                                    <p:tmPct val="5000"/>
                                  </p:iterate>
                                  <p:childTnLst>
                                    <p:set>
                                      <p:cBhvr>
                                        <p:cTn id="355" dur="1" fill="hold">
                                          <p:stCondLst>
                                            <p:cond delay="0"/>
                                          </p:stCondLst>
                                        </p:cTn>
                                        <p:tgtEl>
                                          <p:spTgt spid="33"/>
                                        </p:tgtEl>
                                        <p:attrNameLst>
                                          <p:attrName>style.visibility</p:attrName>
                                        </p:attrNameLst>
                                      </p:cBhvr>
                                      <p:to>
                                        <p:strVal val="visible"/>
                                      </p:to>
                                    </p:set>
                                    <p:anim calcmode="lin" valueType="num">
                                      <p:cBhvr>
                                        <p:cTn id="356" dur="2000" fill="hold"/>
                                        <p:tgtEl>
                                          <p:spTgt spid="33"/>
                                        </p:tgtEl>
                                        <p:attrNameLst>
                                          <p:attrName>ppt_w</p:attrName>
                                        </p:attrNameLst>
                                      </p:cBhvr>
                                      <p:tavLst>
                                        <p:tav tm="0">
                                          <p:val>
                                            <p:fltVal val="0"/>
                                          </p:val>
                                        </p:tav>
                                        <p:tav tm="100000">
                                          <p:val>
                                            <p:strVal val="#ppt_w"/>
                                          </p:val>
                                        </p:tav>
                                      </p:tavLst>
                                    </p:anim>
                                    <p:anim calcmode="lin" valueType="num">
                                      <p:cBhvr>
                                        <p:cTn id="357" dur="2000" fill="hold"/>
                                        <p:tgtEl>
                                          <p:spTgt spid="33"/>
                                        </p:tgtEl>
                                        <p:attrNameLst>
                                          <p:attrName>ppt_h</p:attrName>
                                        </p:attrNameLst>
                                      </p:cBhvr>
                                      <p:tavLst>
                                        <p:tav tm="0">
                                          <p:val>
                                            <p:fltVal val="0"/>
                                          </p:val>
                                        </p:tav>
                                        <p:tav tm="100000">
                                          <p:val>
                                            <p:strVal val="#ppt_h"/>
                                          </p:val>
                                        </p:tav>
                                      </p:tavLst>
                                    </p:anim>
                                    <p:anim calcmode="lin" valueType="num">
                                      <p:cBhvr>
                                        <p:cTn id="358" dur="2000" fill="hold"/>
                                        <p:tgtEl>
                                          <p:spTgt spid="33"/>
                                        </p:tgtEl>
                                        <p:attrNameLst>
                                          <p:attrName>style.rotation</p:attrName>
                                        </p:attrNameLst>
                                      </p:cBhvr>
                                      <p:tavLst>
                                        <p:tav tm="0">
                                          <p:val>
                                            <p:fltVal val="90"/>
                                          </p:val>
                                        </p:tav>
                                        <p:tav tm="100000">
                                          <p:val>
                                            <p:fltVal val="0"/>
                                          </p:val>
                                        </p:tav>
                                      </p:tavLst>
                                    </p:anim>
                                    <p:animEffect transition="in" filter="fade">
                                      <p:cBhvr>
                                        <p:cTn id="359" dur="2000"/>
                                        <p:tgtEl>
                                          <p:spTgt spid="33"/>
                                        </p:tgtEl>
                                      </p:cBhvr>
                                    </p:animEffect>
                                  </p:childTnLst>
                                </p:cTn>
                              </p:par>
                            </p:childTnLst>
                          </p:cTn>
                        </p:par>
                        <p:par>
                          <p:cTn id="360" fill="hold">
                            <p:stCondLst>
                              <p:cond delay="14000"/>
                            </p:stCondLst>
                            <p:childTnLst>
                              <p:par>
                                <p:cTn id="361" presetID="31" presetClass="entr" presetSubtype="0" fill="hold" nodeType="afterEffect">
                                  <p:stCondLst>
                                    <p:cond delay="0"/>
                                  </p:stCondLst>
                                  <p:iterate type="lt">
                                    <p:tmPct val="5000"/>
                                  </p:iterate>
                                  <p:childTnLst>
                                    <p:set>
                                      <p:cBhvr>
                                        <p:cTn id="362" dur="1" fill="hold">
                                          <p:stCondLst>
                                            <p:cond delay="0"/>
                                          </p:stCondLst>
                                        </p:cTn>
                                        <p:tgtEl>
                                          <p:spTgt spid="34"/>
                                        </p:tgtEl>
                                        <p:attrNameLst>
                                          <p:attrName>style.visibility</p:attrName>
                                        </p:attrNameLst>
                                      </p:cBhvr>
                                      <p:to>
                                        <p:strVal val="visible"/>
                                      </p:to>
                                    </p:set>
                                    <p:anim calcmode="lin" valueType="num">
                                      <p:cBhvr>
                                        <p:cTn id="363" dur="2000" fill="hold"/>
                                        <p:tgtEl>
                                          <p:spTgt spid="34"/>
                                        </p:tgtEl>
                                        <p:attrNameLst>
                                          <p:attrName>ppt_w</p:attrName>
                                        </p:attrNameLst>
                                      </p:cBhvr>
                                      <p:tavLst>
                                        <p:tav tm="0">
                                          <p:val>
                                            <p:fltVal val="0"/>
                                          </p:val>
                                        </p:tav>
                                        <p:tav tm="100000">
                                          <p:val>
                                            <p:strVal val="#ppt_w"/>
                                          </p:val>
                                        </p:tav>
                                      </p:tavLst>
                                    </p:anim>
                                    <p:anim calcmode="lin" valueType="num">
                                      <p:cBhvr>
                                        <p:cTn id="364" dur="2000" fill="hold"/>
                                        <p:tgtEl>
                                          <p:spTgt spid="34"/>
                                        </p:tgtEl>
                                        <p:attrNameLst>
                                          <p:attrName>ppt_h</p:attrName>
                                        </p:attrNameLst>
                                      </p:cBhvr>
                                      <p:tavLst>
                                        <p:tav tm="0">
                                          <p:val>
                                            <p:fltVal val="0"/>
                                          </p:val>
                                        </p:tav>
                                        <p:tav tm="100000">
                                          <p:val>
                                            <p:strVal val="#ppt_h"/>
                                          </p:val>
                                        </p:tav>
                                      </p:tavLst>
                                    </p:anim>
                                    <p:anim calcmode="lin" valueType="num">
                                      <p:cBhvr>
                                        <p:cTn id="365" dur="2000" fill="hold"/>
                                        <p:tgtEl>
                                          <p:spTgt spid="34"/>
                                        </p:tgtEl>
                                        <p:attrNameLst>
                                          <p:attrName>style.rotation</p:attrName>
                                        </p:attrNameLst>
                                      </p:cBhvr>
                                      <p:tavLst>
                                        <p:tav tm="0">
                                          <p:val>
                                            <p:fltVal val="90"/>
                                          </p:val>
                                        </p:tav>
                                        <p:tav tm="100000">
                                          <p:val>
                                            <p:fltVal val="0"/>
                                          </p:val>
                                        </p:tav>
                                      </p:tavLst>
                                    </p:anim>
                                    <p:animEffect transition="in" filter="fade">
                                      <p:cBhvr>
                                        <p:cTn id="366" dur="2000"/>
                                        <p:tgtEl>
                                          <p:spTgt spid="34"/>
                                        </p:tgtEl>
                                      </p:cBhvr>
                                    </p:animEffect>
                                  </p:childTnLst>
                                </p:cTn>
                              </p:par>
                            </p:childTnLst>
                          </p:cTn>
                        </p:par>
                        <p:par>
                          <p:cTn id="367" fill="hold">
                            <p:stCondLst>
                              <p:cond delay="16000"/>
                            </p:stCondLst>
                            <p:childTnLst>
                              <p:par>
                                <p:cTn id="368" presetID="31" presetClass="entr" presetSubtype="0" fill="hold" nodeType="afterEffect">
                                  <p:stCondLst>
                                    <p:cond delay="0"/>
                                  </p:stCondLst>
                                  <p:iterate type="lt">
                                    <p:tmPct val="5000"/>
                                  </p:iterate>
                                  <p:childTnLst>
                                    <p:set>
                                      <p:cBhvr>
                                        <p:cTn id="369" dur="1" fill="hold">
                                          <p:stCondLst>
                                            <p:cond delay="0"/>
                                          </p:stCondLst>
                                        </p:cTn>
                                        <p:tgtEl>
                                          <p:spTgt spid="35"/>
                                        </p:tgtEl>
                                        <p:attrNameLst>
                                          <p:attrName>style.visibility</p:attrName>
                                        </p:attrNameLst>
                                      </p:cBhvr>
                                      <p:to>
                                        <p:strVal val="visible"/>
                                      </p:to>
                                    </p:set>
                                    <p:anim calcmode="lin" valueType="num">
                                      <p:cBhvr>
                                        <p:cTn id="370" dur="2000" fill="hold"/>
                                        <p:tgtEl>
                                          <p:spTgt spid="35"/>
                                        </p:tgtEl>
                                        <p:attrNameLst>
                                          <p:attrName>ppt_w</p:attrName>
                                        </p:attrNameLst>
                                      </p:cBhvr>
                                      <p:tavLst>
                                        <p:tav tm="0">
                                          <p:val>
                                            <p:fltVal val="0"/>
                                          </p:val>
                                        </p:tav>
                                        <p:tav tm="100000">
                                          <p:val>
                                            <p:strVal val="#ppt_w"/>
                                          </p:val>
                                        </p:tav>
                                      </p:tavLst>
                                    </p:anim>
                                    <p:anim calcmode="lin" valueType="num">
                                      <p:cBhvr>
                                        <p:cTn id="371" dur="2000" fill="hold"/>
                                        <p:tgtEl>
                                          <p:spTgt spid="35"/>
                                        </p:tgtEl>
                                        <p:attrNameLst>
                                          <p:attrName>ppt_h</p:attrName>
                                        </p:attrNameLst>
                                      </p:cBhvr>
                                      <p:tavLst>
                                        <p:tav tm="0">
                                          <p:val>
                                            <p:fltVal val="0"/>
                                          </p:val>
                                        </p:tav>
                                        <p:tav tm="100000">
                                          <p:val>
                                            <p:strVal val="#ppt_h"/>
                                          </p:val>
                                        </p:tav>
                                      </p:tavLst>
                                    </p:anim>
                                    <p:anim calcmode="lin" valueType="num">
                                      <p:cBhvr>
                                        <p:cTn id="372" dur="2000" fill="hold"/>
                                        <p:tgtEl>
                                          <p:spTgt spid="35"/>
                                        </p:tgtEl>
                                        <p:attrNameLst>
                                          <p:attrName>style.rotation</p:attrName>
                                        </p:attrNameLst>
                                      </p:cBhvr>
                                      <p:tavLst>
                                        <p:tav tm="0">
                                          <p:val>
                                            <p:fltVal val="90"/>
                                          </p:val>
                                        </p:tav>
                                        <p:tav tm="100000">
                                          <p:val>
                                            <p:fltVal val="0"/>
                                          </p:val>
                                        </p:tav>
                                      </p:tavLst>
                                    </p:anim>
                                    <p:animEffect transition="in" filter="fade">
                                      <p:cBhvr>
                                        <p:cTn id="373" dur="2000"/>
                                        <p:tgtEl>
                                          <p:spTgt spid="35"/>
                                        </p:tgtEl>
                                      </p:cBhvr>
                                    </p:animEffect>
                                  </p:childTnLst>
                                </p:cTn>
                              </p:par>
                            </p:childTnLst>
                          </p:cTn>
                        </p:par>
                        <p:par>
                          <p:cTn id="374" fill="hold">
                            <p:stCondLst>
                              <p:cond delay="18000"/>
                            </p:stCondLst>
                            <p:childTnLst>
                              <p:par>
                                <p:cTn id="375" presetID="31" presetClass="entr" presetSubtype="0" fill="hold" nodeType="afterEffect">
                                  <p:stCondLst>
                                    <p:cond delay="0"/>
                                  </p:stCondLst>
                                  <p:iterate type="lt">
                                    <p:tmPct val="5000"/>
                                  </p:iterate>
                                  <p:childTnLst>
                                    <p:set>
                                      <p:cBhvr>
                                        <p:cTn id="376" dur="1" fill="hold">
                                          <p:stCondLst>
                                            <p:cond delay="0"/>
                                          </p:stCondLst>
                                        </p:cTn>
                                        <p:tgtEl>
                                          <p:spTgt spid="36"/>
                                        </p:tgtEl>
                                        <p:attrNameLst>
                                          <p:attrName>style.visibility</p:attrName>
                                        </p:attrNameLst>
                                      </p:cBhvr>
                                      <p:to>
                                        <p:strVal val="visible"/>
                                      </p:to>
                                    </p:set>
                                    <p:anim calcmode="lin" valueType="num">
                                      <p:cBhvr>
                                        <p:cTn id="377" dur="2000" fill="hold"/>
                                        <p:tgtEl>
                                          <p:spTgt spid="36"/>
                                        </p:tgtEl>
                                        <p:attrNameLst>
                                          <p:attrName>ppt_w</p:attrName>
                                        </p:attrNameLst>
                                      </p:cBhvr>
                                      <p:tavLst>
                                        <p:tav tm="0">
                                          <p:val>
                                            <p:fltVal val="0"/>
                                          </p:val>
                                        </p:tav>
                                        <p:tav tm="100000">
                                          <p:val>
                                            <p:strVal val="#ppt_w"/>
                                          </p:val>
                                        </p:tav>
                                      </p:tavLst>
                                    </p:anim>
                                    <p:anim calcmode="lin" valueType="num">
                                      <p:cBhvr>
                                        <p:cTn id="378" dur="2000" fill="hold"/>
                                        <p:tgtEl>
                                          <p:spTgt spid="36"/>
                                        </p:tgtEl>
                                        <p:attrNameLst>
                                          <p:attrName>ppt_h</p:attrName>
                                        </p:attrNameLst>
                                      </p:cBhvr>
                                      <p:tavLst>
                                        <p:tav tm="0">
                                          <p:val>
                                            <p:fltVal val="0"/>
                                          </p:val>
                                        </p:tav>
                                        <p:tav tm="100000">
                                          <p:val>
                                            <p:strVal val="#ppt_h"/>
                                          </p:val>
                                        </p:tav>
                                      </p:tavLst>
                                    </p:anim>
                                    <p:anim calcmode="lin" valueType="num">
                                      <p:cBhvr>
                                        <p:cTn id="379" dur="2000" fill="hold"/>
                                        <p:tgtEl>
                                          <p:spTgt spid="36"/>
                                        </p:tgtEl>
                                        <p:attrNameLst>
                                          <p:attrName>style.rotation</p:attrName>
                                        </p:attrNameLst>
                                      </p:cBhvr>
                                      <p:tavLst>
                                        <p:tav tm="0">
                                          <p:val>
                                            <p:fltVal val="90"/>
                                          </p:val>
                                        </p:tav>
                                        <p:tav tm="100000">
                                          <p:val>
                                            <p:fltVal val="0"/>
                                          </p:val>
                                        </p:tav>
                                      </p:tavLst>
                                    </p:anim>
                                    <p:animEffect transition="in" filter="fade">
                                      <p:cBhvr>
                                        <p:cTn id="380" dur="2000"/>
                                        <p:tgtEl>
                                          <p:spTgt spid="36"/>
                                        </p:tgtEl>
                                      </p:cBhvr>
                                    </p:animEffect>
                                  </p:childTnLst>
                                </p:cTn>
                              </p:par>
                            </p:childTnLst>
                          </p:cTn>
                        </p:par>
                        <p:par>
                          <p:cTn id="381" fill="hold">
                            <p:stCondLst>
                              <p:cond delay="20000"/>
                            </p:stCondLst>
                            <p:childTnLst>
                              <p:par>
                                <p:cTn id="382" presetID="31" presetClass="entr" presetSubtype="0" fill="hold" nodeType="afterEffect">
                                  <p:stCondLst>
                                    <p:cond delay="0"/>
                                  </p:stCondLst>
                                  <p:iterate type="lt">
                                    <p:tmPct val="5000"/>
                                  </p:iterate>
                                  <p:childTnLst>
                                    <p:set>
                                      <p:cBhvr>
                                        <p:cTn id="383" dur="1" fill="hold">
                                          <p:stCondLst>
                                            <p:cond delay="0"/>
                                          </p:stCondLst>
                                        </p:cTn>
                                        <p:tgtEl>
                                          <p:spTgt spid="37"/>
                                        </p:tgtEl>
                                        <p:attrNameLst>
                                          <p:attrName>style.visibility</p:attrName>
                                        </p:attrNameLst>
                                      </p:cBhvr>
                                      <p:to>
                                        <p:strVal val="visible"/>
                                      </p:to>
                                    </p:set>
                                    <p:anim calcmode="lin" valueType="num">
                                      <p:cBhvr>
                                        <p:cTn id="384" dur="2000" fill="hold"/>
                                        <p:tgtEl>
                                          <p:spTgt spid="37"/>
                                        </p:tgtEl>
                                        <p:attrNameLst>
                                          <p:attrName>ppt_w</p:attrName>
                                        </p:attrNameLst>
                                      </p:cBhvr>
                                      <p:tavLst>
                                        <p:tav tm="0">
                                          <p:val>
                                            <p:fltVal val="0"/>
                                          </p:val>
                                        </p:tav>
                                        <p:tav tm="100000">
                                          <p:val>
                                            <p:strVal val="#ppt_w"/>
                                          </p:val>
                                        </p:tav>
                                      </p:tavLst>
                                    </p:anim>
                                    <p:anim calcmode="lin" valueType="num">
                                      <p:cBhvr>
                                        <p:cTn id="385" dur="2000" fill="hold"/>
                                        <p:tgtEl>
                                          <p:spTgt spid="37"/>
                                        </p:tgtEl>
                                        <p:attrNameLst>
                                          <p:attrName>ppt_h</p:attrName>
                                        </p:attrNameLst>
                                      </p:cBhvr>
                                      <p:tavLst>
                                        <p:tav tm="0">
                                          <p:val>
                                            <p:fltVal val="0"/>
                                          </p:val>
                                        </p:tav>
                                        <p:tav tm="100000">
                                          <p:val>
                                            <p:strVal val="#ppt_h"/>
                                          </p:val>
                                        </p:tav>
                                      </p:tavLst>
                                    </p:anim>
                                    <p:anim calcmode="lin" valueType="num">
                                      <p:cBhvr>
                                        <p:cTn id="386" dur="2000" fill="hold"/>
                                        <p:tgtEl>
                                          <p:spTgt spid="37"/>
                                        </p:tgtEl>
                                        <p:attrNameLst>
                                          <p:attrName>style.rotation</p:attrName>
                                        </p:attrNameLst>
                                      </p:cBhvr>
                                      <p:tavLst>
                                        <p:tav tm="0">
                                          <p:val>
                                            <p:fltVal val="90"/>
                                          </p:val>
                                        </p:tav>
                                        <p:tav tm="100000">
                                          <p:val>
                                            <p:fltVal val="0"/>
                                          </p:val>
                                        </p:tav>
                                      </p:tavLst>
                                    </p:anim>
                                    <p:animEffect transition="in" filter="fade">
                                      <p:cBhvr>
                                        <p:cTn id="387" dur="2000"/>
                                        <p:tgtEl>
                                          <p:spTgt spid="37"/>
                                        </p:tgtEl>
                                      </p:cBhvr>
                                    </p:animEffect>
                                  </p:childTnLst>
                                </p:cTn>
                              </p:par>
                            </p:childTnLst>
                          </p:cTn>
                        </p:par>
                        <p:par>
                          <p:cTn id="388" fill="hold">
                            <p:stCondLst>
                              <p:cond delay="22000"/>
                            </p:stCondLst>
                            <p:childTnLst>
                              <p:par>
                                <p:cTn id="389" presetID="31" presetClass="entr" presetSubtype="0" fill="hold" nodeType="afterEffect">
                                  <p:stCondLst>
                                    <p:cond delay="0"/>
                                  </p:stCondLst>
                                  <p:iterate type="lt">
                                    <p:tmPct val="5000"/>
                                  </p:iterate>
                                  <p:childTnLst>
                                    <p:set>
                                      <p:cBhvr>
                                        <p:cTn id="390" dur="1" fill="hold">
                                          <p:stCondLst>
                                            <p:cond delay="0"/>
                                          </p:stCondLst>
                                        </p:cTn>
                                        <p:tgtEl>
                                          <p:spTgt spid="38"/>
                                        </p:tgtEl>
                                        <p:attrNameLst>
                                          <p:attrName>style.visibility</p:attrName>
                                        </p:attrNameLst>
                                      </p:cBhvr>
                                      <p:to>
                                        <p:strVal val="visible"/>
                                      </p:to>
                                    </p:set>
                                    <p:anim calcmode="lin" valueType="num">
                                      <p:cBhvr>
                                        <p:cTn id="391" dur="2000" fill="hold"/>
                                        <p:tgtEl>
                                          <p:spTgt spid="38"/>
                                        </p:tgtEl>
                                        <p:attrNameLst>
                                          <p:attrName>ppt_w</p:attrName>
                                        </p:attrNameLst>
                                      </p:cBhvr>
                                      <p:tavLst>
                                        <p:tav tm="0">
                                          <p:val>
                                            <p:fltVal val="0"/>
                                          </p:val>
                                        </p:tav>
                                        <p:tav tm="100000">
                                          <p:val>
                                            <p:strVal val="#ppt_w"/>
                                          </p:val>
                                        </p:tav>
                                      </p:tavLst>
                                    </p:anim>
                                    <p:anim calcmode="lin" valueType="num">
                                      <p:cBhvr>
                                        <p:cTn id="392" dur="2000" fill="hold"/>
                                        <p:tgtEl>
                                          <p:spTgt spid="38"/>
                                        </p:tgtEl>
                                        <p:attrNameLst>
                                          <p:attrName>ppt_h</p:attrName>
                                        </p:attrNameLst>
                                      </p:cBhvr>
                                      <p:tavLst>
                                        <p:tav tm="0">
                                          <p:val>
                                            <p:fltVal val="0"/>
                                          </p:val>
                                        </p:tav>
                                        <p:tav tm="100000">
                                          <p:val>
                                            <p:strVal val="#ppt_h"/>
                                          </p:val>
                                        </p:tav>
                                      </p:tavLst>
                                    </p:anim>
                                    <p:anim calcmode="lin" valueType="num">
                                      <p:cBhvr>
                                        <p:cTn id="393" dur="2000" fill="hold"/>
                                        <p:tgtEl>
                                          <p:spTgt spid="38"/>
                                        </p:tgtEl>
                                        <p:attrNameLst>
                                          <p:attrName>style.rotation</p:attrName>
                                        </p:attrNameLst>
                                      </p:cBhvr>
                                      <p:tavLst>
                                        <p:tav tm="0">
                                          <p:val>
                                            <p:fltVal val="90"/>
                                          </p:val>
                                        </p:tav>
                                        <p:tav tm="100000">
                                          <p:val>
                                            <p:fltVal val="0"/>
                                          </p:val>
                                        </p:tav>
                                      </p:tavLst>
                                    </p:anim>
                                    <p:animEffect transition="in" filter="fade">
                                      <p:cBhvr>
                                        <p:cTn id="394" dur="2000"/>
                                        <p:tgtEl>
                                          <p:spTgt spid="38"/>
                                        </p:tgtEl>
                                      </p:cBhvr>
                                    </p:animEffect>
                                  </p:childTnLst>
                                </p:cTn>
                              </p:par>
                            </p:childTnLst>
                          </p:cTn>
                        </p:par>
                        <p:par>
                          <p:cTn id="395" fill="hold">
                            <p:stCondLst>
                              <p:cond delay="24000"/>
                            </p:stCondLst>
                            <p:childTnLst>
                              <p:par>
                                <p:cTn id="396" presetID="31" presetClass="entr" presetSubtype="0" fill="hold" nodeType="afterEffect">
                                  <p:stCondLst>
                                    <p:cond delay="0"/>
                                  </p:stCondLst>
                                  <p:iterate type="lt">
                                    <p:tmPct val="5000"/>
                                  </p:iterate>
                                  <p:childTnLst>
                                    <p:set>
                                      <p:cBhvr>
                                        <p:cTn id="397" dur="1" fill="hold">
                                          <p:stCondLst>
                                            <p:cond delay="0"/>
                                          </p:stCondLst>
                                        </p:cTn>
                                        <p:tgtEl>
                                          <p:spTgt spid="39"/>
                                        </p:tgtEl>
                                        <p:attrNameLst>
                                          <p:attrName>style.visibility</p:attrName>
                                        </p:attrNameLst>
                                      </p:cBhvr>
                                      <p:to>
                                        <p:strVal val="visible"/>
                                      </p:to>
                                    </p:set>
                                    <p:anim calcmode="lin" valueType="num">
                                      <p:cBhvr>
                                        <p:cTn id="398" dur="2000" fill="hold"/>
                                        <p:tgtEl>
                                          <p:spTgt spid="39"/>
                                        </p:tgtEl>
                                        <p:attrNameLst>
                                          <p:attrName>ppt_w</p:attrName>
                                        </p:attrNameLst>
                                      </p:cBhvr>
                                      <p:tavLst>
                                        <p:tav tm="0">
                                          <p:val>
                                            <p:fltVal val="0"/>
                                          </p:val>
                                        </p:tav>
                                        <p:tav tm="100000">
                                          <p:val>
                                            <p:strVal val="#ppt_w"/>
                                          </p:val>
                                        </p:tav>
                                      </p:tavLst>
                                    </p:anim>
                                    <p:anim calcmode="lin" valueType="num">
                                      <p:cBhvr>
                                        <p:cTn id="399" dur="2000" fill="hold"/>
                                        <p:tgtEl>
                                          <p:spTgt spid="39"/>
                                        </p:tgtEl>
                                        <p:attrNameLst>
                                          <p:attrName>ppt_h</p:attrName>
                                        </p:attrNameLst>
                                      </p:cBhvr>
                                      <p:tavLst>
                                        <p:tav tm="0">
                                          <p:val>
                                            <p:fltVal val="0"/>
                                          </p:val>
                                        </p:tav>
                                        <p:tav tm="100000">
                                          <p:val>
                                            <p:strVal val="#ppt_h"/>
                                          </p:val>
                                        </p:tav>
                                      </p:tavLst>
                                    </p:anim>
                                    <p:anim calcmode="lin" valueType="num">
                                      <p:cBhvr>
                                        <p:cTn id="400" dur="2000" fill="hold"/>
                                        <p:tgtEl>
                                          <p:spTgt spid="39"/>
                                        </p:tgtEl>
                                        <p:attrNameLst>
                                          <p:attrName>style.rotation</p:attrName>
                                        </p:attrNameLst>
                                      </p:cBhvr>
                                      <p:tavLst>
                                        <p:tav tm="0">
                                          <p:val>
                                            <p:fltVal val="90"/>
                                          </p:val>
                                        </p:tav>
                                        <p:tav tm="100000">
                                          <p:val>
                                            <p:fltVal val="0"/>
                                          </p:val>
                                        </p:tav>
                                      </p:tavLst>
                                    </p:anim>
                                    <p:animEffect transition="in" filter="fade">
                                      <p:cBhvr>
                                        <p:cTn id="401" dur="2000"/>
                                        <p:tgtEl>
                                          <p:spTgt spid="39"/>
                                        </p:tgtEl>
                                      </p:cBhvr>
                                    </p:animEffect>
                                  </p:childTnLst>
                                </p:cTn>
                              </p:par>
                            </p:childTnLst>
                          </p:cTn>
                        </p:par>
                        <p:par>
                          <p:cTn id="402" fill="hold">
                            <p:stCondLst>
                              <p:cond delay="26000"/>
                            </p:stCondLst>
                            <p:childTnLst>
                              <p:par>
                                <p:cTn id="403" presetID="31" presetClass="entr" presetSubtype="0" fill="hold" nodeType="afterEffect">
                                  <p:stCondLst>
                                    <p:cond delay="0"/>
                                  </p:stCondLst>
                                  <p:iterate type="lt">
                                    <p:tmPct val="5000"/>
                                  </p:iterate>
                                  <p:childTnLst>
                                    <p:set>
                                      <p:cBhvr>
                                        <p:cTn id="404" dur="1" fill="hold">
                                          <p:stCondLst>
                                            <p:cond delay="0"/>
                                          </p:stCondLst>
                                        </p:cTn>
                                        <p:tgtEl>
                                          <p:spTgt spid="40"/>
                                        </p:tgtEl>
                                        <p:attrNameLst>
                                          <p:attrName>style.visibility</p:attrName>
                                        </p:attrNameLst>
                                      </p:cBhvr>
                                      <p:to>
                                        <p:strVal val="visible"/>
                                      </p:to>
                                    </p:set>
                                    <p:anim calcmode="lin" valueType="num">
                                      <p:cBhvr>
                                        <p:cTn id="405" dur="2000" fill="hold"/>
                                        <p:tgtEl>
                                          <p:spTgt spid="40"/>
                                        </p:tgtEl>
                                        <p:attrNameLst>
                                          <p:attrName>ppt_w</p:attrName>
                                        </p:attrNameLst>
                                      </p:cBhvr>
                                      <p:tavLst>
                                        <p:tav tm="0">
                                          <p:val>
                                            <p:fltVal val="0"/>
                                          </p:val>
                                        </p:tav>
                                        <p:tav tm="100000">
                                          <p:val>
                                            <p:strVal val="#ppt_w"/>
                                          </p:val>
                                        </p:tav>
                                      </p:tavLst>
                                    </p:anim>
                                    <p:anim calcmode="lin" valueType="num">
                                      <p:cBhvr>
                                        <p:cTn id="406" dur="2000" fill="hold"/>
                                        <p:tgtEl>
                                          <p:spTgt spid="40"/>
                                        </p:tgtEl>
                                        <p:attrNameLst>
                                          <p:attrName>ppt_h</p:attrName>
                                        </p:attrNameLst>
                                      </p:cBhvr>
                                      <p:tavLst>
                                        <p:tav tm="0">
                                          <p:val>
                                            <p:fltVal val="0"/>
                                          </p:val>
                                        </p:tav>
                                        <p:tav tm="100000">
                                          <p:val>
                                            <p:strVal val="#ppt_h"/>
                                          </p:val>
                                        </p:tav>
                                      </p:tavLst>
                                    </p:anim>
                                    <p:anim calcmode="lin" valueType="num">
                                      <p:cBhvr>
                                        <p:cTn id="407" dur="2000" fill="hold"/>
                                        <p:tgtEl>
                                          <p:spTgt spid="40"/>
                                        </p:tgtEl>
                                        <p:attrNameLst>
                                          <p:attrName>style.rotation</p:attrName>
                                        </p:attrNameLst>
                                      </p:cBhvr>
                                      <p:tavLst>
                                        <p:tav tm="0">
                                          <p:val>
                                            <p:fltVal val="90"/>
                                          </p:val>
                                        </p:tav>
                                        <p:tav tm="100000">
                                          <p:val>
                                            <p:fltVal val="0"/>
                                          </p:val>
                                        </p:tav>
                                      </p:tavLst>
                                    </p:anim>
                                    <p:animEffect transition="in" filter="fade">
                                      <p:cBhvr>
                                        <p:cTn id="408" dur="2000"/>
                                        <p:tgtEl>
                                          <p:spTgt spid="40"/>
                                        </p:tgtEl>
                                      </p:cBhvr>
                                    </p:animEffect>
                                  </p:childTnLst>
                                </p:cTn>
                              </p:par>
                            </p:childTnLst>
                          </p:cTn>
                        </p:par>
                        <p:par>
                          <p:cTn id="409" fill="hold">
                            <p:stCondLst>
                              <p:cond delay="28000"/>
                            </p:stCondLst>
                            <p:childTnLst>
                              <p:par>
                                <p:cTn id="410" presetID="23" presetClass="entr" presetSubtype="16" fill="hold" nodeType="afterEffect">
                                  <p:stCondLst>
                                    <p:cond delay="0"/>
                                  </p:stCondLst>
                                  <p:childTnLst>
                                    <p:set>
                                      <p:cBhvr>
                                        <p:cTn id="411" dur="1" fill="hold">
                                          <p:stCondLst>
                                            <p:cond delay="0"/>
                                          </p:stCondLst>
                                        </p:cTn>
                                        <p:tgtEl>
                                          <p:spTgt spid="29698"/>
                                        </p:tgtEl>
                                        <p:attrNameLst>
                                          <p:attrName>style.visibility</p:attrName>
                                        </p:attrNameLst>
                                      </p:cBhvr>
                                      <p:to>
                                        <p:strVal val="visible"/>
                                      </p:to>
                                    </p:set>
                                    <p:anim calcmode="lin" valueType="num">
                                      <p:cBhvr>
                                        <p:cTn id="412" dur="1000" fill="hold"/>
                                        <p:tgtEl>
                                          <p:spTgt spid="29698"/>
                                        </p:tgtEl>
                                        <p:attrNameLst>
                                          <p:attrName>ppt_w</p:attrName>
                                        </p:attrNameLst>
                                      </p:cBhvr>
                                      <p:tavLst>
                                        <p:tav tm="0">
                                          <p:val>
                                            <p:fltVal val="0"/>
                                          </p:val>
                                        </p:tav>
                                        <p:tav tm="100000">
                                          <p:val>
                                            <p:strVal val="#ppt_w"/>
                                          </p:val>
                                        </p:tav>
                                      </p:tavLst>
                                    </p:anim>
                                    <p:anim calcmode="lin" valueType="num">
                                      <p:cBhvr>
                                        <p:cTn id="413" dur="1000" fill="hold"/>
                                        <p:tgtEl>
                                          <p:spTgt spid="296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c49d095c3d0005c3d4ff49769243b5c.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4929190" y="857238"/>
            <a:ext cx="3571900" cy="3693319"/>
          </a:xfrm>
          <a:prstGeom prst="rect">
            <a:avLst/>
          </a:prstGeom>
          <a:noFill/>
        </p:spPr>
        <p:txBody>
          <a:bodyPr wrap="square" rtlCol="0">
            <a:spAutoFit/>
          </a:bodyPr>
          <a:lstStyle/>
          <a:p>
            <a:r>
              <a:rPr lang="es-PE" dirty="0" smtClean="0">
                <a:solidFill>
                  <a:schemeClr val="bg1"/>
                </a:solidFill>
              </a:rPr>
              <a:t>En el largo camino de la vida, cada paso es una hoja en blanco esperando ser escrita con </a:t>
            </a:r>
            <a:r>
              <a:rPr lang="es-PE" dirty="0" smtClean="0">
                <a:solidFill>
                  <a:schemeClr val="bg1"/>
                </a:solidFill>
              </a:rPr>
              <a:t>la </a:t>
            </a:r>
            <a:r>
              <a:rPr lang="es-PE" dirty="0" smtClean="0">
                <a:solidFill>
                  <a:schemeClr val="bg1"/>
                </a:solidFill>
              </a:rPr>
              <a:t>tinta de nuestras experiencias. La senda se despliega ante nosotros como un lienzo infinito, lleno de colores vibrantes y sombras profundas que dan forma a nuestra existencia. </a:t>
            </a:r>
          </a:p>
          <a:p>
            <a:r>
              <a:rPr lang="es-PE" dirty="0" smtClean="0">
                <a:solidFill>
                  <a:schemeClr val="bg1"/>
                </a:solidFill>
              </a:rPr>
              <a:t>En este viaje, nos encontramos con encrucijadas que desafían nuestra resolución y momentos de éxtasis que elevan nuestra alma.</a:t>
            </a:r>
          </a:p>
          <a:p>
            <a:endParaRPr lang="es-PE" dirty="0" smtClean="0">
              <a:solidFill>
                <a:schemeClr val="bg1"/>
              </a:solidFill>
            </a:endParaRPr>
          </a:p>
          <a:p>
            <a:endParaRPr lang="es-PE" dirty="0"/>
          </a:p>
        </p:txBody>
      </p:sp>
    </p:spTree>
  </p:cSld>
  <p:clrMapOvr>
    <a:masterClrMapping/>
  </p:clrMapOvr>
  <p:transition advClick="0" advTm="33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862A82"/>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wierzbowka-kiprzyca-i-domy-przy-kamiennej-drodze-na-hali-gasienicowej.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93cbb640.png"/>
          <p:cNvPicPr>
            <a:picLocks noChangeAspect="1"/>
          </p:cNvPicPr>
          <p:nvPr/>
        </p:nvPicPr>
        <p:blipFill>
          <a:blip r:embed="rId3"/>
          <a:stretch>
            <a:fillRect/>
          </a:stretch>
        </p:blipFill>
        <p:spPr>
          <a:xfrm>
            <a:off x="214282" y="1375343"/>
            <a:ext cx="2143140" cy="3768157"/>
          </a:xfrm>
          <a:prstGeom prst="rect">
            <a:avLst/>
          </a:prstGeom>
          <a:effectLst>
            <a:softEdge rad="63500"/>
          </a:effectLst>
        </p:spPr>
      </p:pic>
      <p:pic>
        <p:nvPicPr>
          <p:cNvPr id="5" name="4 Imagen" descr="abstract-green-wave-logo-F48627338A-seeklogo.com.png"/>
          <p:cNvPicPr>
            <a:picLocks noChangeAspect="1"/>
          </p:cNvPicPr>
          <p:nvPr/>
        </p:nvPicPr>
        <p:blipFill>
          <a:blip r:embed="rId4">
            <a:lum bright="-20000"/>
          </a:blip>
          <a:stretch>
            <a:fillRect/>
          </a:stretch>
        </p:blipFill>
        <p:spPr>
          <a:xfrm>
            <a:off x="3627652" y="1"/>
            <a:ext cx="990486" cy="857238"/>
          </a:xfrm>
          <a:prstGeom prst="rect">
            <a:avLst/>
          </a:prstGeom>
          <a:effectLst>
            <a:reflection blurRad="6350" stA="50000" endA="300" endPos="90000" dir="5400000" sy="-100000" algn="bl" rotWithShape="0"/>
          </a:effectLst>
        </p:spPr>
      </p:pic>
      <p:pic>
        <p:nvPicPr>
          <p:cNvPr id="6" name="5 Imagen" descr="abstract-green-wave-logo-F48627338A-seeklogo.com.png"/>
          <p:cNvPicPr>
            <a:picLocks noChangeAspect="1"/>
          </p:cNvPicPr>
          <p:nvPr/>
        </p:nvPicPr>
        <p:blipFill>
          <a:blip r:embed="rId4"/>
          <a:stretch>
            <a:fillRect/>
          </a:stretch>
        </p:blipFill>
        <p:spPr>
          <a:xfrm flipH="1">
            <a:off x="4500562" y="0"/>
            <a:ext cx="928694" cy="857238"/>
          </a:xfrm>
          <a:prstGeom prst="rect">
            <a:avLst/>
          </a:prstGeom>
          <a:effectLst>
            <a:reflection blurRad="6350" stA="50000" endA="300" endPos="90000" dir="5400000" sy="-100000" algn="bl" rotWithShape="0"/>
          </a:effectLst>
        </p:spPr>
      </p:pic>
      <p:pic>
        <p:nvPicPr>
          <p:cNvPr id="7" name="6 Imagen" descr="abstract-green-wave-logo-F48627338A-seeklogo.com.png"/>
          <p:cNvPicPr>
            <a:picLocks noChangeAspect="1"/>
          </p:cNvPicPr>
          <p:nvPr/>
        </p:nvPicPr>
        <p:blipFill>
          <a:blip r:embed="rId4">
            <a:lum bright="-20000"/>
          </a:blip>
          <a:stretch>
            <a:fillRect/>
          </a:stretch>
        </p:blipFill>
        <p:spPr>
          <a:xfrm>
            <a:off x="214282" y="3714758"/>
            <a:ext cx="990486" cy="857238"/>
          </a:xfrm>
          <a:prstGeom prst="rect">
            <a:avLst/>
          </a:prstGeom>
          <a:effectLst>
            <a:reflection blurRad="6350" stA="50000" endA="300" endPos="90000" dir="5400000" sy="-100000" algn="bl" rotWithShape="0"/>
          </a:effectLst>
        </p:spPr>
      </p:pic>
      <p:pic>
        <p:nvPicPr>
          <p:cNvPr id="8" name="7 Imagen" descr="abstract-green-wave-logo-F48627338A-seeklogo.com.png"/>
          <p:cNvPicPr>
            <a:picLocks noChangeAspect="1"/>
          </p:cNvPicPr>
          <p:nvPr/>
        </p:nvPicPr>
        <p:blipFill>
          <a:blip r:embed="rId4">
            <a:lum bright="-20000"/>
          </a:blip>
          <a:stretch>
            <a:fillRect/>
          </a:stretch>
        </p:blipFill>
        <p:spPr>
          <a:xfrm flipH="1">
            <a:off x="7715272" y="3929072"/>
            <a:ext cx="928694" cy="857238"/>
          </a:xfrm>
          <a:prstGeom prst="rect">
            <a:avLst/>
          </a:prstGeom>
          <a:effectLst>
            <a:reflection blurRad="6350" stA="50000" endA="300" endPos="90000" dir="5400000" sy="-100000" algn="bl" rotWithShape="0"/>
          </a:effectLst>
        </p:spPr>
      </p:pic>
      <p:pic>
        <p:nvPicPr>
          <p:cNvPr id="9" name="8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flipH="1">
            <a:off x="4857752" y="500048"/>
            <a:ext cx="928694" cy="857238"/>
          </a:xfrm>
          <a:prstGeom prst="rect">
            <a:avLst/>
          </a:prstGeom>
          <a:effectLst>
            <a:reflection blurRad="6350" stA="50000" endA="300" endPos="90000" dir="5400000" sy="-100000" algn="bl" rotWithShape="0"/>
          </a:effectLst>
        </p:spPr>
      </p:pic>
      <p:pic>
        <p:nvPicPr>
          <p:cNvPr id="10" name="9 Imagen" descr="abstract-green-wave-logo-F48627338A-seeklogo.com.png"/>
          <p:cNvPicPr>
            <a:picLocks noChangeAspect="1"/>
          </p:cNvPicPr>
          <p:nvPr/>
        </p:nvPicPr>
        <p:blipFill>
          <a:blip r:embed="rId4">
            <a:lum bright="-20000"/>
          </a:blip>
          <a:stretch>
            <a:fillRect/>
          </a:stretch>
        </p:blipFill>
        <p:spPr>
          <a:xfrm flipH="1">
            <a:off x="5357818" y="928676"/>
            <a:ext cx="928694" cy="857238"/>
          </a:xfrm>
          <a:prstGeom prst="rect">
            <a:avLst/>
          </a:prstGeom>
          <a:effectLst>
            <a:reflection blurRad="6350" stA="50000" endA="300" endPos="90000" dir="5400000" sy="-100000" algn="bl" rotWithShape="0"/>
          </a:effectLst>
        </p:spPr>
      </p:pic>
      <p:pic>
        <p:nvPicPr>
          <p:cNvPr id="11" name="10 Imagen" descr="abstract-green-wave-logo-F48627338A-seeklogo.com.png"/>
          <p:cNvPicPr>
            <a:picLocks noChangeAspect="1"/>
          </p:cNvPicPr>
          <p:nvPr/>
        </p:nvPicPr>
        <p:blipFill>
          <a:blip r:embed="rId4">
            <a:lum bright="-20000"/>
          </a:blip>
          <a:stretch>
            <a:fillRect/>
          </a:stretch>
        </p:blipFill>
        <p:spPr>
          <a:xfrm flipH="1">
            <a:off x="6143636" y="1857370"/>
            <a:ext cx="928694" cy="857238"/>
          </a:xfrm>
          <a:prstGeom prst="rect">
            <a:avLst/>
          </a:prstGeom>
          <a:effectLst>
            <a:reflection blurRad="6350" stA="50000" endA="300" endPos="90000" dir="5400000" sy="-100000" algn="bl" rotWithShape="0"/>
          </a:effectLst>
        </p:spPr>
      </p:pic>
      <p:pic>
        <p:nvPicPr>
          <p:cNvPr id="12" name="11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flipH="1">
            <a:off x="5786446" y="1357304"/>
            <a:ext cx="928694" cy="857238"/>
          </a:xfrm>
          <a:prstGeom prst="rect">
            <a:avLst/>
          </a:prstGeom>
          <a:effectLst>
            <a:reflection blurRad="6350" stA="50000" endA="300" endPos="90000" dir="5400000" sy="-100000" algn="bl" rotWithShape="0"/>
          </a:effectLst>
        </p:spPr>
      </p:pic>
      <p:pic>
        <p:nvPicPr>
          <p:cNvPr id="13" name="12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flipH="1">
            <a:off x="6500826" y="2428874"/>
            <a:ext cx="928694" cy="857238"/>
          </a:xfrm>
          <a:prstGeom prst="rect">
            <a:avLst/>
          </a:prstGeom>
          <a:effectLst>
            <a:reflection blurRad="6350" stA="50000" endA="300" endPos="90000" dir="5400000" sy="-100000" algn="bl" rotWithShape="0"/>
          </a:effectLst>
        </p:spPr>
      </p:pic>
      <p:pic>
        <p:nvPicPr>
          <p:cNvPr id="14" name="13 Imagen" descr="abstract-green-wave-logo-F48627338A-seeklogo.com.png"/>
          <p:cNvPicPr>
            <a:picLocks noChangeAspect="1"/>
          </p:cNvPicPr>
          <p:nvPr/>
        </p:nvPicPr>
        <p:blipFill>
          <a:blip r:embed="rId4">
            <a:lum bright="-20000"/>
          </a:blip>
          <a:stretch>
            <a:fillRect/>
          </a:stretch>
        </p:blipFill>
        <p:spPr>
          <a:xfrm flipH="1">
            <a:off x="6858016" y="2928940"/>
            <a:ext cx="928694" cy="857238"/>
          </a:xfrm>
          <a:prstGeom prst="rect">
            <a:avLst/>
          </a:prstGeom>
          <a:effectLst>
            <a:reflection blurRad="6350" stA="50000" endA="300" endPos="90000" dir="5400000" sy="-100000" algn="bl" rotWithShape="0"/>
          </a:effectLst>
        </p:spPr>
      </p:pic>
      <p:pic>
        <p:nvPicPr>
          <p:cNvPr id="15" name="14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flipH="1">
            <a:off x="7215206" y="3429006"/>
            <a:ext cx="928694" cy="857238"/>
          </a:xfrm>
          <a:prstGeom prst="rect">
            <a:avLst/>
          </a:prstGeom>
          <a:effectLst>
            <a:reflection blurRad="6350" stA="50000" endA="300" endPos="90000" dir="5400000" sy="-100000" algn="bl" rotWithShape="0"/>
          </a:effectLst>
        </p:spPr>
      </p:pic>
      <p:pic>
        <p:nvPicPr>
          <p:cNvPr id="16" name="15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flipH="1">
            <a:off x="8215306" y="4286262"/>
            <a:ext cx="928694" cy="857238"/>
          </a:xfrm>
          <a:prstGeom prst="rect">
            <a:avLst/>
          </a:prstGeom>
          <a:effectLst>
            <a:reflection blurRad="6350" stA="50000" endA="300" endPos="90000" dir="5400000" sy="-100000" algn="bl" rotWithShape="0"/>
          </a:effectLst>
        </p:spPr>
      </p:pic>
      <p:pic>
        <p:nvPicPr>
          <p:cNvPr id="17" name="16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a:off x="3143240" y="500048"/>
            <a:ext cx="990486" cy="857238"/>
          </a:xfrm>
          <a:prstGeom prst="rect">
            <a:avLst/>
          </a:prstGeom>
          <a:effectLst>
            <a:reflection blurRad="6350" stA="50000" endA="300" endPos="90000" dir="5400000" sy="-100000" algn="bl" rotWithShape="0"/>
          </a:effectLst>
        </p:spPr>
      </p:pic>
      <p:pic>
        <p:nvPicPr>
          <p:cNvPr id="18" name="17 Imagen" descr="abstract-green-wave-logo-F48627338A-seeklogo.com.png"/>
          <p:cNvPicPr>
            <a:picLocks noChangeAspect="1"/>
          </p:cNvPicPr>
          <p:nvPr/>
        </p:nvPicPr>
        <p:blipFill>
          <a:blip r:embed="rId4">
            <a:lum bright="-20000"/>
          </a:blip>
          <a:stretch>
            <a:fillRect/>
          </a:stretch>
        </p:blipFill>
        <p:spPr>
          <a:xfrm>
            <a:off x="2643174" y="928676"/>
            <a:ext cx="990486" cy="857238"/>
          </a:xfrm>
          <a:prstGeom prst="rect">
            <a:avLst/>
          </a:prstGeom>
          <a:effectLst>
            <a:reflection blurRad="6350" stA="50000" endA="300" endPos="90000" dir="5400000" sy="-100000" algn="bl" rotWithShape="0"/>
          </a:effectLst>
        </p:spPr>
      </p:pic>
      <p:pic>
        <p:nvPicPr>
          <p:cNvPr id="19" name="18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a:off x="2214546" y="1500180"/>
            <a:ext cx="990486" cy="857238"/>
          </a:xfrm>
          <a:prstGeom prst="rect">
            <a:avLst/>
          </a:prstGeom>
          <a:effectLst>
            <a:reflection blurRad="6350" stA="50000" endA="300" endPos="90000" dir="5400000" sy="-100000" algn="bl" rotWithShape="0"/>
          </a:effectLst>
        </p:spPr>
      </p:pic>
      <p:pic>
        <p:nvPicPr>
          <p:cNvPr id="20" name="19 Imagen" descr="abstract-green-wave-logo-F48627338A-seeklogo.com.png"/>
          <p:cNvPicPr>
            <a:picLocks noChangeAspect="1"/>
          </p:cNvPicPr>
          <p:nvPr/>
        </p:nvPicPr>
        <p:blipFill>
          <a:blip r:embed="rId4">
            <a:lum bright="-20000"/>
          </a:blip>
          <a:stretch>
            <a:fillRect/>
          </a:stretch>
        </p:blipFill>
        <p:spPr>
          <a:xfrm>
            <a:off x="1785918" y="2000246"/>
            <a:ext cx="990486" cy="857238"/>
          </a:xfrm>
          <a:prstGeom prst="rect">
            <a:avLst/>
          </a:prstGeom>
          <a:effectLst>
            <a:reflection blurRad="6350" stA="50000" endA="300" endPos="90000" dir="5400000" sy="-100000" algn="bl" rotWithShape="0"/>
          </a:effectLst>
        </p:spPr>
      </p:pic>
      <p:pic>
        <p:nvPicPr>
          <p:cNvPr id="21" name="20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a:off x="1357290" y="2428874"/>
            <a:ext cx="990486" cy="857238"/>
          </a:xfrm>
          <a:prstGeom prst="rect">
            <a:avLst/>
          </a:prstGeom>
          <a:effectLst>
            <a:reflection blurRad="6350" stA="50000" endA="300" endPos="90000" dir="5400000" sy="-100000" algn="bl" rotWithShape="0"/>
          </a:effectLst>
        </p:spPr>
      </p:pic>
      <p:pic>
        <p:nvPicPr>
          <p:cNvPr id="22" name="21 Imagen" descr="abstract-green-wave-logo-F48627338A-seeklogo.com.png"/>
          <p:cNvPicPr>
            <a:picLocks noChangeAspect="1"/>
          </p:cNvPicPr>
          <p:nvPr/>
        </p:nvPicPr>
        <p:blipFill>
          <a:blip r:embed="rId4">
            <a:lum bright="-20000"/>
          </a:blip>
          <a:stretch>
            <a:fillRect/>
          </a:stretch>
        </p:blipFill>
        <p:spPr>
          <a:xfrm>
            <a:off x="1000100" y="2857502"/>
            <a:ext cx="990486" cy="857238"/>
          </a:xfrm>
          <a:prstGeom prst="rect">
            <a:avLst/>
          </a:prstGeom>
          <a:effectLst>
            <a:reflection blurRad="6350" stA="50000" endA="300" endPos="90000" dir="5400000" sy="-100000" algn="bl" rotWithShape="0"/>
          </a:effectLst>
        </p:spPr>
      </p:pic>
      <p:pic>
        <p:nvPicPr>
          <p:cNvPr id="23" name="22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a:off x="642910" y="3286130"/>
            <a:ext cx="990486" cy="857238"/>
          </a:xfrm>
          <a:prstGeom prst="rect">
            <a:avLst/>
          </a:prstGeom>
          <a:effectLst>
            <a:reflection blurRad="6350" stA="50000" endA="300" endPos="90000" dir="5400000" sy="-100000" algn="bl" rotWithShape="0"/>
          </a:effectLst>
        </p:spPr>
      </p:pic>
      <p:pic>
        <p:nvPicPr>
          <p:cNvPr id="24" name="23 Imagen" descr="abstract-green-wave-logo-F48627338A-seeklogo.com.png"/>
          <p:cNvPicPr>
            <a:picLocks noChangeAspect="1"/>
          </p:cNvPicPr>
          <p:nvPr/>
        </p:nvPicPr>
        <p:blipFill>
          <a:blip r:embed="rId4">
            <a:duotone>
              <a:prstClr val="black"/>
              <a:srgbClr val="FF00FF">
                <a:tint val="45000"/>
                <a:satMod val="400000"/>
              </a:srgbClr>
            </a:duotone>
            <a:lum bright="-20000" contrast="40000"/>
          </a:blip>
          <a:stretch>
            <a:fillRect/>
          </a:stretch>
        </p:blipFill>
        <p:spPr>
          <a:xfrm>
            <a:off x="0" y="4286262"/>
            <a:ext cx="990486" cy="857238"/>
          </a:xfrm>
          <a:prstGeom prst="rect">
            <a:avLst/>
          </a:prstGeom>
          <a:effectLst>
            <a:reflection blurRad="6350" stA="50000" endA="300" endPos="90000" dir="5400000" sy="-100000" algn="bl" rotWithShape="0"/>
          </a:effectLst>
        </p:spPr>
      </p:pic>
      <p:pic>
        <p:nvPicPr>
          <p:cNvPr id="25" name="24 Imagen" descr="tapeta-wierzbowka-kiprzyca-i-domy-przy-kamiennej-drodze-na-hali-gasienicowej.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1+#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 calcmode="lin" valueType="num">
                                      <p:cBhvr additive="base">
                                        <p:cTn id="45" dur="2000" fill="hold"/>
                                        <p:tgtEl>
                                          <p:spTgt spid="16"/>
                                        </p:tgtEl>
                                        <p:attrNameLst>
                                          <p:attrName>ppt_x</p:attrName>
                                        </p:attrNameLst>
                                      </p:cBhvr>
                                      <p:tavLst>
                                        <p:tav tm="0">
                                          <p:val>
                                            <p:strVal val="1+#ppt_w/2"/>
                                          </p:val>
                                        </p:tav>
                                        <p:tav tm="100000">
                                          <p:val>
                                            <p:strVal val="#ppt_x"/>
                                          </p:val>
                                        </p:tav>
                                      </p:tavLst>
                                    </p:anim>
                                    <p:anim calcmode="lin" valueType="num">
                                      <p:cBhvr additive="base">
                                        <p:cTn id="46" dur="2000" fill="hold"/>
                                        <p:tgtEl>
                                          <p:spTgt spid="16"/>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0-#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0-#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0-#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0-#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0-#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0-#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0-#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9"/>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0"/>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2"/>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6"/>
                                        </p:tgtEl>
                                        <p:attrNameLst>
                                          <p:attrName>r</p:attrName>
                                        </p:attrNameLst>
                                      </p:cBhvr>
                                    </p:animRot>
                                  </p:childTnLst>
                                </p:cTn>
                              </p:par>
                            </p:childTnLst>
                          </p:cTn>
                        </p:par>
                        <p:par>
                          <p:cTn id="127" fill="hold">
                            <p:stCondLst>
                              <p:cond delay="4000"/>
                            </p:stCondLst>
                            <p:childTnLst>
                              <p:par>
                                <p:cTn id="128" presetID="2" presetClass="exit" presetSubtype="12"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12"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0-ppt_w/2"/>
                                          </p:val>
                                        </p:tav>
                                      </p:tavLst>
                                    </p:anim>
                                    <p:anim calcmode="lin" valueType="num">
                                      <p:cBhvr additive="base">
                                        <p:cTn id="138" dur="2000"/>
                                        <p:tgtEl>
                                          <p:spTgt spid="17"/>
                                        </p:tgtEl>
                                        <p:attrNameLst>
                                          <p:attrName>ppt_y</p:attrName>
                                        </p:attrNameLst>
                                      </p:cBhvr>
                                      <p:tavLst>
                                        <p:tav tm="0">
                                          <p:val>
                                            <p:strVal val="ppt_y"/>
                                          </p:val>
                                        </p:tav>
                                        <p:tav tm="100000">
                                          <p:val>
                                            <p:strVal val="1+ppt_h/2"/>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12"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0-ppt_w/2"/>
                                          </p:val>
                                        </p:tav>
                                      </p:tavLst>
                                    </p:anim>
                                    <p:anim calcmode="lin" valueType="num">
                                      <p:cBhvr additive="base">
                                        <p:cTn id="142" dur="2000"/>
                                        <p:tgtEl>
                                          <p:spTgt spid="18"/>
                                        </p:tgtEl>
                                        <p:attrNameLst>
                                          <p:attrName>ppt_y</p:attrName>
                                        </p:attrNameLst>
                                      </p:cBhvr>
                                      <p:tavLst>
                                        <p:tav tm="0">
                                          <p:val>
                                            <p:strVal val="ppt_y"/>
                                          </p:val>
                                        </p:tav>
                                        <p:tav tm="100000">
                                          <p:val>
                                            <p:strVal val="1+ppt_h/2"/>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12"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0-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0-ppt_w/2"/>
                                          </p:val>
                                        </p:tav>
                                      </p:tavLst>
                                    </p:anim>
                                    <p:anim calcmode="lin" valueType="num">
                                      <p:cBhvr additive="base">
                                        <p:cTn id="150" dur="2000"/>
                                        <p:tgtEl>
                                          <p:spTgt spid="20"/>
                                        </p:tgtEl>
                                        <p:attrNameLst>
                                          <p:attrName>ppt_y</p:attrName>
                                        </p:attrNameLst>
                                      </p:cBhvr>
                                      <p:tavLst>
                                        <p:tav tm="0">
                                          <p:val>
                                            <p:strVal val="ppt_y"/>
                                          </p:val>
                                        </p:tav>
                                        <p:tav tm="100000">
                                          <p:val>
                                            <p:strVal val="1+ppt_h/2"/>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21"/>
                                        </p:tgtEl>
                                        <p:attrNameLst>
                                          <p:attrName>ppt_x</p:attrName>
                                        </p:attrNameLst>
                                      </p:cBhvr>
                                      <p:tavLst>
                                        <p:tav tm="0">
                                          <p:val>
                                            <p:strVal val="ppt_x"/>
                                          </p:val>
                                        </p:tav>
                                        <p:tav tm="100000">
                                          <p:val>
                                            <p:strVal val="0-ppt_w/2"/>
                                          </p:val>
                                        </p:tav>
                                      </p:tavLst>
                                    </p:anim>
                                    <p:anim calcmode="lin" valueType="num">
                                      <p:cBhvr additive="base">
                                        <p:cTn id="154" dur="2000"/>
                                        <p:tgtEl>
                                          <p:spTgt spid="21"/>
                                        </p:tgtEl>
                                        <p:attrNameLst>
                                          <p:attrName>ppt_y</p:attrName>
                                        </p:attrNameLst>
                                      </p:cBhvr>
                                      <p:tavLst>
                                        <p:tav tm="0">
                                          <p:val>
                                            <p:strVal val="ppt_y"/>
                                          </p:val>
                                        </p:tav>
                                        <p:tav tm="100000">
                                          <p:val>
                                            <p:strVal val="1+ppt_h/2"/>
                                          </p:val>
                                        </p:tav>
                                      </p:tavLst>
                                    </p:anim>
                                    <p:set>
                                      <p:cBhvr>
                                        <p:cTn id="155" dur="1" fill="hold">
                                          <p:stCondLst>
                                            <p:cond delay="1999"/>
                                          </p:stCondLst>
                                        </p:cTn>
                                        <p:tgtEl>
                                          <p:spTgt spid="21"/>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22"/>
                                        </p:tgtEl>
                                        <p:attrNameLst>
                                          <p:attrName>ppt_x</p:attrName>
                                        </p:attrNameLst>
                                      </p:cBhvr>
                                      <p:tavLst>
                                        <p:tav tm="0">
                                          <p:val>
                                            <p:strVal val="ppt_x"/>
                                          </p:val>
                                        </p:tav>
                                        <p:tav tm="100000">
                                          <p:val>
                                            <p:strVal val="0-ppt_w/2"/>
                                          </p:val>
                                        </p:tav>
                                      </p:tavLst>
                                    </p:anim>
                                    <p:anim calcmode="lin" valueType="num">
                                      <p:cBhvr additive="base">
                                        <p:cTn id="158" dur="2000"/>
                                        <p:tgtEl>
                                          <p:spTgt spid="22"/>
                                        </p:tgtEl>
                                        <p:attrNameLst>
                                          <p:attrName>ppt_y</p:attrName>
                                        </p:attrNameLst>
                                      </p:cBhvr>
                                      <p:tavLst>
                                        <p:tav tm="0">
                                          <p:val>
                                            <p:strVal val="ppt_y"/>
                                          </p:val>
                                        </p:tav>
                                        <p:tav tm="100000">
                                          <p:val>
                                            <p:strVal val="1+ppt_h/2"/>
                                          </p:val>
                                        </p:tav>
                                      </p:tavLst>
                                    </p:anim>
                                    <p:set>
                                      <p:cBhvr>
                                        <p:cTn id="159" dur="1" fill="hold">
                                          <p:stCondLst>
                                            <p:cond delay="1999"/>
                                          </p:stCondLst>
                                        </p:cTn>
                                        <p:tgtEl>
                                          <p:spTgt spid="22"/>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3"/>
                                        </p:tgtEl>
                                        <p:attrNameLst>
                                          <p:attrName>ppt_x</p:attrName>
                                        </p:attrNameLst>
                                      </p:cBhvr>
                                      <p:tavLst>
                                        <p:tav tm="0">
                                          <p:val>
                                            <p:strVal val="ppt_x"/>
                                          </p:val>
                                        </p:tav>
                                        <p:tav tm="100000">
                                          <p:val>
                                            <p:strVal val="0-ppt_w/2"/>
                                          </p:val>
                                        </p:tav>
                                      </p:tavLst>
                                    </p:anim>
                                    <p:anim calcmode="lin" valueType="num">
                                      <p:cBhvr additive="base">
                                        <p:cTn id="162" dur="2000"/>
                                        <p:tgtEl>
                                          <p:spTgt spid="23"/>
                                        </p:tgtEl>
                                        <p:attrNameLst>
                                          <p:attrName>ppt_y</p:attrName>
                                        </p:attrNameLst>
                                      </p:cBhvr>
                                      <p:tavLst>
                                        <p:tav tm="0">
                                          <p:val>
                                            <p:strVal val="ppt_y"/>
                                          </p:val>
                                        </p:tav>
                                        <p:tav tm="100000">
                                          <p:val>
                                            <p:strVal val="1+ppt_h/2"/>
                                          </p:val>
                                        </p:tav>
                                      </p:tavLst>
                                    </p:anim>
                                    <p:set>
                                      <p:cBhvr>
                                        <p:cTn id="163" dur="1" fill="hold">
                                          <p:stCondLst>
                                            <p:cond delay="1999"/>
                                          </p:stCondLst>
                                        </p:cTn>
                                        <p:tgtEl>
                                          <p:spTgt spid="23"/>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4"/>
                                        </p:tgtEl>
                                        <p:attrNameLst>
                                          <p:attrName>ppt_x</p:attrName>
                                        </p:attrNameLst>
                                      </p:cBhvr>
                                      <p:tavLst>
                                        <p:tav tm="0">
                                          <p:val>
                                            <p:strVal val="ppt_x"/>
                                          </p:val>
                                        </p:tav>
                                        <p:tav tm="100000">
                                          <p:val>
                                            <p:strVal val="0-ppt_w/2"/>
                                          </p:val>
                                        </p:tav>
                                      </p:tavLst>
                                    </p:anim>
                                    <p:anim calcmode="lin" valueType="num">
                                      <p:cBhvr additive="base">
                                        <p:cTn id="166" dur="2000"/>
                                        <p:tgtEl>
                                          <p:spTgt spid="24"/>
                                        </p:tgtEl>
                                        <p:attrNameLst>
                                          <p:attrName>ppt_y</p:attrName>
                                        </p:attrNameLst>
                                      </p:cBhvr>
                                      <p:tavLst>
                                        <p:tav tm="0">
                                          <p:val>
                                            <p:strVal val="ppt_y"/>
                                          </p:val>
                                        </p:tav>
                                        <p:tav tm="100000">
                                          <p:val>
                                            <p:strVal val="1+ppt_h/2"/>
                                          </p:val>
                                        </p:tav>
                                      </p:tavLst>
                                    </p:anim>
                                    <p:set>
                                      <p:cBhvr>
                                        <p:cTn id="167" dur="1" fill="hold">
                                          <p:stCondLst>
                                            <p:cond delay="1999"/>
                                          </p:stCondLst>
                                        </p:cTn>
                                        <p:tgtEl>
                                          <p:spTgt spid="2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1+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1+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1"/>
                                        </p:tgtEl>
                                        <p:attrNameLst>
                                          <p:attrName>ppt_x</p:attrName>
                                        </p:attrNameLst>
                                      </p:cBhvr>
                                      <p:tavLst>
                                        <p:tav tm="0">
                                          <p:val>
                                            <p:strVal val="ppt_x"/>
                                          </p:val>
                                        </p:tav>
                                        <p:tav tm="100000">
                                          <p:val>
                                            <p:strVal val="1+ppt_w/2"/>
                                          </p:val>
                                        </p:tav>
                                      </p:tavLst>
                                    </p:anim>
                                    <p:anim calcmode="lin" valueType="num">
                                      <p:cBhvr additive="base">
                                        <p:cTn id="186" dur="2000"/>
                                        <p:tgtEl>
                                          <p:spTgt spid="11"/>
                                        </p:tgtEl>
                                        <p:attrNameLst>
                                          <p:attrName>ppt_y</p:attrName>
                                        </p:attrNameLst>
                                      </p:cBhvr>
                                      <p:tavLst>
                                        <p:tav tm="0">
                                          <p:val>
                                            <p:strVal val="ppt_y"/>
                                          </p:val>
                                        </p:tav>
                                        <p:tav tm="100000">
                                          <p:val>
                                            <p:strVal val="1+ppt_h/2"/>
                                          </p:val>
                                        </p:tav>
                                      </p:tavLst>
                                    </p:anim>
                                    <p:set>
                                      <p:cBhvr>
                                        <p:cTn id="187" dur="1" fill="hold">
                                          <p:stCondLst>
                                            <p:cond delay="1999"/>
                                          </p:stCondLst>
                                        </p:cTn>
                                        <p:tgtEl>
                                          <p:spTgt spid="11"/>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2"/>
                                        </p:tgtEl>
                                        <p:attrNameLst>
                                          <p:attrName>ppt_x</p:attrName>
                                        </p:attrNameLst>
                                      </p:cBhvr>
                                      <p:tavLst>
                                        <p:tav tm="0">
                                          <p:val>
                                            <p:strVal val="ppt_x"/>
                                          </p:val>
                                        </p:tav>
                                        <p:tav tm="100000">
                                          <p:val>
                                            <p:strVal val="1+ppt_w/2"/>
                                          </p:val>
                                        </p:tav>
                                      </p:tavLst>
                                    </p:anim>
                                    <p:anim calcmode="lin" valueType="num">
                                      <p:cBhvr additive="base">
                                        <p:cTn id="190" dur="2000"/>
                                        <p:tgtEl>
                                          <p:spTgt spid="12"/>
                                        </p:tgtEl>
                                        <p:attrNameLst>
                                          <p:attrName>ppt_y</p:attrName>
                                        </p:attrNameLst>
                                      </p:cBhvr>
                                      <p:tavLst>
                                        <p:tav tm="0">
                                          <p:val>
                                            <p:strVal val="ppt_y"/>
                                          </p:val>
                                        </p:tav>
                                        <p:tav tm="100000">
                                          <p:val>
                                            <p:strVal val="1+ppt_h/2"/>
                                          </p:val>
                                        </p:tav>
                                      </p:tavLst>
                                    </p:anim>
                                    <p:set>
                                      <p:cBhvr>
                                        <p:cTn id="191" dur="1" fill="hold">
                                          <p:stCondLst>
                                            <p:cond delay="1999"/>
                                          </p:stCondLst>
                                        </p:cTn>
                                        <p:tgtEl>
                                          <p:spTgt spid="12"/>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1+ppt_w/2"/>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1+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1+ppt_w/2"/>
                                          </p:val>
                                        </p:tav>
                                      </p:tavLst>
                                    </p:anim>
                                    <p:anim calcmode="lin" valueType="num">
                                      <p:cBhvr additive="base">
                                        <p:cTn id="206" dur="2000"/>
                                        <p:tgtEl>
                                          <p:spTgt spid="16"/>
                                        </p:tgtEl>
                                        <p:attrNameLst>
                                          <p:attrName>ppt_y</p:attrName>
                                        </p:attrNameLst>
                                      </p:cBhvr>
                                      <p:tavLst>
                                        <p:tav tm="0">
                                          <p:val>
                                            <p:strVal val="ppt_y"/>
                                          </p:val>
                                        </p:tav>
                                        <p:tav tm="100000">
                                          <p:val>
                                            <p:strVal val="1+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6"/>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8"/>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childTnLst>
                          </p:cTn>
                        </p:par>
                        <p:par>
                          <p:cTn id="254" fill="hold">
                            <p:stCondLst>
                              <p:cond delay="8000"/>
                            </p:stCondLst>
                            <p:childTnLst>
                              <p:par>
                                <p:cTn id="255" presetID="10" presetClass="entr" presetSubtype="0" fill="hold" nodeType="afterEffect">
                                  <p:stCondLst>
                                    <p:cond delay="0"/>
                                  </p:stCondLst>
                                  <p:childTnLst>
                                    <p:set>
                                      <p:cBhvr>
                                        <p:cTn id="256" dur="1" fill="hold">
                                          <p:stCondLst>
                                            <p:cond delay="0"/>
                                          </p:stCondLst>
                                        </p:cTn>
                                        <p:tgtEl>
                                          <p:spTgt spid="3"/>
                                        </p:tgtEl>
                                        <p:attrNameLst>
                                          <p:attrName>style.visibility</p:attrName>
                                        </p:attrNameLst>
                                      </p:cBhvr>
                                      <p:to>
                                        <p:strVal val="visible"/>
                                      </p:to>
                                    </p:set>
                                    <p:animEffect transition="in" filter="fade">
                                      <p:cBhvr>
                                        <p:cTn id="25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88373_droga_drze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210822074110326682.png"/>
          <p:cNvPicPr>
            <a:picLocks noChangeAspect="1"/>
          </p:cNvPicPr>
          <p:nvPr/>
        </p:nvPicPr>
        <p:blipFill>
          <a:blip r:embed="rId3"/>
          <a:stretch>
            <a:fillRect/>
          </a:stretch>
        </p:blipFill>
        <p:spPr>
          <a:xfrm>
            <a:off x="5999538" y="1295384"/>
            <a:ext cx="3144462" cy="3848116"/>
          </a:xfrm>
          <a:prstGeom prst="rect">
            <a:avLst/>
          </a:prstGeom>
        </p:spPr>
      </p:pic>
      <p:pic>
        <p:nvPicPr>
          <p:cNvPr id="5" name="4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0" y="1639702"/>
            <a:ext cx="1000100" cy="964564"/>
          </a:xfrm>
          <a:prstGeom prst="rect">
            <a:avLst/>
          </a:prstGeom>
        </p:spPr>
      </p:pic>
      <p:pic>
        <p:nvPicPr>
          <p:cNvPr id="6" name="5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0" y="2571750"/>
            <a:ext cx="1000100" cy="964564"/>
          </a:xfrm>
          <a:prstGeom prst="rect">
            <a:avLst/>
          </a:prstGeom>
        </p:spPr>
      </p:pic>
      <p:pic>
        <p:nvPicPr>
          <p:cNvPr id="7" name="6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8143900" y="1639702"/>
            <a:ext cx="1000100" cy="964564"/>
          </a:xfrm>
          <a:prstGeom prst="rect">
            <a:avLst/>
          </a:prstGeom>
        </p:spPr>
      </p:pic>
      <p:pic>
        <p:nvPicPr>
          <p:cNvPr id="8" name="7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8143900" y="2571750"/>
            <a:ext cx="1000100" cy="964564"/>
          </a:xfrm>
          <a:prstGeom prst="rect">
            <a:avLst/>
          </a:prstGeom>
        </p:spPr>
      </p:pic>
      <p:pic>
        <p:nvPicPr>
          <p:cNvPr id="9" name="8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1000100" y="1643056"/>
            <a:ext cx="1000100" cy="964564"/>
          </a:xfrm>
          <a:prstGeom prst="rect">
            <a:avLst/>
          </a:prstGeom>
        </p:spPr>
      </p:pic>
      <p:pic>
        <p:nvPicPr>
          <p:cNvPr id="10" name="9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1000100" y="2575104"/>
            <a:ext cx="1000100" cy="964564"/>
          </a:xfrm>
          <a:prstGeom prst="rect">
            <a:avLst/>
          </a:prstGeom>
        </p:spPr>
      </p:pic>
      <p:pic>
        <p:nvPicPr>
          <p:cNvPr id="11" name="10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1928826" y="1636348"/>
            <a:ext cx="1000100" cy="964564"/>
          </a:xfrm>
          <a:prstGeom prst="rect">
            <a:avLst/>
          </a:prstGeom>
        </p:spPr>
      </p:pic>
      <p:pic>
        <p:nvPicPr>
          <p:cNvPr id="12" name="11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1928826" y="2568396"/>
            <a:ext cx="1000100" cy="964564"/>
          </a:xfrm>
          <a:prstGeom prst="rect">
            <a:avLst/>
          </a:prstGeom>
        </p:spPr>
      </p:pic>
      <p:pic>
        <p:nvPicPr>
          <p:cNvPr id="13" name="12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928926" y="1639702"/>
            <a:ext cx="1000100" cy="964564"/>
          </a:xfrm>
          <a:prstGeom prst="rect">
            <a:avLst/>
          </a:prstGeom>
        </p:spPr>
      </p:pic>
      <p:pic>
        <p:nvPicPr>
          <p:cNvPr id="14" name="13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2928926" y="2571750"/>
            <a:ext cx="1000100" cy="964564"/>
          </a:xfrm>
          <a:prstGeom prst="rect">
            <a:avLst/>
          </a:prstGeom>
        </p:spPr>
      </p:pic>
      <p:pic>
        <p:nvPicPr>
          <p:cNvPr id="15" name="14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4071966" y="1639702"/>
            <a:ext cx="1000100" cy="964564"/>
          </a:xfrm>
          <a:prstGeom prst="rect">
            <a:avLst/>
          </a:prstGeom>
        </p:spPr>
      </p:pic>
      <p:pic>
        <p:nvPicPr>
          <p:cNvPr id="16" name="15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4071966" y="2571750"/>
            <a:ext cx="1000100" cy="964564"/>
          </a:xfrm>
          <a:prstGeom prst="rect">
            <a:avLst/>
          </a:prstGeom>
        </p:spPr>
      </p:pic>
      <p:pic>
        <p:nvPicPr>
          <p:cNvPr id="17" name="16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5072066" y="1643056"/>
            <a:ext cx="1000100" cy="964564"/>
          </a:xfrm>
          <a:prstGeom prst="rect">
            <a:avLst/>
          </a:prstGeom>
        </p:spPr>
      </p:pic>
      <p:pic>
        <p:nvPicPr>
          <p:cNvPr id="18" name="17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5072066" y="2575104"/>
            <a:ext cx="1000100" cy="964564"/>
          </a:xfrm>
          <a:prstGeom prst="rect">
            <a:avLst/>
          </a:prstGeom>
        </p:spPr>
      </p:pic>
      <p:pic>
        <p:nvPicPr>
          <p:cNvPr id="19" name="18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6000792" y="1636348"/>
            <a:ext cx="1000100" cy="964564"/>
          </a:xfrm>
          <a:prstGeom prst="rect">
            <a:avLst/>
          </a:prstGeom>
        </p:spPr>
      </p:pic>
      <p:pic>
        <p:nvPicPr>
          <p:cNvPr id="20" name="19 Imagen" descr="fashion-flower-colour-art-logo-CCE39EDD13-seeklogo.com.png"/>
          <p:cNvPicPr>
            <a:picLocks noChangeAspect="1"/>
          </p:cNvPicPr>
          <p:nvPr/>
        </p:nvPicPr>
        <p:blipFill>
          <a:blip r:embed="rId4">
            <a:duotone>
              <a:schemeClr val="accent6">
                <a:shade val="45000"/>
                <a:satMod val="135000"/>
              </a:schemeClr>
              <a:prstClr val="white"/>
            </a:duotone>
          </a:blip>
          <a:stretch>
            <a:fillRect/>
          </a:stretch>
        </p:blipFill>
        <p:spPr>
          <a:xfrm>
            <a:off x="6000792" y="2568396"/>
            <a:ext cx="1000100" cy="964564"/>
          </a:xfrm>
          <a:prstGeom prst="rect">
            <a:avLst/>
          </a:prstGeom>
        </p:spPr>
      </p:pic>
      <p:pic>
        <p:nvPicPr>
          <p:cNvPr id="21" name="20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7000892" y="1639702"/>
            <a:ext cx="1000100" cy="964564"/>
          </a:xfrm>
          <a:prstGeom prst="rect">
            <a:avLst/>
          </a:prstGeom>
        </p:spPr>
      </p:pic>
      <p:pic>
        <p:nvPicPr>
          <p:cNvPr id="22" name="21 Imagen" descr="fashion-flower-colour-art-logo-CCE39EDD13-seeklogo.com.png"/>
          <p:cNvPicPr>
            <a:picLocks noChangeAspect="1"/>
          </p:cNvPicPr>
          <p:nvPr/>
        </p:nvPicPr>
        <p:blipFill>
          <a:blip r:embed="rId4">
            <a:duotone>
              <a:schemeClr val="accent6">
                <a:shade val="45000"/>
                <a:satMod val="135000"/>
              </a:schemeClr>
              <a:prstClr val="white"/>
            </a:duotone>
            <a:lum bright="-30000" contrast="40000"/>
          </a:blip>
          <a:stretch>
            <a:fillRect/>
          </a:stretch>
        </p:blipFill>
        <p:spPr>
          <a:xfrm>
            <a:off x="7000892" y="2571750"/>
            <a:ext cx="1000100" cy="964564"/>
          </a:xfrm>
          <a:prstGeom prst="rect">
            <a:avLst/>
          </a:prstGeom>
        </p:spPr>
      </p:pic>
      <p:pic>
        <p:nvPicPr>
          <p:cNvPr id="23" name="22 Imagen" descr="188373_droga_drzew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1+#ppt_w/2"/>
                                          </p:val>
                                        </p:tav>
                                        <p:tav tm="100000">
                                          <p:val>
                                            <p:strVal val="#ppt_x"/>
                                          </p:val>
                                        </p:tav>
                                      </p:tavLst>
                                    </p:anim>
                                    <p:anim calcmode="lin" valueType="num">
                                      <p:cBhvr additive="base">
                                        <p:cTn id="46" dur="2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1+#ppt_w/2"/>
                                          </p:val>
                                        </p:tav>
                                        <p:tav tm="100000">
                                          <p:val>
                                            <p:strVal val="#ppt_x"/>
                                          </p:val>
                                        </p:tav>
                                      </p:tavLst>
                                    </p:anim>
                                    <p:anim calcmode="lin" valueType="num">
                                      <p:cBhvr additive="base">
                                        <p:cTn id="54" dur="2000" fill="hold"/>
                                        <p:tgtEl>
                                          <p:spTgt spid="10"/>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2000" fill="hold"/>
                                        <p:tgtEl>
                                          <p:spTgt spid="16"/>
                                        </p:tgtEl>
                                        <p:attrNameLst>
                                          <p:attrName>ppt_x</p:attrName>
                                        </p:attrNameLst>
                                      </p:cBhvr>
                                      <p:tavLst>
                                        <p:tav tm="0">
                                          <p:val>
                                            <p:strVal val="1+#ppt_w/2"/>
                                          </p:val>
                                        </p:tav>
                                        <p:tav tm="100000">
                                          <p:val>
                                            <p:strVal val="#ppt_x"/>
                                          </p:val>
                                        </p:tav>
                                      </p:tavLst>
                                    </p:anim>
                                    <p:anim calcmode="lin" valueType="num">
                                      <p:cBhvr additive="base">
                                        <p:cTn id="66" dur="20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6" presetClass="emph" presetSubtype="0" fill="hold" nodeType="withEffect">
                                  <p:stCondLst>
                                    <p:cond delay="0"/>
                                  </p:stCondLst>
                                  <p:childTnLst>
                                    <p:animScale>
                                      <p:cBhvr>
                                        <p:cTn id="80" dur="2000" fill="hold"/>
                                        <p:tgtEl>
                                          <p:spTgt spid="5"/>
                                        </p:tgtEl>
                                      </p:cBhvr>
                                      <p:by x="150000" y="150000"/>
                                    </p:animScale>
                                  </p:childTnLst>
                                </p:cTn>
                              </p:par>
                              <p:par>
                                <p:cTn id="81" presetID="6" presetClass="emph" presetSubtype="0" fill="hold" nodeType="withEffect">
                                  <p:stCondLst>
                                    <p:cond delay="0"/>
                                  </p:stCondLst>
                                  <p:childTnLst>
                                    <p:animScale>
                                      <p:cBhvr>
                                        <p:cTn id="82" dur="2000" fill="hold"/>
                                        <p:tgtEl>
                                          <p:spTgt spid="6"/>
                                        </p:tgtEl>
                                      </p:cBhvr>
                                      <p:by x="150000" y="150000"/>
                                    </p:animScale>
                                  </p:childTnLst>
                                </p:cTn>
                              </p:par>
                              <p:par>
                                <p:cTn id="83" presetID="6" presetClass="emph" presetSubtype="0" fill="hold" nodeType="withEffect">
                                  <p:stCondLst>
                                    <p:cond delay="0"/>
                                  </p:stCondLst>
                                  <p:childTnLst>
                                    <p:animScale>
                                      <p:cBhvr>
                                        <p:cTn id="84" dur="2000" fill="hold"/>
                                        <p:tgtEl>
                                          <p:spTgt spid="7"/>
                                        </p:tgtEl>
                                      </p:cBhvr>
                                      <p:by x="150000" y="150000"/>
                                    </p:animScale>
                                  </p:childTnLst>
                                </p:cTn>
                              </p:par>
                              <p:par>
                                <p:cTn id="85" presetID="6" presetClass="emph" presetSubtype="0" fill="hold" nodeType="withEffect">
                                  <p:stCondLst>
                                    <p:cond delay="0"/>
                                  </p:stCondLst>
                                  <p:childTnLst>
                                    <p:animScale>
                                      <p:cBhvr>
                                        <p:cTn id="86" dur="2000" fill="hold"/>
                                        <p:tgtEl>
                                          <p:spTgt spid="8"/>
                                        </p:tgtEl>
                                      </p:cBhvr>
                                      <p:by x="150000" y="150000"/>
                                    </p:animScale>
                                  </p:childTnLst>
                                </p:cTn>
                              </p:par>
                              <p:par>
                                <p:cTn id="87" presetID="6" presetClass="emph" presetSubtype="0" fill="hold" nodeType="withEffect">
                                  <p:stCondLst>
                                    <p:cond delay="0"/>
                                  </p:stCondLst>
                                  <p:childTnLst>
                                    <p:animScale>
                                      <p:cBhvr>
                                        <p:cTn id="88" dur="2000" fill="hold"/>
                                        <p:tgtEl>
                                          <p:spTgt spid="9"/>
                                        </p:tgtEl>
                                      </p:cBhvr>
                                      <p:by x="150000" y="150000"/>
                                    </p:animScale>
                                  </p:childTnLst>
                                </p:cTn>
                              </p:par>
                              <p:par>
                                <p:cTn id="89" presetID="6" presetClass="emph" presetSubtype="0" fill="hold" nodeType="withEffect">
                                  <p:stCondLst>
                                    <p:cond delay="0"/>
                                  </p:stCondLst>
                                  <p:childTnLst>
                                    <p:animScale>
                                      <p:cBhvr>
                                        <p:cTn id="90" dur="2000" fill="hold"/>
                                        <p:tgtEl>
                                          <p:spTgt spid="10"/>
                                        </p:tgtEl>
                                      </p:cBhvr>
                                      <p:by x="150000" y="150000"/>
                                    </p:animScale>
                                  </p:childTnLst>
                                </p:cTn>
                              </p:par>
                              <p:par>
                                <p:cTn id="91" presetID="6" presetClass="emph" presetSubtype="0" fill="hold" nodeType="withEffect">
                                  <p:stCondLst>
                                    <p:cond delay="0"/>
                                  </p:stCondLst>
                                  <p:childTnLst>
                                    <p:animScale>
                                      <p:cBhvr>
                                        <p:cTn id="92" dur="2000" fill="hold"/>
                                        <p:tgtEl>
                                          <p:spTgt spid="11"/>
                                        </p:tgtEl>
                                      </p:cBhvr>
                                      <p:by x="150000" y="150000"/>
                                    </p:animScale>
                                  </p:childTnLst>
                                </p:cTn>
                              </p:par>
                              <p:par>
                                <p:cTn id="93" presetID="6" presetClass="emph" presetSubtype="0" fill="hold" nodeType="withEffect">
                                  <p:stCondLst>
                                    <p:cond delay="0"/>
                                  </p:stCondLst>
                                  <p:childTnLst>
                                    <p:animScale>
                                      <p:cBhvr>
                                        <p:cTn id="94" dur="2000" fill="hold"/>
                                        <p:tgtEl>
                                          <p:spTgt spid="12"/>
                                        </p:tgtEl>
                                      </p:cBhvr>
                                      <p:by x="150000" y="150000"/>
                                    </p:animScale>
                                  </p:childTnLst>
                                </p:cTn>
                              </p:par>
                              <p:par>
                                <p:cTn id="95" presetID="6" presetClass="emph" presetSubtype="0" fill="hold" nodeType="withEffect">
                                  <p:stCondLst>
                                    <p:cond delay="0"/>
                                  </p:stCondLst>
                                  <p:childTnLst>
                                    <p:animScale>
                                      <p:cBhvr>
                                        <p:cTn id="96" dur="2000" fill="hold"/>
                                        <p:tgtEl>
                                          <p:spTgt spid="13"/>
                                        </p:tgtEl>
                                      </p:cBhvr>
                                      <p:by x="150000" y="150000"/>
                                    </p:animScale>
                                  </p:childTnLst>
                                </p:cTn>
                              </p:par>
                              <p:par>
                                <p:cTn id="97" presetID="6" presetClass="emph" presetSubtype="0" fill="hold" nodeType="withEffect">
                                  <p:stCondLst>
                                    <p:cond delay="0"/>
                                  </p:stCondLst>
                                  <p:childTnLst>
                                    <p:animScale>
                                      <p:cBhvr>
                                        <p:cTn id="98" dur="2000" fill="hold"/>
                                        <p:tgtEl>
                                          <p:spTgt spid="14"/>
                                        </p:tgtEl>
                                      </p:cBhvr>
                                      <p:by x="150000" y="150000"/>
                                    </p:animScale>
                                  </p:childTnLst>
                                </p:cTn>
                              </p:par>
                              <p:par>
                                <p:cTn id="99" presetID="6" presetClass="emph" presetSubtype="0" fill="hold" nodeType="withEffect">
                                  <p:stCondLst>
                                    <p:cond delay="0"/>
                                  </p:stCondLst>
                                  <p:childTnLst>
                                    <p:animScale>
                                      <p:cBhvr>
                                        <p:cTn id="100" dur="2000" fill="hold"/>
                                        <p:tgtEl>
                                          <p:spTgt spid="15"/>
                                        </p:tgtEl>
                                      </p:cBhvr>
                                      <p:by x="150000" y="150000"/>
                                    </p:animScale>
                                  </p:childTnLst>
                                </p:cTn>
                              </p:par>
                              <p:par>
                                <p:cTn id="101" presetID="6" presetClass="emph" presetSubtype="0" fill="hold" nodeType="withEffect">
                                  <p:stCondLst>
                                    <p:cond delay="0"/>
                                  </p:stCondLst>
                                  <p:childTnLst>
                                    <p:animScale>
                                      <p:cBhvr>
                                        <p:cTn id="102" dur="2000" fill="hold"/>
                                        <p:tgtEl>
                                          <p:spTgt spid="16"/>
                                        </p:tgtEl>
                                      </p:cBhvr>
                                      <p:by x="150000" y="150000"/>
                                    </p:animScale>
                                  </p:childTnLst>
                                </p:cTn>
                              </p:par>
                              <p:par>
                                <p:cTn id="103" presetID="6" presetClass="emph" presetSubtype="0" fill="hold" nodeType="withEffect">
                                  <p:stCondLst>
                                    <p:cond delay="0"/>
                                  </p:stCondLst>
                                  <p:childTnLst>
                                    <p:animScale>
                                      <p:cBhvr>
                                        <p:cTn id="104" dur="2000" fill="hold"/>
                                        <p:tgtEl>
                                          <p:spTgt spid="17"/>
                                        </p:tgtEl>
                                      </p:cBhvr>
                                      <p:by x="150000" y="150000"/>
                                    </p:animScale>
                                  </p:childTnLst>
                                </p:cTn>
                              </p:par>
                              <p:par>
                                <p:cTn id="105" presetID="6" presetClass="emph" presetSubtype="0" fill="hold" nodeType="withEffect">
                                  <p:stCondLst>
                                    <p:cond delay="0"/>
                                  </p:stCondLst>
                                  <p:childTnLst>
                                    <p:animScale>
                                      <p:cBhvr>
                                        <p:cTn id="106" dur="2000" fill="hold"/>
                                        <p:tgtEl>
                                          <p:spTgt spid="18"/>
                                        </p:tgtEl>
                                      </p:cBhvr>
                                      <p:by x="150000" y="150000"/>
                                    </p:animScale>
                                  </p:childTnLst>
                                </p:cTn>
                              </p:par>
                              <p:par>
                                <p:cTn id="107" presetID="6" presetClass="emph" presetSubtype="0" fill="hold" nodeType="withEffect">
                                  <p:stCondLst>
                                    <p:cond delay="0"/>
                                  </p:stCondLst>
                                  <p:childTnLst>
                                    <p:animScale>
                                      <p:cBhvr>
                                        <p:cTn id="108" dur="2000" fill="hold"/>
                                        <p:tgtEl>
                                          <p:spTgt spid="19"/>
                                        </p:tgtEl>
                                      </p:cBhvr>
                                      <p:by x="150000" y="150000"/>
                                    </p:animScale>
                                  </p:childTnLst>
                                </p:cTn>
                              </p:par>
                              <p:par>
                                <p:cTn id="109" presetID="6" presetClass="emph" presetSubtype="0" fill="hold" nodeType="withEffect">
                                  <p:stCondLst>
                                    <p:cond delay="0"/>
                                  </p:stCondLst>
                                  <p:childTnLst>
                                    <p:animScale>
                                      <p:cBhvr>
                                        <p:cTn id="110" dur="2000" fill="hold"/>
                                        <p:tgtEl>
                                          <p:spTgt spid="20"/>
                                        </p:tgtEl>
                                      </p:cBhvr>
                                      <p:by x="150000" y="150000"/>
                                    </p:animScale>
                                  </p:childTnLst>
                                </p:cTn>
                              </p:par>
                              <p:par>
                                <p:cTn id="111" presetID="6" presetClass="emph" presetSubtype="0" fill="hold" nodeType="withEffect">
                                  <p:stCondLst>
                                    <p:cond delay="0"/>
                                  </p:stCondLst>
                                  <p:childTnLst>
                                    <p:animScale>
                                      <p:cBhvr>
                                        <p:cTn id="112" dur="2000" fill="hold"/>
                                        <p:tgtEl>
                                          <p:spTgt spid="21"/>
                                        </p:tgtEl>
                                      </p:cBhvr>
                                      <p:by x="150000" y="150000"/>
                                    </p:animScale>
                                  </p:childTnLst>
                                </p:cTn>
                              </p:par>
                              <p:par>
                                <p:cTn id="113" presetID="6" presetClass="emph" presetSubtype="0" fill="hold" nodeType="withEffect">
                                  <p:stCondLst>
                                    <p:cond delay="0"/>
                                  </p:stCondLst>
                                  <p:childTnLst>
                                    <p:animScale>
                                      <p:cBhvr>
                                        <p:cTn id="114" dur="2000" fill="hold"/>
                                        <p:tgtEl>
                                          <p:spTgt spid="22"/>
                                        </p:tgtEl>
                                      </p:cBhvr>
                                      <p:by x="150000" y="150000"/>
                                    </p:animScale>
                                  </p:childTnLst>
                                </p:cTn>
                              </p:par>
                            </p:childTnLst>
                          </p:cTn>
                        </p:par>
                        <p:par>
                          <p:cTn id="115" fill="hold">
                            <p:stCondLst>
                              <p:cond delay="2000"/>
                            </p:stCondLst>
                            <p:childTnLst>
                              <p:par>
                                <p:cTn id="116" presetID="2" presetClass="exit" presetSubtype="6" fill="hold" nodeType="after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1+ppt_w/2"/>
                                          </p:val>
                                        </p:tav>
                                      </p:tavLst>
                                    </p:anim>
                                    <p:anim calcmode="lin" valueType="num">
                                      <p:cBhvr additive="base">
                                        <p:cTn id="118" dur="2000"/>
                                        <p:tgtEl>
                                          <p:spTgt spid="5"/>
                                        </p:tgtEl>
                                        <p:attrNameLst>
                                          <p:attrName>ppt_y</p:attrName>
                                        </p:attrNameLst>
                                      </p:cBhvr>
                                      <p:tavLst>
                                        <p:tav tm="0">
                                          <p:val>
                                            <p:strVal val="ppt_y"/>
                                          </p:val>
                                        </p:tav>
                                        <p:tav tm="100000">
                                          <p:val>
                                            <p:strVal val="1+ppt_h/2"/>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1+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6"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1+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1+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1+ppt_w/2"/>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1+ppt_w/2"/>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1+ppt_h/2"/>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1+ppt_h/2"/>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1+ppt_w/2"/>
                                          </p:val>
                                        </p:tav>
                                      </p:tavLst>
                                    </p:anim>
                                    <p:anim calcmode="lin" valueType="num">
                                      <p:cBhvr additive="base">
                                        <p:cTn id="154" dur="2000"/>
                                        <p:tgtEl>
                                          <p:spTgt spid="6"/>
                                        </p:tgtEl>
                                        <p:attrNameLst>
                                          <p:attrName>ppt_y</p:attrName>
                                        </p:attrNameLst>
                                      </p:cBhvr>
                                      <p:tavLst>
                                        <p:tav tm="0">
                                          <p:val>
                                            <p:strVal val="ppt_y"/>
                                          </p:val>
                                        </p:tav>
                                        <p:tav tm="100000">
                                          <p:val>
                                            <p:strVal val="0-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1+ppt_w/2"/>
                                          </p:val>
                                        </p:tav>
                                      </p:tavLst>
                                    </p:anim>
                                    <p:anim calcmode="lin" valueType="num">
                                      <p:cBhvr additive="base">
                                        <p:cTn id="158" dur="2000"/>
                                        <p:tgtEl>
                                          <p:spTgt spid="8"/>
                                        </p:tgtEl>
                                        <p:attrNameLst>
                                          <p:attrName>ppt_y</p:attrName>
                                        </p:attrNameLst>
                                      </p:cBhvr>
                                      <p:tavLst>
                                        <p:tav tm="0">
                                          <p:val>
                                            <p:strVal val="ppt_y"/>
                                          </p:val>
                                        </p:tav>
                                        <p:tav tm="100000">
                                          <p:val>
                                            <p:strVal val="0-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0"/>
                                        </p:tgtEl>
                                        <p:attrNameLst>
                                          <p:attrName>ppt_x</p:attrName>
                                        </p:attrNameLst>
                                      </p:cBhvr>
                                      <p:tavLst>
                                        <p:tav tm="0">
                                          <p:val>
                                            <p:strVal val="ppt_x"/>
                                          </p:val>
                                        </p:tav>
                                        <p:tav tm="100000">
                                          <p:val>
                                            <p:strVal val="1+ppt_w/2"/>
                                          </p:val>
                                        </p:tav>
                                      </p:tavLst>
                                    </p:anim>
                                    <p:anim calcmode="lin" valueType="num">
                                      <p:cBhvr additive="base">
                                        <p:cTn id="162" dur="2000"/>
                                        <p:tgtEl>
                                          <p:spTgt spid="10"/>
                                        </p:tgtEl>
                                        <p:attrNameLst>
                                          <p:attrName>ppt_y</p:attrName>
                                        </p:attrNameLst>
                                      </p:cBhvr>
                                      <p:tavLst>
                                        <p:tav tm="0">
                                          <p:val>
                                            <p:strVal val="ppt_y"/>
                                          </p:val>
                                        </p:tav>
                                        <p:tav tm="100000">
                                          <p:val>
                                            <p:strVal val="0-ppt_h/2"/>
                                          </p:val>
                                        </p:tav>
                                      </p:tavLst>
                                    </p:anim>
                                    <p:set>
                                      <p:cBhvr>
                                        <p:cTn id="163" dur="1" fill="hold">
                                          <p:stCondLst>
                                            <p:cond delay="1999"/>
                                          </p:stCondLst>
                                        </p:cTn>
                                        <p:tgtEl>
                                          <p:spTgt spid="10"/>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1+ppt_w/2"/>
                                          </p:val>
                                        </p:tav>
                                      </p:tavLst>
                                    </p:anim>
                                    <p:anim calcmode="lin" valueType="num">
                                      <p:cBhvr additive="base">
                                        <p:cTn id="166" dur="2000"/>
                                        <p:tgtEl>
                                          <p:spTgt spid="12"/>
                                        </p:tgtEl>
                                        <p:attrNameLst>
                                          <p:attrName>ppt_y</p:attrName>
                                        </p:attrNameLst>
                                      </p:cBhvr>
                                      <p:tavLst>
                                        <p:tav tm="0">
                                          <p:val>
                                            <p:strVal val="ppt_y"/>
                                          </p:val>
                                        </p:tav>
                                        <p:tav tm="100000">
                                          <p:val>
                                            <p:strVal val="0-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4"/>
                                        </p:tgtEl>
                                        <p:attrNameLst>
                                          <p:attrName>ppt_x</p:attrName>
                                        </p:attrNameLst>
                                      </p:cBhvr>
                                      <p:tavLst>
                                        <p:tav tm="0">
                                          <p:val>
                                            <p:strVal val="ppt_x"/>
                                          </p:val>
                                        </p:tav>
                                        <p:tav tm="100000">
                                          <p:val>
                                            <p:strVal val="1+ppt_w/2"/>
                                          </p:val>
                                        </p:tav>
                                      </p:tavLst>
                                    </p:anim>
                                    <p:anim calcmode="lin" valueType="num">
                                      <p:cBhvr additive="base">
                                        <p:cTn id="170" dur="2000"/>
                                        <p:tgtEl>
                                          <p:spTgt spid="14"/>
                                        </p:tgtEl>
                                        <p:attrNameLst>
                                          <p:attrName>ppt_y</p:attrName>
                                        </p:attrNameLst>
                                      </p:cBhvr>
                                      <p:tavLst>
                                        <p:tav tm="0">
                                          <p:val>
                                            <p:strVal val="ppt_y"/>
                                          </p:val>
                                        </p:tav>
                                        <p:tav tm="100000">
                                          <p:val>
                                            <p:strVal val="0-ppt_h/2"/>
                                          </p:val>
                                        </p:tav>
                                      </p:tavLst>
                                    </p:anim>
                                    <p:set>
                                      <p:cBhvr>
                                        <p:cTn id="171" dur="1" fill="hold">
                                          <p:stCondLst>
                                            <p:cond delay="1999"/>
                                          </p:stCondLst>
                                        </p:cTn>
                                        <p:tgtEl>
                                          <p:spTgt spid="14"/>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1+ppt_w/2"/>
                                          </p:val>
                                        </p:tav>
                                      </p:tavLst>
                                    </p:anim>
                                    <p:anim calcmode="lin" valueType="num">
                                      <p:cBhvr additive="base">
                                        <p:cTn id="174" dur="2000"/>
                                        <p:tgtEl>
                                          <p:spTgt spid="16"/>
                                        </p:tgtEl>
                                        <p:attrNameLst>
                                          <p:attrName>ppt_y</p:attrName>
                                        </p:attrNameLst>
                                      </p:cBhvr>
                                      <p:tavLst>
                                        <p:tav tm="0">
                                          <p:val>
                                            <p:strVal val="ppt_y"/>
                                          </p:val>
                                        </p:tav>
                                        <p:tav tm="100000">
                                          <p:val>
                                            <p:strVal val="0-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18"/>
                                        </p:tgtEl>
                                        <p:attrNameLst>
                                          <p:attrName>ppt_x</p:attrName>
                                        </p:attrNameLst>
                                      </p:cBhvr>
                                      <p:tavLst>
                                        <p:tav tm="0">
                                          <p:val>
                                            <p:strVal val="ppt_x"/>
                                          </p:val>
                                        </p:tav>
                                        <p:tav tm="100000">
                                          <p:val>
                                            <p:strVal val="1+ppt_w/2"/>
                                          </p:val>
                                        </p:tav>
                                      </p:tavLst>
                                    </p:anim>
                                    <p:anim calcmode="lin" valueType="num">
                                      <p:cBhvr additive="base">
                                        <p:cTn id="178" dur="2000"/>
                                        <p:tgtEl>
                                          <p:spTgt spid="18"/>
                                        </p:tgtEl>
                                        <p:attrNameLst>
                                          <p:attrName>ppt_y</p:attrName>
                                        </p:attrNameLst>
                                      </p:cBhvr>
                                      <p:tavLst>
                                        <p:tav tm="0">
                                          <p:val>
                                            <p:strVal val="ppt_y"/>
                                          </p:val>
                                        </p:tav>
                                        <p:tav tm="100000">
                                          <p:val>
                                            <p:strVal val="0-ppt_h/2"/>
                                          </p:val>
                                        </p:tav>
                                      </p:tavLst>
                                    </p:anim>
                                    <p:set>
                                      <p:cBhvr>
                                        <p:cTn id="179" dur="1" fill="hold">
                                          <p:stCondLst>
                                            <p:cond delay="1999"/>
                                          </p:stCondLst>
                                        </p:cTn>
                                        <p:tgtEl>
                                          <p:spTgt spid="18"/>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0"/>
                                        </p:tgtEl>
                                        <p:attrNameLst>
                                          <p:attrName>ppt_x</p:attrName>
                                        </p:attrNameLst>
                                      </p:cBhvr>
                                      <p:tavLst>
                                        <p:tav tm="0">
                                          <p:val>
                                            <p:strVal val="ppt_x"/>
                                          </p:val>
                                        </p:tav>
                                        <p:tav tm="100000">
                                          <p:val>
                                            <p:strVal val="1+ppt_w/2"/>
                                          </p:val>
                                        </p:tav>
                                      </p:tavLst>
                                    </p:anim>
                                    <p:anim calcmode="lin" valueType="num">
                                      <p:cBhvr additive="base">
                                        <p:cTn id="182" dur="2000"/>
                                        <p:tgtEl>
                                          <p:spTgt spid="20"/>
                                        </p:tgtEl>
                                        <p:attrNameLst>
                                          <p:attrName>ppt_y</p:attrName>
                                        </p:attrNameLst>
                                      </p:cBhvr>
                                      <p:tavLst>
                                        <p:tav tm="0">
                                          <p:val>
                                            <p:strVal val="ppt_y"/>
                                          </p:val>
                                        </p:tav>
                                        <p:tav tm="100000">
                                          <p:val>
                                            <p:strVal val="0-ppt_h/2"/>
                                          </p:val>
                                        </p:tav>
                                      </p:tavLst>
                                    </p:anim>
                                    <p:set>
                                      <p:cBhvr>
                                        <p:cTn id="183" dur="1" fill="hold">
                                          <p:stCondLst>
                                            <p:cond delay="1999"/>
                                          </p:stCondLst>
                                        </p:cTn>
                                        <p:tgtEl>
                                          <p:spTgt spid="20"/>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2"/>
                                        </p:tgtEl>
                                        <p:attrNameLst>
                                          <p:attrName>ppt_x</p:attrName>
                                        </p:attrNameLst>
                                      </p:cBhvr>
                                      <p:tavLst>
                                        <p:tav tm="0">
                                          <p:val>
                                            <p:strVal val="ppt_x"/>
                                          </p:val>
                                        </p:tav>
                                        <p:tav tm="100000">
                                          <p:val>
                                            <p:strVal val="1+ppt_w/2"/>
                                          </p:val>
                                        </p:tav>
                                      </p:tavLst>
                                    </p:anim>
                                    <p:anim calcmode="lin" valueType="num">
                                      <p:cBhvr additive="base">
                                        <p:cTn id="186" dur="2000"/>
                                        <p:tgtEl>
                                          <p:spTgt spid="22"/>
                                        </p:tgtEl>
                                        <p:attrNameLst>
                                          <p:attrName>ppt_y</p:attrName>
                                        </p:attrNameLst>
                                      </p:cBhvr>
                                      <p:tavLst>
                                        <p:tav tm="0">
                                          <p:val>
                                            <p:strVal val="ppt_y"/>
                                          </p:val>
                                        </p:tav>
                                        <p:tav tm="100000">
                                          <p:val>
                                            <p:strVal val="0-ppt_h/2"/>
                                          </p:val>
                                        </p:tav>
                                      </p:tavLst>
                                    </p:anim>
                                    <p:set>
                                      <p:cBhvr>
                                        <p:cTn id="187" dur="1" fill="hold">
                                          <p:stCondLst>
                                            <p:cond delay="1999"/>
                                          </p:stCondLst>
                                        </p:cTn>
                                        <p:tgtEl>
                                          <p:spTgt spid="22"/>
                                        </p:tgtEl>
                                        <p:attrNameLst>
                                          <p:attrName>style.visibility</p:attrName>
                                        </p:attrNameLst>
                                      </p:cBhvr>
                                      <p:to>
                                        <p:strVal val="hidden"/>
                                      </p:to>
                                    </p:set>
                                  </p:childTnLst>
                                </p:cTn>
                              </p:par>
                              <p:par>
                                <p:cTn id="188" presetID="6" presetClass="emph" presetSubtype="0" autoRev="1" fill="hold" nodeType="withEffect">
                                  <p:stCondLst>
                                    <p:cond delay="0"/>
                                  </p:stCondLst>
                                  <p:childTnLst>
                                    <p:animScale>
                                      <p:cBhvr>
                                        <p:cTn id="189" dur="2000" fill="hold"/>
                                        <p:tgtEl>
                                          <p:spTgt spid="5"/>
                                        </p:tgtEl>
                                      </p:cBhvr>
                                      <p:by x="150000" y="150000"/>
                                    </p:animScale>
                                  </p:childTnLst>
                                </p:cTn>
                              </p:par>
                              <p:par>
                                <p:cTn id="190" presetID="6" presetClass="emph" presetSubtype="0" autoRev="1" fill="hold" nodeType="withEffect">
                                  <p:stCondLst>
                                    <p:cond delay="0"/>
                                  </p:stCondLst>
                                  <p:childTnLst>
                                    <p:animScale>
                                      <p:cBhvr>
                                        <p:cTn id="191" dur="2000" fill="hold"/>
                                        <p:tgtEl>
                                          <p:spTgt spid="6"/>
                                        </p:tgtEl>
                                      </p:cBhvr>
                                      <p:by x="150000" y="150000"/>
                                    </p:animScale>
                                  </p:childTnLst>
                                </p:cTn>
                              </p:par>
                              <p:par>
                                <p:cTn id="192" presetID="6" presetClass="emph" presetSubtype="0" autoRev="1" fill="hold" nodeType="withEffect">
                                  <p:stCondLst>
                                    <p:cond delay="0"/>
                                  </p:stCondLst>
                                  <p:childTnLst>
                                    <p:animScale>
                                      <p:cBhvr>
                                        <p:cTn id="193" dur="2000" fill="hold"/>
                                        <p:tgtEl>
                                          <p:spTgt spid="7"/>
                                        </p:tgtEl>
                                      </p:cBhvr>
                                      <p:by x="150000" y="150000"/>
                                    </p:animScale>
                                  </p:childTnLst>
                                </p:cTn>
                              </p:par>
                              <p:par>
                                <p:cTn id="194" presetID="6" presetClass="emph" presetSubtype="0" autoRev="1" fill="hold" nodeType="withEffect">
                                  <p:stCondLst>
                                    <p:cond delay="0"/>
                                  </p:stCondLst>
                                  <p:childTnLst>
                                    <p:animScale>
                                      <p:cBhvr>
                                        <p:cTn id="195" dur="2000" fill="hold"/>
                                        <p:tgtEl>
                                          <p:spTgt spid="8"/>
                                        </p:tgtEl>
                                      </p:cBhvr>
                                      <p:by x="150000" y="150000"/>
                                    </p:animScale>
                                  </p:childTnLst>
                                </p:cTn>
                              </p:par>
                              <p:par>
                                <p:cTn id="196" presetID="6" presetClass="emph" presetSubtype="0" autoRev="1" fill="hold" nodeType="withEffect">
                                  <p:stCondLst>
                                    <p:cond delay="0"/>
                                  </p:stCondLst>
                                  <p:childTnLst>
                                    <p:animScale>
                                      <p:cBhvr>
                                        <p:cTn id="197" dur="2000" fill="hold"/>
                                        <p:tgtEl>
                                          <p:spTgt spid="9"/>
                                        </p:tgtEl>
                                      </p:cBhvr>
                                      <p:by x="150000" y="150000"/>
                                    </p:animScale>
                                  </p:childTnLst>
                                </p:cTn>
                              </p:par>
                              <p:par>
                                <p:cTn id="198" presetID="6" presetClass="emph" presetSubtype="0" autoRev="1" fill="hold" nodeType="withEffect">
                                  <p:stCondLst>
                                    <p:cond delay="0"/>
                                  </p:stCondLst>
                                  <p:childTnLst>
                                    <p:animScale>
                                      <p:cBhvr>
                                        <p:cTn id="199" dur="2000" fill="hold"/>
                                        <p:tgtEl>
                                          <p:spTgt spid="10"/>
                                        </p:tgtEl>
                                      </p:cBhvr>
                                      <p:by x="150000" y="150000"/>
                                    </p:animScale>
                                  </p:childTnLst>
                                </p:cTn>
                              </p:par>
                              <p:par>
                                <p:cTn id="200" presetID="6" presetClass="emph" presetSubtype="0" autoRev="1" fill="hold" nodeType="withEffect">
                                  <p:stCondLst>
                                    <p:cond delay="0"/>
                                  </p:stCondLst>
                                  <p:childTnLst>
                                    <p:animScale>
                                      <p:cBhvr>
                                        <p:cTn id="201" dur="2000" fill="hold"/>
                                        <p:tgtEl>
                                          <p:spTgt spid="11"/>
                                        </p:tgtEl>
                                      </p:cBhvr>
                                      <p:by x="150000" y="150000"/>
                                    </p:animScale>
                                  </p:childTnLst>
                                </p:cTn>
                              </p:par>
                              <p:par>
                                <p:cTn id="202" presetID="6" presetClass="emph" presetSubtype="0" autoRev="1" fill="hold" nodeType="withEffect">
                                  <p:stCondLst>
                                    <p:cond delay="0"/>
                                  </p:stCondLst>
                                  <p:childTnLst>
                                    <p:animScale>
                                      <p:cBhvr>
                                        <p:cTn id="203" dur="2000" fill="hold"/>
                                        <p:tgtEl>
                                          <p:spTgt spid="12"/>
                                        </p:tgtEl>
                                      </p:cBhvr>
                                      <p:by x="150000" y="150000"/>
                                    </p:animScale>
                                  </p:childTnLst>
                                </p:cTn>
                              </p:par>
                              <p:par>
                                <p:cTn id="204" presetID="6" presetClass="emph" presetSubtype="0" autoRev="1" fill="hold" nodeType="withEffect">
                                  <p:stCondLst>
                                    <p:cond delay="0"/>
                                  </p:stCondLst>
                                  <p:childTnLst>
                                    <p:animScale>
                                      <p:cBhvr>
                                        <p:cTn id="205" dur="2000" fill="hold"/>
                                        <p:tgtEl>
                                          <p:spTgt spid="13"/>
                                        </p:tgtEl>
                                      </p:cBhvr>
                                      <p:by x="150000" y="150000"/>
                                    </p:animScale>
                                  </p:childTnLst>
                                </p:cTn>
                              </p:par>
                              <p:par>
                                <p:cTn id="206" presetID="6" presetClass="emph" presetSubtype="0" autoRev="1" fill="hold" nodeType="withEffect">
                                  <p:stCondLst>
                                    <p:cond delay="0"/>
                                  </p:stCondLst>
                                  <p:childTnLst>
                                    <p:animScale>
                                      <p:cBhvr>
                                        <p:cTn id="207" dur="2000" fill="hold"/>
                                        <p:tgtEl>
                                          <p:spTgt spid="14"/>
                                        </p:tgtEl>
                                      </p:cBhvr>
                                      <p:by x="150000" y="150000"/>
                                    </p:animScale>
                                  </p:childTnLst>
                                </p:cTn>
                              </p:par>
                              <p:par>
                                <p:cTn id="208" presetID="6" presetClass="emph" presetSubtype="0" autoRev="1" fill="hold" nodeType="withEffect">
                                  <p:stCondLst>
                                    <p:cond delay="0"/>
                                  </p:stCondLst>
                                  <p:childTnLst>
                                    <p:animScale>
                                      <p:cBhvr>
                                        <p:cTn id="209" dur="2000" fill="hold"/>
                                        <p:tgtEl>
                                          <p:spTgt spid="15"/>
                                        </p:tgtEl>
                                      </p:cBhvr>
                                      <p:by x="150000" y="150000"/>
                                    </p:animScale>
                                  </p:childTnLst>
                                </p:cTn>
                              </p:par>
                              <p:par>
                                <p:cTn id="210" presetID="6" presetClass="emph" presetSubtype="0" autoRev="1" fill="hold" nodeType="withEffect">
                                  <p:stCondLst>
                                    <p:cond delay="0"/>
                                  </p:stCondLst>
                                  <p:childTnLst>
                                    <p:animScale>
                                      <p:cBhvr>
                                        <p:cTn id="211" dur="2000" fill="hold"/>
                                        <p:tgtEl>
                                          <p:spTgt spid="16"/>
                                        </p:tgtEl>
                                      </p:cBhvr>
                                      <p:by x="150000" y="150000"/>
                                    </p:animScale>
                                  </p:childTnLst>
                                </p:cTn>
                              </p:par>
                              <p:par>
                                <p:cTn id="212" presetID="6" presetClass="emph" presetSubtype="0" autoRev="1" fill="hold" nodeType="withEffect">
                                  <p:stCondLst>
                                    <p:cond delay="0"/>
                                  </p:stCondLst>
                                  <p:childTnLst>
                                    <p:animScale>
                                      <p:cBhvr>
                                        <p:cTn id="213" dur="2000" fill="hold"/>
                                        <p:tgtEl>
                                          <p:spTgt spid="17"/>
                                        </p:tgtEl>
                                      </p:cBhvr>
                                      <p:by x="150000" y="150000"/>
                                    </p:animScale>
                                  </p:childTnLst>
                                </p:cTn>
                              </p:par>
                              <p:par>
                                <p:cTn id="214" presetID="6" presetClass="emph" presetSubtype="0" autoRev="1" fill="hold" nodeType="withEffect">
                                  <p:stCondLst>
                                    <p:cond delay="0"/>
                                  </p:stCondLst>
                                  <p:childTnLst>
                                    <p:animScale>
                                      <p:cBhvr>
                                        <p:cTn id="215" dur="2000" fill="hold"/>
                                        <p:tgtEl>
                                          <p:spTgt spid="18"/>
                                        </p:tgtEl>
                                      </p:cBhvr>
                                      <p:by x="150000" y="150000"/>
                                    </p:animScale>
                                  </p:childTnLst>
                                </p:cTn>
                              </p:par>
                              <p:par>
                                <p:cTn id="216" presetID="6" presetClass="emph" presetSubtype="0" autoRev="1" fill="hold" nodeType="withEffect">
                                  <p:stCondLst>
                                    <p:cond delay="0"/>
                                  </p:stCondLst>
                                  <p:childTnLst>
                                    <p:animScale>
                                      <p:cBhvr>
                                        <p:cTn id="217" dur="2000" fill="hold"/>
                                        <p:tgtEl>
                                          <p:spTgt spid="19"/>
                                        </p:tgtEl>
                                      </p:cBhvr>
                                      <p:by x="150000" y="150000"/>
                                    </p:animScale>
                                  </p:childTnLst>
                                </p:cTn>
                              </p:par>
                              <p:par>
                                <p:cTn id="218" presetID="6" presetClass="emph" presetSubtype="0" autoRev="1" fill="hold" nodeType="withEffect">
                                  <p:stCondLst>
                                    <p:cond delay="0"/>
                                  </p:stCondLst>
                                  <p:childTnLst>
                                    <p:animScale>
                                      <p:cBhvr>
                                        <p:cTn id="219" dur="2000" fill="hold"/>
                                        <p:tgtEl>
                                          <p:spTgt spid="20"/>
                                        </p:tgtEl>
                                      </p:cBhvr>
                                      <p:by x="150000" y="150000"/>
                                    </p:animScale>
                                  </p:childTnLst>
                                </p:cTn>
                              </p:par>
                              <p:par>
                                <p:cTn id="220" presetID="6" presetClass="emph" presetSubtype="0" autoRev="1" fill="hold" nodeType="withEffect">
                                  <p:stCondLst>
                                    <p:cond delay="0"/>
                                  </p:stCondLst>
                                  <p:childTnLst>
                                    <p:animScale>
                                      <p:cBhvr>
                                        <p:cTn id="221" dur="2000" fill="hold"/>
                                        <p:tgtEl>
                                          <p:spTgt spid="21"/>
                                        </p:tgtEl>
                                      </p:cBhvr>
                                      <p:by x="150000" y="150000"/>
                                    </p:animScale>
                                  </p:childTnLst>
                                </p:cTn>
                              </p:par>
                              <p:par>
                                <p:cTn id="222" presetID="6" presetClass="emph" presetSubtype="0" autoRev="1" fill="hold" nodeType="withEffect">
                                  <p:stCondLst>
                                    <p:cond delay="0"/>
                                  </p:stCondLst>
                                  <p:childTnLst>
                                    <p:animScale>
                                      <p:cBhvr>
                                        <p:cTn id="223" dur="2000" fill="hold"/>
                                        <p:tgtEl>
                                          <p:spTgt spid="22"/>
                                        </p:tgtEl>
                                      </p:cBhvr>
                                      <p:by x="150000" y="150000"/>
                                    </p:animScale>
                                  </p:childTnLst>
                                </p:cTn>
                              </p:par>
                              <p:par>
                                <p:cTn id="224" presetID="17" presetClass="entr" presetSubtype="8"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ppt_x</p:attrName>
                                        </p:attrNameLst>
                                      </p:cBhvr>
                                      <p:tavLst>
                                        <p:tav tm="0">
                                          <p:val>
                                            <p:strVal val="#ppt_x-#ppt_w/2"/>
                                          </p:val>
                                        </p:tav>
                                        <p:tav tm="100000">
                                          <p:val>
                                            <p:strVal val="#ppt_x"/>
                                          </p:val>
                                        </p:tav>
                                      </p:tavLst>
                                    </p:anim>
                                    <p:anim calcmode="lin" valueType="num">
                                      <p:cBhvr>
                                        <p:cTn id="227" dur="2000" fill="hold"/>
                                        <p:tgtEl>
                                          <p:spTgt spid="2"/>
                                        </p:tgtEl>
                                        <p:attrNameLst>
                                          <p:attrName>ppt_y</p:attrName>
                                        </p:attrNameLst>
                                      </p:cBhvr>
                                      <p:tavLst>
                                        <p:tav tm="0">
                                          <p:val>
                                            <p:strVal val="#ppt_y"/>
                                          </p:val>
                                        </p:tav>
                                        <p:tav tm="100000">
                                          <p:val>
                                            <p:strVal val="#ppt_y"/>
                                          </p:val>
                                        </p:tav>
                                      </p:tavLst>
                                    </p:anim>
                                    <p:anim calcmode="lin" valueType="num">
                                      <p:cBhvr>
                                        <p:cTn id="228" dur="2000" fill="hold"/>
                                        <p:tgtEl>
                                          <p:spTgt spid="2"/>
                                        </p:tgtEl>
                                        <p:attrNameLst>
                                          <p:attrName>ppt_w</p:attrName>
                                        </p:attrNameLst>
                                      </p:cBhvr>
                                      <p:tavLst>
                                        <p:tav tm="0">
                                          <p:val>
                                            <p:fltVal val="0"/>
                                          </p:val>
                                        </p:tav>
                                        <p:tav tm="100000">
                                          <p:val>
                                            <p:strVal val="#ppt_w"/>
                                          </p:val>
                                        </p:tav>
                                      </p:tavLst>
                                    </p:anim>
                                    <p:anim calcmode="lin" valueType="num">
                                      <p:cBhvr>
                                        <p:cTn id="229" dur="2000" fill="hold"/>
                                        <p:tgtEl>
                                          <p:spTgt spid="2"/>
                                        </p:tgtEl>
                                        <p:attrNameLst>
                                          <p:attrName>ppt_h</p:attrName>
                                        </p:attrNameLst>
                                      </p:cBhvr>
                                      <p:tavLst>
                                        <p:tav tm="0">
                                          <p:val>
                                            <p:strVal val="#ppt_h"/>
                                          </p:val>
                                        </p:tav>
                                        <p:tav tm="100000">
                                          <p:val>
                                            <p:strVal val="#ppt_h"/>
                                          </p:val>
                                        </p:tav>
                                      </p:tavLst>
                                    </p:anim>
                                  </p:childTnLst>
                                </p:cTn>
                              </p:par>
                              <p:par>
                                <p:cTn id="230" presetID="5" presetClass="entr" presetSubtype="10" fill="hold" nodeType="withEffect">
                                  <p:stCondLst>
                                    <p:cond delay="0"/>
                                  </p:stCondLst>
                                  <p:childTnLst>
                                    <p:set>
                                      <p:cBhvr>
                                        <p:cTn id="231" dur="1" fill="hold">
                                          <p:stCondLst>
                                            <p:cond delay="0"/>
                                          </p:stCondLst>
                                        </p:cTn>
                                        <p:tgtEl>
                                          <p:spTgt spid="2"/>
                                        </p:tgtEl>
                                        <p:attrNameLst>
                                          <p:attrName>style.visibility</p:attrName>
                                        </p:attrNameLst>
                                      </p:cBhvr>
                                      <p:to>
                                        <p:strVal val="visible"/>
                                      </p:to>
                                    </p:set>
                                    <p:animEffect transition="in" filter="checkerboard(across)">
                                      <p:cBhvr>
                                        <p:cTn id="232" dur="2000"/>
                                        <p:tgtEl>
                                          <p:spTgt spid="2"/>
                                        </p:tgtEl>
                                      </p:cBhvr>
                                    </p:animEffect>
                                  </p:childTnLst>
                                </p:cTn>
                              </p:par>
                            </p:childTnLst>
                          </p:cTn>
                        </p:par>
                        <p:par>
                          <p:cTn id="233" fill="hold">
                            <p:stCondLst>
                              <p:cond delay="6000"/>
                            </p:stCondLst>
                            <p:childTnLst>
                              <p:par>
                                <p:cTn id="234" presetID="10" presetClass="entr" presetSubtype="0" fill="hold" nodeType="afterEffect">
                                  <p:stCondLst>
                                    <p:cond delay="0"/>
                                  </p:stCondLst>
                                  <p:childTnLst>
                                    <p:set>
                                      <p:cBhvr>
                                        <p:cTn id="235" dur="1" fill="hold">
                                          <p:stCondLst>
                                            <p:cond delay="0"/>
                                          </p:stCondLst>
                                        </p:cTn>
                                        <p:tgtEl>
                                          <p:spTgt spid="4"/>
                                        </p:tgtEl>
                                        <p:attrNameLst>
                                          <p:attrName>style.visibility</p:attrName>
                                        </p:attrNameLst>
                                      </p:cBhvr>
                                      <p:to>
                                        <p:strVal val="visible"/>
                                      </p:to>
                                    </p:set>
                                    <p:animEffect transition="in" filter="fade">
                                      <p:cBhvr>
                                        <p:cTn id="23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c5d577f492bdbd8a8facbc9e98aad8a.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643306" y="500048"/>
            <a:ext cx="4929223" cy="923330"/>
          </a:xfrm>
          <a:prstGeom prst="rect">
            <a:avLst/>
          </a:prstGeom>
          <a:noFill/>
        </p:spPr>
        <p:txBody>
          <a:bodyPr wrap="square" rtlCol="0">
            <a:spAutoFit/>
          </a:bodyPr>
          <a:lstStyle/>
          <a:p>
            <a:r>
              <a:rPr lang="es-PE" dirty="0" smtClean="0">
                <a:solidFill>
                  <a:schemeClr val="bg1"/>
                </a:solidFill>
              </a:rPr>
              <a:t>Las primeras etapas de este peregrinaje están marcadas por la inocencia y la curiosidad, donde cada descubrimiento es una joya brillante que adorna el collar de la niñez. </a:t>
            </a:r>
          </a:p>
        </p:txBody>
      </p:sp>
      <p:sp>
        <p:nvSpPr>
          <p:cNvPr id="6" name="5 CuadroTexto"/>
          <p:cNvSpPr txBox="1"/>
          <p:nvPr/>
        </p:nvSpPr>
        <p:spPr>
          <a:xfrm>
            <a:off x="4357686" y="1500180"/>
            <a:ext cx="4429155" cy="2308324"/>
          </a:xfrm>
          <a:prstGeom prst="rect">
            <a:avLst/>
          </a:prstGeom>
          <a:noFill/>
        </p:spPr>
        <p:txBody>
          <a:bodyPr wrap="square" rtlCol="0">
            <a:spAutoFit/>
          </a:bodyPr>
          <a:lstStyle/>
          <a:p>
            <a:r>
              <a:rPr lang="es-PE" dirty="0" smtClean="0">
                <a:solidFill>
                  <a:schemeClr val="bg1"/>
                </a:solidFill>
              </a:rPr>
              <a:t>Los días se alargan y las noches se llenan de sueños ilimitados que flotan en el aire como luciérnagas titilantes. Pero a medida que avanzamos, el camino se estrecha y las piedras afiladas de la realidad nos obligan a caminar con más cuidado.</a:t>
            </a:r>
          </a:p>
          <a:p>
            <a:endParaRPr lang="es-PE" dirty="0" smtClean="0">
              <a:solidFill>
                <a:schemeClr val="bg1"/>
              </a:solidFill>
            </a:endParaRPr>
          </a:p>
          <a:p>
            <a:endParaRPr lang="es-PE" dirty="0" smtClean="0"/>
          </a:p>
          <a:p>
            <a:endParaRPr lang="es-PE" dirty="0"/>
          </a:p>
        </p:txBody>
      </p:sp>
    </p:spTree>
  </p:cSld>
  <p:clrMapOvr>
    <a:masterClrMapping/>
  </p:clrMapOvr>
  <p:transition advClick="0" advTm="3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15"/>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96951_gory_domy_laki_droga_lasy_chmu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7" name="6 Imagen" descr="137-1370517_pques-femme-png-tube-panier-tulipes-tube-femme.png"/>
          <p:cNvPicPr>
            <a:picLocks noChangeAspect="1"/>
          </p:cNvPicPr>
          <p:nvPr/>
        </p:nvPicPr>
        <p:blipFill>
          <a:blip r:embed="rId3" cstate="print"/>
          <a:stretch>
            <a:fillRect/>
          </a:stretch>
        </p:blipFill>
        <p:spPr>
          <a:xfrm flipH="1">
            <a:off x="142844" y="1357304"/>
            <a:ext cx="2379842" cy="3000396"/>
          </a:xfrm>
          <a:prstGeom prst="rect">
            <a:avLst/>
          </a:prstGeom>
        </p:spPr>
      </p:pic>
      <p:pic>
        <p:nvPicPr>
          <p:cNvPr id="5" name="4 Imagen" descr="abstract-logo-644964A155-seeklogo.com.png"/>
          <p:cNvPicPr>
            <a:picLocks noChangeAspect="1"/>
          </p:cNvPicPr>
          <p:nvPr/>
        </p:nvPicPr>
        <p:blipFill>
          <a:blip r:embed="rId4">
            <a:lum bright="-40000" contrast="40000"/>
          </a:blip>
          <a:stretch>
            <a:fillRect/>
          </a:stretch>
        </p:blipFill>
        <p:spPr>
          <a:xfrm rot="4835622">
            <a:off x="4143999" y="1275912"/>
            <a:ext cx="1556816" cy="1176580"/>
          </a:xfrm>
          <a:prstGeom prst="rect">
            <a:avLst/>
          </a:prstGeom>
        </p:spPr>
      </p:pic>
      <p:pic>
        <p:nvPicPr>
          <p:cNvPr id="6" name="5 Imagen" descr="abstract-logo-644964A155-seeklogo.com.png"/>
          <p:cNvPicPr>
            <a:picLocks noChangeAspect="1"/>
          </p:cNvPicPr>
          <p:nvPr/>
        </p:nvPicPr>
        <p:blipFill>
          <a:blip r:embed="rId4">
            <a:lum bright="-40000" contrast="40000"/>
          </a:blip>
          <a:stretch>
            <a:fillRect/>
          </a:stretch>
        </p:blipFill>
        <p:spPr>
          <a:xfrm rot="9820488">
            <a:off x="4634541" y="2338205"/>
            <a:ext cx="1556816" cy="1176580"/>
          </a:xfrm>
          <a:prstGeom prst="rect">
            <a:avLst/>
          </a:prstGeom>
        </p:spPr>
      </p:pic>
      <p:pic>
        <p:nvPicPr>
          <p:cNvPr id="8" name="7 Imagen" descr="abstract-logo-644964A155-seeklogo.com.png"/>
          <p:cNvPicPr>
            <a:picLocks noChangeAspect="1"/>
          </p:cNvPicPr>
          <p:nvPr/>
        </p:nvPicPr>
        <p:blipFill>
          <a:blip r:embed="rId4">
            <a:lum bright="-40000" contrast="40000"/>
          </a:blip>
          <a:stretch>
            <a:fillRect/>
          </a:stretch>
        </p:blipFill>
        <p:spPr>
          <a:xfrm rot="14983299">
            <a:off x="3603393" y="3105289"/>
            <a:ext cx="1556816" cy="1176580"/>
          </a:xfrm>
          <a:prstGeom prst="rect">
            <a:avLst/>
          </a:prstGeom>
        </p:spPr>
      </p:pic>
      <p:pic>
        <p:nvPicPr>
          <p:cNvPr id="9" name="8 Imagen" descr="abstract-logo-644964A155-seeklogo.com.png"/>
          <p:cNvPicPr>
            <a:picLocks noChangeAspect="1"/>
          </p:cNvPicPr>
          <p:nvPr/>
        </p:nvPicPr>
        <p:blipFill>
          <a:blip r:embed="rId4">
            <a:lum bright="-40000" contrast="40000"/>
          </a:blip>
          <a:stretch>
            <a:fillRect/>
          </a:stretch>
        </p:blipFill>
        <p:spPr>
          <a:xfrm rot="20894230">
            <a:off x="3032508" y="1860827"/>
            <a:ext cx="1556816" cy="1176580"/>
          </a:xfrm>
          <a:prstGeom prst="rect">
            <a:avLst/>
          </a:prstGeom>
        </p:spPr>
      </p:pic>
      <p:pic>
        <p:nvPicPr>
          <p:cNvPr id="10" name="9 Imagen" descr="abstract-logo-644964A155-seeklogo.com.png"/>
          <p:cNvPicPr>
            <a:picLocks noChangeAspect="1"/>
          </p:cNvPicPr>
          <p:nvPr/>
        </p:nvPicPr>
        <p:blipFill>
          <a:blip r:embed="rId4">
            <a:lum contrast="40000"/>
          </a:blip>
          <a:stretch>
            <a:fillRect/>
          </a:stretch>
        </p:blipFill>
        <p:spPr>
          <a:xfrm rot="7321359">
            <a:off x="4623052" y="1643515"/>
            <a:ext cx="1664078" cy="1176580"/>
          </a:xfrm>
          <a:prstGeom prst="rect">
            <a:avLst/>
          </a:prstGeom>
        </p:spPr>
      </p:pic>
      <p:pic>
        <p:nvPicPr>
          <p:cNvPr id="11" name="10 Imagen" descr="abstract-logo-644964A155-seeklogo.com.png"/>
          <p:cNvPicPr>
            <a:picLocks noChangeAspect="1"/>
          </p:cNvPicPr>
          <p:nvPr/>
        </p:nvPicPr>
        <p:blipFill>
          <a:blip r:embed="rId4">
            <a:lum contrast="40000"/>
          </a:blip>
          <a:stretch>
            <a:fillRect/>
          </a:stretch>
        </p:blipFill>
        <p:spPr>
          <a:xfrm rot="12302855">
            <a:off x="4319232" y="2988855"/>
            <a:ext cx="1556816" cy="1176580"/>
          </a:xfrm>
          <a:prstGeom prst="rect">
            <a:avLst/>
          </a:prstGeom>
        </p:spPr>
      </p:pic>
      <p:pic>
        <p:nvPicPr>
          <p:cNvPr id="12" name="11 Imagen" descr="abstract-logo-644964A155-seeklogo.com.png"/>
          <p:cNvPicPr>
            <a:picLocks noChangeAspect="1"/>
          </p:cNvPicPr>
          <p:nvPr/>
        </p:nvPicPr>
        <p:blipFill>
          <a:blip r:embed="rId4">
            <a:lum contrast="40000"/>
          </a:blip>
          <a:stretch>
            <a:fillRect/>
          </a:stretch>
        </p:blipFill>
        <p:spPr>
          <a:xfrm rot="18919446">
            <a:off x="2974788" y="2449019"/>
            <a:ext cx="1556816" cy="1176580"/>
          </a:xfrm>
          <a:prstGeom prst="rect">
            <a:avLst/>
          </a:prstGeom>
        </p:spPr>
      </p:pic>
      <p:pic>
        <p:nvPicPr>
          <p:cNvPr id="13" name="12 Imagen" descr="abstract-logo-644964A155-seeklogo.com.png"/>
          <p:cNvPicPr>
            <a:picLocks noChangeAspect="1"/>
          </p:cNvPicPr>
          <p:nvPr/>
        </p:nvPicPr>
        <p:blipFill>
          <a:blip r:embed="rId4">
            <a:lum contrast="40000"/>
          </a:blip>
          <a:stretch>
            <a:fillRect/>
          </a:stretch>
        </p:blipFill>
        <p:spPr>
          <a:xfrm rot="1642462">
            <a:off x="3326572" y="1292153"/>
            <a:ext cx="1556816" cy="1176580"/>
          </a:xfrm>
          <a:prstGeom prst="rect">
            <a:avLst/>
          </a:prstGeom>
        </p:spPr>
      </p:pic>
      <p:pic>
        <p:nvPicPr>
          <p:cNvPr id="14" name="13 Imagen" descr="196951_gory_domy_laki_droga_lasy_chmur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p:val>
                                            <p:fltVal val="0.5"/>
                                          </p:val>
                                        </p:tav>
                                        <p:tav tm="100000">
                                          <p:val>
                                            <p:strVal val="#ppt_x"/>
                                          </p:val>
                                        </p:tav>
                                      </p:tavLst>
                                    </p:anim>
                                    <p:anim calcmode="lin" valueType="num">
                                      <p:cBhvr>
                                        <p:cTn id="24" dur="2000" fill="hold"/>
                                        <p:tgtEl>
                                          <p:spTgt spid="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anim calcmode="lin" valueType="num">
                                      <p:cBhvr>
                                        <p:cTn id="29" dur="2000" fill="hold"/>
                                        <p:tgtEl>
                                          <p:spTgt spid="9"/>
                                        </p:tgtEl>
                                        <p:attrNameLst>
                                          <p:attrName>ppt_x</p:attrName>
                                        </p:attrNameLst>
                                      </p:cBhvr>
                                      <p:tavLst>
                                        <p:tav tm="0">
                                          <p:val>
                                            <p:fltVal val="0.5"/>
                                          </p:val>
                                        </p:tav>
                                        <p:tav tm="100000">
                                          <p:val>
                                            <p:strVal val="#ppt_x"/>
                                          </p:val>
                                        </p:tav>
                                      </p:tavLst>
                                    </p:anim>
                                    <p:anim calcmode="lin" valueType="num">
                                      <p:cBhvr>
                                        <p:cTn id="30" dur="2000" fill="hold"/>
                                        <p:tgtEl>
                                          <p:spTgt spid="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anim calcmode="lin" valueType="num">
                                      <p:cBhvr>
                                        <p:cTn id="35" dur="2000" fill="hold"/>
                                        <p:tgtEl>
                                          <p:spTgt spid="10"/>
                                        </p:tgtEl>
                                        <p:attrNameLst>
                                          <p:attrName>ppt_x</p:attrName>
                                        </p:attrNameLst>
                                      </p:cBhvr>
                                      <p:tavLst>
                                        <p:tav tm="0">
                                          <p:val>
                                            <p:fltVal val="0.5"/>
                                          </p:val>
                                        </p:tav>
                                        <p:tav tm="100000">
                                          <p:val>
                                            <p:strVal val="#ppt_x"/>
                                          </p:val>
                                        </p:tav>
                                      </p:tavLst>
                                    </p:anim>
                                    <p:anim calcmode="lin" valueType="num">
                                      <p:cBhvr>
                                        <p:cTn id="36" dur="2000" fill="hold"/>
                                        <p:tgtEl>
                                          <p:spTgt spid="1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anim calcmode="lin" valueType="num">
                                      <p:cBhvr>
                                        <p:cTn id="41" dur="2000" fill="hold"/>
                                        <p:tgtEl>
                                          <p:spTgt spid="11"/>
                                        </p:tgtEl>
                                        <p:attrNameLst>
                                          <p:attrName>ppt_x</p:attrName>
                                        </p:attrNameLst>
                                      </p:cBhvr>
                                      <p:tavLst>
                                        <p:tav tm="0">
                                          <p:val>
                                            <p:fltVal val="0.5"/>
                                          </p:val>
                                        </p:tav>
                                        <p:tav tm="100000">
                                          <p:val>
                                            <p:strVal val="#ppt_x"/>
                                          </p:val>
                                        </p:tav>
                                      </p:tavLst>
                                    </p:anim>
                                    <p:anim calcmode="lin" valueType="num">
                                      <p:cBhvr>
                                        <p:cTn id="42" dur="2000" fill="hold"/>
                                        <p:tgtEl>
                                          <p:spTgt spid="1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 calcmode="lin" valueType="num">
                                      <p:cBhvr>
                                        <p:cTn id="47" dur="2000" fill="hold"/>
                                        <p:tgtEl>
                                          <p:spTgt spid="12"/>
                                        </p:tgtEl>
                                        <p:attrNameLst>
                                          <p:attrName>ppt_x</p:attrName>
                                        </p:attrNameLst>
                                      </p:cBhvr>
                                      <p:tavLst>
                                        <p:tav tm="0">
                                          <p:val>
                                            <p:fltVal val="0.5"/>
                                          </p:val>
                                        </p:tav>
                                        <p:tav tm="100000">
                                          <p:val>
                                            <p:strVal val="#ppt_x"/>
                                          </p:val>
                                        </p:tav>
                                      </p:tavLst>
                                    </p:anim>
                                    <p:anim calcmode="lin" valueType="num">
                                      <p:cBhvr>
                                        <p:cTn id="48" dur="2000" fill="hold"/>
                                        <p:tgtEl>
                                          <p:spTgt spid="1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ppt_x</p:attrName>
                                        </p:attrNameLst>
                                      </p:cBhvr>
                                      <p:tavLst>
                                        <p:tav tm="0">
                                          <p:val>
                                            <p:fltVal val="0.5"/>
                                          </p:val>
                                        </p:tav>
                                        <p:tav tm="100000">
                                          <p:val>
                                            <p:strVal val="#ppt_x"/>
                                          </p:val>
                                        </p:tav>
                                      </p:tavLst>
                                    </p:anim>
                                    <p:anim calcmode="lin" valueType="num">
                                      <p:cBhvr>
                                        <p:cTn id="54" dur="2000" fill="hold"/>
                                        <p:tgtEl>
                                          <p:spTgt spid="13"/>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3"/>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3"/>
                                        </p:tgtEl>
                                        <p:attrNameLst>
                                          <p:attrName>ppt_w</p:attrName>
                                        </p:attrNameLst>
                                      </p:cBhvr>
                                      <p:tavLst>
                                        <p:tav tm="0">
                                          <p:val>
                                            <p:strVal val="ppt_w"/>
                                          </p:val>
                                        </p:tav>
                                        <p:tav tm="100000">
                                          <p:val>
                                            <p:fltVal val="0"/>
                                          </p:val>
                                        </p:tav>
                                      </p:tavLst>
                                    </p:anim>
                                    <p:anim calcmode="lin" valueType="num">
                                      <p:cBhvr>
                                        <p:cTn id="116" dur="2000"/>
                                        <p:tgtEl>
                                          <p:spTgt spid="13"/>
                                        </p:tgtEl>
                                        <p:attrNameLst>
                                          <p:attrName>ppt_h</p:attrName>
                                        </p:attrNameLst>
                                      </p:cBhvr>
                                      <p:tavLst>
                                        <p:tav tm="0">
                                          <p:val>
                                            <p:strVal val="ppt_h"/>
                                          </p:val>
                                        </p:tav>
                                        <p:tav tm="100000">
                                          <p:val>
                                            <p:fltVal val="0"/>
                                          </p:val>
                                        </p:tav>
                                      </p:tavLst>
                                    </p:anim>
                                    <p:anim calcmode="lin" valueType="num">
                                      <p:cBhvr>
                                        <p:cTn id="117" dur="2000"/>
                                        <p:tgtEl>
                                          <p:spTgt spid="13"/>
                                        </p:tgtEl>
                                        <p:attrNameLst>
                                          <p:attrName>ppt_x</p:attrName>
                                        </p:attrNameLst>
                                      </p:cBhvr>
                                      <p:tavLst>
                                        <p:tav tm="0">
                                          <p:val>
                                            <p:strVal val="ppt_x"/>
                                          </p:val>
                                        </p:tav>
                                        <p:tav tm="100000">
                                          <p:val>
                                            <p:fltVal val="0.5"/>
                                          </p:val>
                                        </p:tav>
                                      </p:tavLst>
                                    </p:anim>
                                    <p:anim calcmode="lin" valueType="num">
                                      <p:cBhvr>
                                        <p:cTn id="118" dur="2000"/>
                                        <p:tgtEl>
                                          <p:spTgt spid="13"/>
                                        </p:tgtEl>
                                        <p:attrNameLst>
                                          <p:attrName>ppt_y</p:attrName>
                                        </p:attrNameLst>
                                      </p:cBhvr>
                                      <p:tavLst>
                                        <p:tav tm="0">
                                          <p:val>
                                            <p:strVal val="ppt_y"/>
                                          </p:val>
                                        </p:tav>
                                        <p:tav tm="100000">
                                          <p:val>
                                            <p:fltVal val="0.5"/>
                                          </p:val>
                                        </p:tav>
                                      </p:tavLst>
                                    </p:anim>
                                    <p:set>
                                      <p:cBhvr>
                                        <p:cTn id="119" dur="1" fill="hold">
                                          <p:stCondLst>
                                            <p:cond delay="1999"/>
                                          </p:stCondLst>
                                        </p:cTn>
                                        <p:tgtEl>
                                          <p:spTgt spid="13"/>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7"/>
                                        </p:tgtEl>
                                        <p:attrNameLst>
                                          <p:attrName>style.visibility</p:attrName>
                                        </p:attrNameLst>
                                      </p:cBhvr>
                                      <p:to>
                                        <p:strVal val="visible"/>
                                      </p:to>
                                    </p:set>
                                    <p:animEffect transition="in" filter="fade">
                                      <p:cBhvr>
                                        <p:cTn id="14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15"/>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tapeta-biale-kwiaty-przy-drodze-w-zielonym-lesie.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141285849_Fleurette__41_.png"/>
          <p:cNvPicPr>
            <a:picLocks noChangeAspect="1"/>
          </p:cNvPicPr>
          <p:nvPr/>
        </p:nvPicPr>
        <p:blipFill>
          <a:blip r:embed="rId3" cstate="print"/>
          <a:stretch>
            <a:fillRect/>
          </a:stretch>
        </p:blipFill>
        <p:spPr>
          <a:xfrm>
            <a:off x="6500826" y="2285998"/>
            <a:ext cx="2347918" cy="2347918"/>
          </a:xfrm>
          <a:prstGeom prst="rect">
            <a:avLst/>
          </a:prstGeom>
        </p:spPr>
      </p:pic>
      <p:pic>
        <p:nvPicPr>
          <p:cNvPr id="4" name="3 Imagen" descr="flower-green-leaf-art-logo-3FB2FA02EE-seeklogo.com.png"/>
          <p:cNvPicPr>
            <a:picLocks noChangeAspect="1"/>
          </p:cNvPicPr>
          <p:nvPr/>
        </p:nvPicPr>
        <p:blipFill>
          <a:blip r:embed="rId4">
            <a:lum bright="-30000" contrast="40000"/>
          </a:blip>
          <a:stretch>
            <a:fillRect/>
          </a:stretch>
        </p:blipFill>
        <p:spPr>
          <a:xfrm>
            <a:off x="0" y="0"/>
            <a:ext cx="991780" cy="1000114"/>
          </a:xfrm>
          <a:prstGeom prst="rect">
            <a:avLst/>
          </a:prstGeom>
          <a:effectLst>
            <a:reflection blurRad="6350" stA="50000" endA="300" endPos="90000" dir="5400000" sy="-100000" algn="bl" rotWithShape="0"/>
          </a:effectLst>
        </p:spPr>
      </p:pic>
      <p:pic>
        <p:nvPicPr>
          <p:cNvPr id="5" name="4 Imagen" descr="flower-green-leaf-art-logo-3FB2FA02EE-seeklogo.com.png"/>
          <p:cNvPicPr>
            <a:picLocks noChangeAspect="1"/>
          </p:cNvPicPr>
          <p:nvPr/>
        </p:nvPicPr>
        <p:blipFill>
          <a:blip r:embed="rId4">
            <a:lum bright="-30000" contrast="40000"/>
          </a:blip>
          <a:stretch>
            <a:fillRect/>
          </a:stretch>
        </p:blipFill>
        <p:spPr>
          <a:xfrm flipH="1">
            <a:off x="8144017" y="0"/>
            <a:ext cx="999983" cy="1000114"/>
          </a:xfrm>
          <a:prstGeom prst="rect">
            <a:avLst/>
          </a:prstGeom>
          <a:effectLst>
            <a:reflection blurRad="6350" stA="50000" endA="300" endPos="90000" dir="5400000" sy="-100000" algn="bl" rotWithShape="0"/>
          </a:effectLst>
        </p:spPr>
      </p:pic>
      <p:pic>
        <p:nvPicPr>
          <p:cNvPr id="6" name="5 Imagen" descr="flower-green-leaf-art-logo-3FB2FA02EE-seeklogo.com.png"/>
          <p:cNvPicPr>
            <a:picLocks noChangeAspect="1"/>
          </p:cNvPicPr>
          <p:nvPr/>
        </p:nvPicPr>
        <p:blipFill>
          <a:blip r:embed="rId4">
            <a:lum bright="20000" contrast="40000"/>
          </a:blip>
          <a:stretch>
            <a:fillRect/>
          </a:stretch>
        </p:blipFill>
        <p:spPr>
          <a:xfrm>
            <a:off x="3643306" y="4143386"/>
            <a:ext cx="991780" cy="1000114"/>
          </a:xfrm>
          <a:prstGeom prst="rect">
            <a:avLst/>
          </a:prstGeom>
          <a:effectLst>
            <a:reflection blurRad="6350" stA="50000" endA="300" endPos="90000" dir="5400000" sy="-100000" algn="bl" rotWithShape="0"/>
          </a:effectLst>
        </p:spPr>
      </p:pic>
      <p:pic>
        <p:nvPicPr>
          <p:cNvPr id="7" name="6 Imagen" descr="flower-green-leaf-art-logo-3FB2FA02EE-seeklogo.com.png"/>
          <p:cNvPicPr>
            <a:picLocks noChangeAspect="1"/>
          </p:cNvPicPr>
          <p:nvPr/>
        </p:nvPicPr>
        <p:blipFill>
          <a:blip r:embed="rId4">
            <a:lum bright="20000" contrast="40000"/>
          </a:blip>
          <a:stretch>
            <a:fillRect/>
          </a:stretch>
        </p:blipFill>
        <p:spPr>
          <a:xfrm flipH="1">
            <a:off x="4572000" y="4143386"/>
            <a:ext cx="999983" cy="1000114"/>
          </a:xfrm>
          <a:prstGeom prst="rect">
            <a:avLst/>
          </a:prstGeom>
          <a:effectLst>
            <a:reflection blurRad="6350" stA="50000" endA="300" endPos="90000" dir="5400000" sy="-100000" algn="bl" rotWithShape="0"/>
          </a:effectLst>
        </p:spPr>
      </p:pic>
      <p:pic>
        <p:nvPicPr>
          <p:cNvPr id="8" name="7 Imagen" descr="flower-green-leaf-art-logo-3FB2FA02EE-seeklogo.com.png"/>
          <p:cNvPicPr>
            <a:picLocks noChangeAspect="1"/>
          </p:cNvPicPr>
          <p:nvPr/>
        </p:nvPicPr>
        <p:blipFill>
          <a:blip r:embed="rId4">
            <a:lum bright="20000"/>
          </a:blip>
          <a:stretch>
            <a:fillRect/>
          </a:stretch>
        </p:blipFill>
        <p:spPr>
          <a:xfrm>
            <a:off x="571472" y="928676"/>
            <a:ext cx="991780" cy="1000114"/>
          </a:xfrm>
          <a:prstGeom prst="rect">
            <a:avLst/>
          </a:prstGeom>
          <a:effectLst>
            <a:reflection blurRad="6350" stA="50000" endA="300" endPos="90000" dir="5400000" sy="-100000" algn="bl" rotWithShape="0"/>
          </a:effectLst>
        </p:spPr>
      </p:pic>
      <p:pic>
        <p:nvPicPr>
          <p:cNvPr id="9" name="8 Imagen" descr="flower-green-leaf-art-logo-3FB2FA02EE-seeklogo.com.png"/>
          <p:cNvPicPr>
            <a:picLocks noChangeAspect="1"/>
          </p:cNvPicPr>
          <p:nvPr/>
        </p:nvPicPr>
        <p:blipFill>
          <a:blip r:embed="rId4">
            <a:lum bright="20000"/>
          </a:blip>
          <a:stretch>
            <a:fillRect/>
          </a:stretch>
        </p:blipFill>
        <p:spPr>
          <a:xfrm flipH="1">
            <a:off x="7429520" y="785800"/>
            <a:ext cx="999983" cy="1000114"/>
          </a:xfrm>
          <a:prstGeom prst="rect">
            <a:avLst/>
          </a:prstGeom>
          <a:effectLst>
            <a:reflection blurRad="6350" stA="50000" endA="300" endPos="90000" dir="5400000" sy="-100000" algn="bl" rotWithShape="0"/>
          </a:effectLst>
        </p:spPr>
      </p:pic>
      <p:pic>
        <p:nvPicPr>
          <p:cNvPr id="10" name="9 Imagen" descr="flower-green-leaf-art-logo-3FB2FA02EE-seeklogo.com.png"/>
          <p:cNvPicPr>
            <a:picLocks noChangeAspect="1"/>
          </p:cNvPicPr>
          <p:nvPr/>
        </p:nvPicPr>
        <p:blipFill>
          <a:blip r:embed="rId4">
            <a:lum bright="-30000" contrast="40000"/>
          </a:blip>
          <a:stretch>
            <a:fillRect/>
          </a:stretch>
        </p:blipFill>
        <p:spPr>
          <a:xfrm>
            <a:off x="1142976" y="1785932"/>
            <a:ext cx="991780" cy="1000114"/>
          </a:xfrm>
          <a:prstGeom prst="rect">
            <a:avLst/>
          </a:prstGeom>
          <a:effectLst>
            <a:reflection blurRad="6350" stA="50000" endA="300" endPos="90000" dir="5400000" sy="-100000" algn="bl" rotWithShape="0"/>
          </a:effectLst>
        </p:spPr>
      </p:pic>
      <p:pic>
        <p:nvPicPr>
          <p:cNvPr id="11" name="10 Imagen" descr="flower-green-leaf-art-logo-3FB2FA02EE-seeklogo.com.png"/>
          <p:cNvPicPr>
            <a:picLocks noChangeAspect="1"/>
          </p:cNvPicPr>
          <p:nvPr/>
        </p:nvPicPr>
        <p:blipFill>
          <a:blip r:embed="rId4">
            <a:lum bright="-30000" contrast="40000"/>
          </a:blip>
          <a:stretch>
            <a:fillRect/>
          </a:stretch>
        </p:blipFill>
        <p:spPr>
          <a:xfrm flipH="1">
            <a:off x="6715140" y="1714494"/>
            <a:ext cx="999983" cy="1000114"/>
          </a:xfrm>
          <a:prstGeom prst="rect">
            <a:avLst/>
          </a:prstGeom>
          <a:effectLst>
            <a:reflection blurRad="6350" stA="50000" endA="300" endPos="90000" dir="5400000" sy="-100000" algn="bl" rotWithShape="0"/>
          </a:effectLst>
        </p:spPr>
      </p:pic>
      <p:pic>
        <p:nvPicPr>
          <p:cNvPr id="12" name="11 Imagen" descr="flower-green-leaf-art-logo-3FB2FA02EE-seeklogo.com.png"/>
          <p:cNvPicPr>
            <a:picLocks noChangeAspect="1"/>
          </p:cNvPicPr>
          <p:nvPr/>
        </p:nvPicPr>
        <p:blipFill>
          <a:blip r:embed="rId4">
            <a:lum bright="20000"/>
          </a:blip>
          <a:stretch>
            <a:fillRect/>
          </a:stretch>
        </p:blipFill>
        <p:spPr>
          <a:xfrm>
            <a:off x="1857356" y="2643188"/>
            <a:ext cx="991780" cy="1000114"/>
          </a:xfrm>
          <a:prstGeom prst="rect">
            <a:avLst/>
          </a:prstGeom>
          <a:effectLst>
            <a:reflection blurRad="6350" stA="50000" endA="300" endPos="90000" dir="5400000" sy="-100000" algn="bl" rotWithShape="0"/>
          </a:effectLst>
        </p:spPr>
      </p:pic>
      <p:pic>
        <p:nvPicPr>
          <p:cNvPr id="13" name="12 Imagen" descr="flower-green-leaf-art-logo-3FB2FA02EE-seeklogo.com.png"/>
          <p:cNvPicPr>
            <a:picLocks noChangeAspect="1"/>
          </p:cNvPicPr>
          <p:nvPr/>
        </p:nvPicPr>
        <p:blipFill>
          <a:blip r:embed="rId4">
            <a:lum bright="20000"/>
          </a:blip>
          <a:stretch>
            <a:fillRect/>
          </a:stretch>
        </p:blipFill>
        <p:spPr>
          <a:xfrm flipH="1">
            <a:off x="6000760" y="2643188"/>
            <a:ext cx="999983" cy="1000114"/>
          </a:xfrm>
          <a:prstGeom prst="rect">
            <a:avLst/>
          </a:prstGeom>
          <a:effectLst>
            <a:reflection blurRad="6350" stA="50000" endA="300" endPos="90000" dir="5400000" sy="-100000" algn="bl" rotWithShape="0"/>
          </a:effectLst>
        </p:spPr>
      </p:pic>
      <p:pic>
        <p:nvPicPr>
          <p:cNvPr id="14" name="13 Imagen" descr="flower-green-leaf-art-logo-3FB2FA02EE-seeklogo.com.png"/>
          <p:cNvPicPr>
            <a:picLocks noChangeAspect="1"/>
          </p:cNvPicPr>
          <p:nvPr/>
        </p:nvPicPr>
        <p:blipFill>
          <a:blip r:embed="rId4">
            <a:lum bright="-30000" contrast="40000"/>
          </a:blip>
          <a:stretch>
            <a:fillRect/>
          </a:stretch>
        </p:blipFill>
        <p:spPr>
          <a:xfrm>
            <a:off x="2643174" y="3357568"/>
            <a:ext cx="991780" cy="1000114"/>
          </a:xfrm>
          <a:prstGeom prst="rect">
            <a:avLst/>
          </a:prstGeom>
          <a:effectLst>
            <a:reflection blurRad="6350" stA="50000" endA="300" endPos="90000" dir="5400000" sy="-100000" algn="bl" rotWithShape="0"/>
          </a:effectLst>
        </p:spPr>
      </p:pic>
      <p:pic>
        <p:nvPicPr>
          <p:cNvPr id="15" name="14 Imagen" descr="flower-green-leaf-art-logo-3FB2FA02EE-seeklogo.com.png"/>
          <p:cNvPicPr>
            <a:picLocks noChangeAspect="1"/>
          </p:cNvPicPr>
          <p:nvPr/>
        </p:nvPicPr>
        <p:blipFill>
          <a:blip r:embed="rId4">
            <a:lum bright="-30000" contrast="40000"/>
          </a:blip>
          <a:stretch>
            <a:fillRect/>
          </a:stretch>
        </p:blipFill>
        <p:spPr>
          <a:xfrm flipH="1">
            <a:off x="5214942" y="3286130"/>
            <a:ext cx="999983" cy="1000114"/>
          </a:xfrm>
          <a:prstGeom prst="rect">
            <a:avLst/>
          </a:prstGeom>
          <a:effectLst>
            <a:reflection blurRad="6350" stA="50000" endA="300" endPos="90000" dir="5400000" sy="-100000" algn="bl" rotWithShape="0"/>
          </a:effectLst>
        </p:spPr>
      </p:pic>
      <p:pic>
        <p:nvPicPr>
          <p:cNvPr id="17" name="16 Imagen" descr="tapeta-biale-kwiaty-przy-drodze-w-zielonym-lesie.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8"/>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4"/>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9"/>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5"/>
                                        </p:tgtEl>
                                        <p:attrNameLst>
                                          <p:attrName>r</p:attrName>
                                        </p:attrNameLst>
                                      </p:cBhvr>
                                    </p:animRot>
                                  </p:childTnLst>
                                </p:cTn>
                              </p:par>
                              <p:par>
                                <p:cTn id="152" presetID="17" presetClass="entr" presetSubtype="1"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ppt_x</p:attrName>
                                        </p:attrNameLst>
                                      </p:cBhvr>
                                      <p:tavLst>
                                        <p:tav tm="0">
                                          <p:val>
                                            <p:strVal val="#ppt_x"/>
                                          </p:val>
                                        </p:tav>
                                        <p:tav tm="100000">
                                          <p:val>
                                            <p:strVal val="#ppt_x"/>
                                          </p:val>
                                        </p:tav>
                                      </p:tavLst>
                                    </p:anim>
                                    <p:anim calcmode="lin" valueType="num">
                                      <p:cBhvr>
                                        <p:cTn id="155" dur="2000" fill="hold"/>
                                        <p:tgtEl>
                                          <p:spTgt spid="2"/>
                                        </p:tgtEl>
                                        <p:attrNameLst>
                                          <p:attrName>ppt_y</p:attrName>
                                        </p:attrNameLst>
                                      </p:cBhvr>
                                      <p:tavLst>
                                        <p:tav tm="0">
                                          <p:val>
                                            <p:strVal val="#ppt_y-#ppt_h/2"/>
                                          </p:val>
                                        </p:tav>
                                        <p:tav tm="100000">
                                          <p:val>
                                            <p:strVal val="#ppt_y"/>
                                          </p:val>
                                        </p:tav>
                                      </p:tavLst>
                                    </p:anim>
                                    <p:anim calcmode="lin" valueType="num">
                                      <p:cBhvr>
                                        <p:cTn id="156" dur="2000" fill="hold"/>
                                        <p:tgtEl>
                                          <p:spTgt spid="2"/>
                                        </p:tgtEl>
                                        <p:attrNameLst>
                                          <p:attrName>ppt_w</p:attrName>
                                        </p:attrNameLst>
                                      </p:cBhvr>
                                      <p:tavLst>
                                        <p:tav tm="0">
                                          <p:val>
                                            <p:strVal val="#ppt_w"/>
                                          </p:val>
                                        </p:tav>
                                        <p:tav tm="100000">
                                          <p:val>
                                            <p:strVal val="#ppt_w"/>
                                          </p:val>
                                        </p:tav>
                                      </p:tavLst>
                                    </p:anim>
                                    <p:anim calcmode="lin" valueType="num">
                                      <p:cBhvr>
                                        <p:cTn id="157" dur="2000" fill="hold"/>
                                        <p:tgtEl>
                                          <p:spTgt spid="2"/>
                                        </p:tgtEl>
                                        <p:attrNameLst>
                                          <p:attrName>ppt_h</p:attrName>
                                        </p:attrNameLst>
                                      </p:cBhvr>
                                      <p:tavLst>
                                        <p:tav tm="0">
                                          <p:val>
                                            <p:fltVal val="0"/>
                                          </p:val>
                                        </p:tav>
                                        <p:tav tm="100000">
                                          <p:val>
                                            <p:strVal val="#ppt_h"/>
                                          </p:val>
                                        </p:tav>
                                      </p:tavLst>
                                    </p:anim>
                                  </p:childTnLst>
                                </p:cTn>
                              </p:par>
                            </p:childTnLst>
                          </p:cTn>
                        </p:par>
                        <p:par>
                          <p:cTn id="158" fill="hold">
                            <p:stCondLst>
                              <p:cond delay="8000"/>
                            </p:stCondLst>
                            <p:childTnLst>
                              <p:par>
                                <p:cTn id="159" presetID="10" presetClass="entr" presetSubtype="0" fill="hold" nodeType="afterEffect">
                                  <p:stCondLst>
                                    <p:cond delay="0"/>
                                  </p:stCondLst>
                                  <p:childTnLst>
                                    <p:set>
                                      <p:cBhvr>
                                        <p:cTn id="160" dur="1" fill="hold">
                                          <p:stCondLst>
                                            <p:cond delay="0"/>
                                          </p:stCondLst>
                                        </p:cTn>
                                        <p:tgtEl>
                                          <p:spTgt spid="3"/>
                                        </p:tgtEl>
                                        <p:attrNameLst>
                                          <p:attrName>style.visibility</p:attrName>
                                        </p:attrNameLst>
                                      </p:cBhvr>
                                      <p:to>
                                        <p:strVal val="visible"/>
                                      </p:to>
                                    </p:set>
                                    <p:animEffect transition="in" filter="fade">
                                      <p:cBhvr>
                                        <p:cTn id="16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decdb8140bf441a2da5413bcac31396.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3071802" y="357172"/>
            <a:ext cx="5643602" cy="1477328"/>
          </a:xfrm>
          <a:prstGeom prst="rect">
            <a:avLst/>
          </a:prstGeom>
          <a:noFill/>
        </p:spPr>
        <p:txBody>
          <a:bodyPr wrap="square" rtlCol="0">
            <a:spAutoFit/>
          </a:bodyPr>
          <a:lstStyle/>
          <a:p>
            <a:r>
              <a:rPr lang="es-PE" dirty="0" smtClean="0">
                <a:solidFill>
                  <a:srgbClr val="FFBDFF"/>
                </a:solidFill>
              </a:rPr>
              <a:t>En la adolescencia, el camino se vuelve sinuoso y lleno de altibajos emocionales. Nos encontramos con la primera lluvia de desafíos, pero también con el arco iris de la amistad que nos acompaña en la tormenta. </a:t>
            </a:r>
          </a:p>
          <a:p>
            <a:endParaRPr lang="es-PE" dirty="0">
              <a:solidFill>
                <a:srgbClr val="FF99FF"/>
              </a:solidFill>
            </a:endParaRPr>
          </a:p>
        </p:txBody>
      </p:sp>
      <p:sp>
        <p:nvSpPr>
          <p:cNvPr id="4" name="3 CuadroTexto"/>
          <p:cNvSpPr txBox="1"/>
          <p:nvPr/>
        </p:nvSpPr>
        <p:spPr>
          <a:xfrm>
            <a:off x="5214942" y="1500180"/>
            <a:ext cx="3500462" cy="1754326"/>
          </a:xfrm>
          <a:prstGeom prst="rect">
            <a:avLst/>
          </a:prstGeom>
          <a:noFill/>
        </p:spPr>
        <p:txBody>
          <a:bodyPr wrap="square" rtlCol="0">
            <a:spAutoFit/>
          </a:bodyPr>
          <a:lstStyle/>
          <a:p>
            <a:r>
              <a:rPr lang="es-PE" dirty="0" smtClean="0">
                <a:solidFill>
                  <a:srgbClr val="FFBDFF"/>
                </a:solidFill>
              </a:rPr>
              <a:t>Las decisiones se vuelven más difíciles, y cada elección se convierte en un cruce de destinos que moldeará nuestra identidad. Es como una danza entre el miedo y la valentía, entre la búsqueda de la individualidad y el deseo de pertenecer.</a:t>
            </a:r>
            <a:endParaRPr lang="es-PE" dirty="0">
              <a:solidFill>
                <a:srgbClr val="FFBDFF"/>
              </a:solidFill>
            </a:endParaRPr>
          </a:p>
        </p:txBody>
      </p:sp>
    </p:spTree>
  </p:cSld>
  <p:clrMapOvr>
    <a:masterClrMapping/>
  </p:clrMapOvr>
  <p:transition advClick="0" advTm="3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2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cyprysy-i-domy-przy-drodze-na-wzgorzach-toskanii-o-zachodzie-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1556714_Sweet_Heart__30_.png"/>
          <p:cNvPicPr>
            <a:picLocks noChangeAspect="1"/>
          </p:cNvPicPr>
          <p:nvPr/>
        </p:nvPicPr>
        <p:blipFill>
          <a:blip r:embed="rId3" cstate="print"/>
          <a:stretch>
            <a:fillRect/>
          </a:stretch>
        </p:blipFill>
        <p:spPr>
          <a:xfrm flipH="1">
            <a:off x="0" y="857239"/>
            <a:ext cx="2898615" cy="4286261"/>
          </a:xfrm>
          <a:prstGeom prst="rect">
            <a:avLst/>
          </a:prstGeom>
        </p:spPr>
      </p:pic>
      <p:pic>
        <p:nvPicPr>
          <p:cNvPr id="5" name="4 Imagen" descr="587385b6f3a71010b5e8ef3f.png"/>
          <p:cNvPicPr>
            <a:picLocks noChangeAspect="1"/>
          </p:cNvPicPr>
          <p:nvPr/>
        </p:nvPicPr>
        <p:blipFill>
          <a:blip r:embed="rId4">
            <a:lum contrast="40000"/>
          </a:blip>
          <a:stretch>
            <a:fillRect/>
          </a:stretch>
        </p:blipFill>
        <p:spPr>
          <a:xfrm rot="17963554">
            <a:off x="3384612" y="734350"/>
            <a:ext cx="1910252" cy="1506508"/>
          </a:xfrm>
          <a:prstGeom prst="rect">
            <a:avLst/>
          </a:prstGeom>
        </p:spPr>
      </p:pic>
      <p:pic>
        <p:nvPicPr>
          <p:cNvPr id="6" name="5 Imagen" descr="587385b6f3a71010b5e8ef3f.png"/>
          <p:cNvPicPr>
            <a:picLocks noChangeAspect="1"/>
          </p:cNvPicPr>
          <p:nvPr/>
        </p:nvPicPr>
        <p:blipFill>
          <a:blip r:embed="rId4">
            <a:lum contrast="40000"/>
          </a:blip>
          <a:stretch>
            <a:fillRect/>
          </a:stretch>
        </p:blipFill>
        <p:spPr>
          <a:xfrm rot="2026076">
            <a:off x="4758109" y="1761115"/>
            <a:ext cx="1910252" cy="1506508"/>
          </a:xfrm>
          <a:prstGeom prst="rect">
            <a:avLst/>
          </a:prstGeom>
        </p:spPr>
      </p:pic>
      <p:pic>
        <p:nvPicPr>
          <p:cNvPr id="7" name="6 Imagen" descr="587385b6f3a71010b5e8ef3f.png"/>
          <p:cNvPicPr>
            <a:picLocks noChangeAspect="1"/>
          </p:cNvPicPr>
          <p:nvPr/>
        </p:nvPicPr>
        <p:blipFill>
          <a:blip r:embed="rId4">
            <a:lum contrast="40000"/>
          </a:blip>
          <a:stretch>
            <a:fillRect/>
          </a:stretch>
        </p:blipFill>
        <p:spPr>
          <a:xfrm rot="7945385">
            <a:off x="3602796" y="3031699"/>
            <a:ext cx="1910252" cy="1506508"/>
          </a:xfrm>
          <a:prstGeom prst="rect">
            <a:avLst/>
          </a:prstGeom>
        </p:spPr>
      </p:pic>
      <p:pic>
        <p:nvPicPr>
          <p:cNvPr id="8" name="7 Imagen" descr="587385b6f3a71010b5e8ef3f.png"/>
          <p:cNvPicPr>
            <a:picLocks noChangeAspect="1"/>
          </p:cNvPicPr>
          <p:nvPr/>
        </p:nvPicPr>
        <p:blipFill>
          <a:blip r:embed="rId4">
            <a:lum contrast="40000"/>
          </a:blip>
          <a:stretch>
            <a:fillRect/>
          </a:stretch>
        </p:blipFill>
        <p:spPr>
          <a:xfrm rot="12603675">
            <a:off x="2534834" y="2020184"/>
            <a:ext cx="1910252" cy="1506508"/>
          </a:xfrm>
          <a:prstGeom prst="rect">
            <a:avLst/>
          </a:prstGeom>
        </p:spPr>
      </p:pic>
      <p:pic>
        <p:nvPicPr>
          <p:cNvPr id="9" name="8 Imagen" descr="587385b6f3a71010b5e8ef3f.png"/>
          <p:cNvPicPr>
            <a:picLocks noChangeAspect="1"/>
          </p:cNvPicPr>
          <p:nvPr/>
        </p:nvPicPr>
        <p:blipFill>
          <a:blip r:embed="rId4">
            <a:lum contrast="40000"/>
          </a:blip>
          <a:stretch>
            <a:fillRect/>
          </a:stretch>
        </p:blipFill>
        <p:spPr>
          <a:xfrm rot="20928798">
            <a:off x="4342799" y="956789"/>
            <a:ext cx="1910252" cy="1506508"/>
          </a:xfrm>
          <a:prstGeom prst="rect">
            <a:avLst/>
          </a:prstGeom>
        </p:spPr>
      </p:pic>
      <p:pic>
        <p:nvPicPr>
          <p:cNvPr id="10" name="9 Imagen" descr="587385b6f3a71010b5e8ef3f.png"/>
          <p:cNvPicPr>
            <a:picLocks noChangeAspect="1"/>
          </p:cNvPicPr>
          <p:nvPr/>
        </p:nvPicPr>
        <p:blipFill>
          <a:blip r:embed="rId4">
            <a:lum contrast="40000"/>
          </a:blip>
          <a:stretch>
            <a:fillRect/>
          </a:stretch>
        </p:blipFill>
        <p:spPr>
          <a:xfrm rot="5570399">
            <a:off x="4345089" y="2738332"/>
            <a:ext cx="1910252" cy="1506508"/>
          </a:xfrm>
          <a:prstGeom prst="rect">
            <a:avLst/>
          </a:prstGeom>
        </p:spPr>
      </p:pic>
      <p:pic>
        <p:nvPicPr>
          <p:cNvPr id="11" name="10 Imagen" descr="587385b6f3a71010b5e8ef3f.png"/>
          <p:cNvPicPr>
            <a:picLocks noChangeAspect="1"/>
          </p:cNvPicPr>
          <p:nvPr/>
        </p:nvPicPr>
        <p:blipFill>
          <a:blip r:embed="rId4">
            <a:lum contrast="40000"/>
          </a:blip>
          <a:stretch>
            <a:fillRect/>
          </a:stretch>
        </p:blipFill>
        <p:spPr>
          <a:xfrm rot="10497054">
            <a:off x="2777200" y="2652887"/>
            <a:ext cx="1910252" cy="1506508"/>
          </a:xfrm>
          <a:prstGeom prst="rect">
            <a:avLst/>
          </a:prstGeom>
        </p:spPr>
      </p:pic>
      <p:pic>
        <p:nvPicPr>
          <p:cNvPr id="12" name="11 Imagen" descr="587385b6f3a71010b5e8ef3f.png"/>
          <p:cNvPicPr>
            <a:picLocks noChangeAspect="1"/>
          </p:cNvPicPr>
          <p:nvPr/>
        </p:nvPicPr>
        <p:blipFill>
          <a:blip r:embed="rId4">
            <a:lum contrast="40000"/>
          </a:blip>
          <a:stretch>
            <a:fillRect/>
          </a:stretch>
        </p:blipFill>
        <p:spPr>
          <a:xfrm rot="15637376">
            <a:off x="2586856" y="954762"/>
            <a:ext cx="1910252" cy="1506508"/>
          </a:xfrm>
          <a:prstGeom prst="rect">
            <a:avLst/>
          </a:prstGeom>
        </p:spPr>
      </p:pic>
      <p:pic>
        <p:nvPicPr>
          <p:cNvPr id="13" name="12 Imagen" descr="tapeta-cyprysy-i-domy-przy-drodze-na-wzgorzach-toskanii-o-zachodzie-slonc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9"/>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0"/>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1"/>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2"/>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6"/>
                                        </p:tgtEl>
                                        <p:attrNameLst>
                                          <p:attrName>ppt_w</p:attrName>
                                        </p:attrNameLst>
                                      </p:cBhvr>
                                      <p:tavLst>
                                        <p:tav tm="0">
                                          <p:val>
                                            <p:strVal val="ppt_w"/>
                                          </p:val>
                                        </p:tav>
                                        <p:tav tm="100000">
                                          <p:val>
                                            <p:fltVal val="0"/>
                                          </p:val>
                                        </p:tav>
                                      </p:tavLst>
                                    </p:anim>
                                    <p:anim calcmode="lin" valueType="num">
                                      <p:cBhvr>
                                        <p:cTn id="80" dur="2000"/>
                                        <p:tgtEl>
                                          <p:spTgt spid="6"/>
                                        </p:tgtEl>
                                        <p:attrNameLst>
                                          <p:attrName>ppt_h</p:attrName>
                                        </p:attrNameLst>
                                      </p:cBhvr>
                                      <p:tavLst>
                                        <p:tav tm="0">
                                          <p:val>
                                            <p:strVal val="ppt_h"/>
                                          </p:val>
                                        </p:tav>
                                        <p:tav tm="100000">
                                          <p:val>
                                            <p:fltVal val="0"/>
                                          </p:val>
                                        </p:tav>
                                      </p:tavLst>
                                    </p:anim>
                                    <p:anim calcmode="lin" valueType="num">
                                      <p:cBhvr>
                                        <p:cTn id="81" dur="2000"/>
                                        <p:tgtEl>
                                          <p:spTgt spid="6"/>
                                        </p:tgtEl>
                                        <p:attrNameLst>
                                          <p:attrName>ppt_x</p:attrName>
                                        </p:attrNameLst>
                                      </p:cBhvr>
                                      <p:tavLst>
                                        <p:tav tm="0">
                                          <p:val>
                                            <p:strVal val="ppt_x"/>
                                          </p:val>
                                        </p:tav>
                                        <p:tav tm="100000">
                                          <p:val>
                                            <p:fltVal val="0.5"/>
                                          </p:val>
                                        </p:tav>
                                      </p:tavLst>
                                    </p:anim>
                                    <p:anim calcmode="lin" valueType="num">
                                      <p:cBhvr>
                                        <p:cTn id="82" dur="2000"/>
                                        <p:tgtEl>
                                          <p:spTgt spid="6"/>
                                        </p:tgtEl>
                                        <p:attrNameLst>
                                          <p:attrName>ppt_y</p:attrName>
                                        </p:attrNameLst>
                                      </p:cBhvr>
                                      <p:tavLst>
                                        <p:tav tm="0">
                                          <p:val>
                                            <p:strVal val="ppt_y"/>
                                          </p:val>
                                        </p:tav>
                                        <p:tav tm="100000">
                                          <p:val>
                                            <p:fltVal val="0.5"/>
                                          </p:val>
                                        </p:tav>
                                      </p:tavLst>
                                    </p:anim>
                                    <p:set>
                                      <p:cBhvr>
                                        <p:cTn id="83" dur="1" fill="hold">
                                          <p:stCondLst>
                                            <p:cond delay="1999"/>
                                          </p:stCondLst>
                                        </p:cTn>
                                        <p:tgtEl>
                                          <p:spTgt spid="6"/>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7"/>
                                        </p:tgtEl>
                                        <p:attrNameLst>
                                          <p:attrName>ppt_w</p:attrName>
                                        </p:attrNameLst>
                                      </p:cBhvr>
                                      <p:tavLst>
                                        <p:tav tm="0">
                                          <p:val>
                                            <p:strVal val="ppt_w"/>
                                          </p:val>
                                        </p:tav>
                                        <p:tav tm="100000">
                                          <p:val>
                                            <p:fltVal val="0"/>
                                          </p:val>
                                        </p:tav>
                                      </p:tavLst>
                                    </p:anim>
                                    <p:anim calcmode="lin" valueType="num">
                                      <p:cBhvr>
                                        <p:cTn id="86" dur="2000"/>
                                        <p:tgtEl>
                                          <p:spTgt spid="7"/>
                                        </p:tgtEl>
                                        <p:attrNameLst>
                                          <p:attrName>ppt_h</p:attrName>
                                        </p:attrNameLst>
                                      </p:cBhvr>
                                      <p:tavLst>
                                        <p:tav tm="0">
                                          <p:val>
                                            <p:strVal val="ppt_h"/>
                                          </p:val>
                                        </p:tav>
                                        <p:tav tm="100000">
                                          <p:val>
                                            <p:fltVal val="0"/>
                                          </p:val>
                                        </p:tav>
                                      </p:tavLst>
                                    </p:anim>
                                    <p:anim calcmode="lin" valueType="num">
                                      <p:cBhvr>
                                        <p:cTn id="87" dur="2000"/>
                                        <p:tgtEl>
                                          <p:spTgt spid="7"/>
                                        </p:tgtEl>
                                        <p:attrNameLst>
                                          <p:attrName>ppt_x</p:attrName>
                                        </p:attrNameLst>
                                      </p:cBhvr>
                                      <p:tavLst>
                                        <p:tav tm="0">
                                          <p:val>
                                            <p:strVal val="ppt_x"/>
                                          </p:val>
                                        </p:tav>
                                        <p:tav tm="100000">
                                          <p:val>
                                            <p:fltVal val="0.5"/>
                                          </p:val>
                                        </p:tav>
                                      </p:tavLst>
                                    </p:anim>
                                    <p:anim calcmode="lin" valueType="num">
                                      <p:cBhvr>
                                        <p:cTn id="88" dur="2000"/>
                                        <p:tgtEl>
                                          <p:spTgt spid="7"/>
                                        </p:tgtEl>
                                        <p:attrNameLst>
                                          <p:attrName>ppt_y</p:attrName>
                                        </p:attrNameLst>
                                      </p:cBhvr>
                                      <p:tavLst>
                                        <p:tav tm="0">
                                          <p:val>
                                            <p:strVal val="ppt_y"/>
                                          </p:val>
                                        </p:tav>
                                        <p:tav tm="100000">
                                          <p:val>
                                            <p:fltVal val="0.5"/>
                                          </p:val>
                                        </p:tav>
                                      </p:tavLst>
                                    </p:anim>
                                    <p:set>
                                      <p:cBhvr>
                                        <p:cTn id="89" dur="1" fill="hold">
                                          <p:stCondLst>
                                            <p:cond delay="1999"/>
                                          </p:stCondLst>
                                        </p:cTn>
                                        <p:tgtEl>
                                          <p:spTgt spid="7"/>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8"/>
                                        </p:tgtEl>
                                        <p:attrNameLst>
                                          <p:attrName>ppt_w</p:attrName>
                                        </p:attrNameLst>
                                      </p:cBhvr>
                                      <p:tavLst>
                                        <p:tav tm="0">
                                          <p:val>
                                            <p:strVal val="ppt_w"/>
                                          </p:val>
                                        </p:tav>
                                        <p:tav tm="100000">
                                          <p:val>
                                            <p:fltVal val="0"/>
                                          </p:val>
                                        </p:tav>
                                      </p:tavLst>
                                    </p:anim>
                                    <p:anim calcmode="lin" valueType="num">
                                      <p:cBhvr>
                                        <p:cTn id="92" dur="2000"/>
                                        <p:tgtEl>
                                          <p:spTgt spid="8"/>
                                        </p:tgtEl>
                                        <p:attrNameLst>
                                          <p:attrName>ppt_h</p:attrName>
                                        </p:attrNameLst>
                                      </p:cBhvr>
                                      <p:tavLst>
                                        <p:tav tm="0">
                                          <p:val>
                                            <p:strVal val="ppt_h"/>
                                          </p:val>
                                        </p:tav>
                                        <p:tav tm="100000">
                                          <p:val>
                                            <p:fltVal val="0"/>
                                          </p:val>
                                        </p:tav>
                                      </p:tavLst>
                                    </p:anim>
                                    <p:anim calcmode="lin" valueType="num">
                                      <p:cBhvr>
                                        <p:cTn id="93" dur="2000"/>
                                        <p:tgtEl>
                                          <p:spTgt spid="8"/>
                                        </p:tgtEl>
                                        <p:attrNameLst>
                                          <p:attrName>ppt_x</p:attrName>
                                        </p:attrNameLst>
                                      </p:cBhvr>
                                      <p:tavLst>
                                        <p:tav tm="0">
                                          <p:val>
                                            <p:strVal val="ppt_x"/>
                                          </p:val>
                                        </p:tav>
                                        <p:tav tm="100000">
                                          <p:val>
                                            <p:fltVal val="0.5"/>
                                          </p:val>
                                        </p:tav>
                                      </p:tavLst>
                                    </p:anim>
                                    <p:anim calcmode="lin" valueType="num">
                                      <p:cBhvr>
                                        <p:cTn id="94" dur="2000"/>
                                        <p:tgtEl>
                                          <p:spTgt spid="8"/>
                                        </p:tgtEl>
                                        <p:attrNameLst>
                                          <p:attrName>ppt_y</p:attrName>
                                        </p:attrNameLst>
                                      </p:cBhvr>
                                      <p:tavLst>
                                        <p:tav tm="0">
                                          <p:val>
                                            <p:strVal val="ppt_y"/>
                                          </p:val>
                                        </p:tav>
                                        <p:tav tm="100000">
                                          <p:val>
                                            <p:fltVal val="0.5"/>
                                          </p:val>
                                        </p:tav>
                                      </p:tavLst>
                                    </p:anim>
                                    <p:set>
                                      <p:cBhvr>
                                        <p:cTn id="95" dur="1" fill="hold">
                                          <p:stCondLst>
                                            <p:cond delay="1999"/>
                                          </p:stCondLst>
                                        </p:cTn>
                                        <p:tgtEl>
                                          <p:spTgt spid="8"/>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9"/>
                                        </p:tgtEl>
                                        <p:attrNameLst>
                                          <p:attrName>ppt_w</p:attrName>
                                        </p:attrNameLst>
                                      </p:cBhvr>
                                      <p:tavLst>
                                        <p:tav tm="0">
                                          <p:val>
                                            <p:strVal val="ppt_w"/>
                                          </p:val>
                                        </p:tav>
                                        <p:tav tm="100000">
                                          <p:val>
                                            <p:fltVal val="0"/>
                                          </p:val>
                                        </p:tav>
                                      </p:tavLst>
                                    </p:anim>
                                    <p:anim calcmode="lin" valueType="num">
                                      <p:cBhvr>
                                        <p:cTn id="98" dur="2000"/>
                                        <p:tgtEl>
                                          <p:spTgt spid="9"/>
                                        </p:tgtEl>
                                        <p:attrNameLst>
                                          <p:attrName>ppt_h</p:attrName>
                                        </p:attrNameLst>
                                      </p:cBhvr>
                                      <p:tavLst>
                                        <p:tav tm="0">
                                          <p:val>
                                            <p:strVal val="ppt_h"/>
                                          </p:val>
                                        </p:tav>
                                        <p:tav tm="100000">
                                          <p:val>
                                            <p:fltVal val="0"/>
                                          </p:val>
                                        </p:tav>
                                      </p:tavLst>
                                    </p:anim>
                                    <p:anim calcmode="lin" valueType="num">
                                      <p:cBhvr>
                                        <p:cTn id="99" dur="2000"/>
                                        <p:tgtEl>
                                          <p:spTgt spid="9"/>
                                        </p:tgtEl>
                                        <p:attrNameLst>
                                          <p:attrName>ppt_x</p:attrName>
                                        </p:attrNameLst>
                                      </p:cBhvr>
                                      <p:tavLst>
                                        <p:tav tm="0">
                                          <p:val>
                                            <p:strVal val="ppt_x"/>
                                          </p:val>
                                        </p:tav>
                                        <p:tav tm="100000">
                                          <p:val>
                                            <p:fltVal val="0.5"/>
                                          </p:val>
                                        </p:tav>
                                      </p:tavLst>
                                    </p:anim>
                                    <p:anim calcmode="lin" valueType="num">
                                      <p:cBhvr>
                                        <p:cTn id="100" dur="2000"/>
                                        <p:tgtEl>
                                          <p:spTgt spid="9"/>
                                        </p:tgtEl>
                                        <p:attrNameLst>
                                          <p:attrName>ppt_y</p:attrName>
                                        </p:attrNameLst>
                                      </p:cBhvr>
                                      <p:tavLst>
                                        <p:tav tm="0">
                                          <p:val>
                                            <p:strVal val="ppt_y"/>
                                          </p:val>
                                        </p:tav>
                                        <p:tav tm="100000">
                                          <p:val>
                                            <p:fltVal val="0.5"/>
                                          </p:val>
                                        </p:tav>
                                      </p:tavLst>
                                    </p:anim>
                                    <p:set>
                                      <p:cBhvr>
                                        <p:cTn id="101" dur="1" fill="hold">
                                          <p:stCondLst>
                                            <p:cond delay="1999"/>
                                          </p:stCondLst>
                                        </p:cTn>
                                        <p:tgtEl>
                                          <p:spTgt spid="9"/>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0"/>
                                        </p:tgtEl>
                                        <p:attrNameLst>
                                          <p:attrName>ppt_w</p:attrName>
                                        </p:attrNameLst>
                                      </p:cBhvr>
                                      <p:tavLst>
                                        <p:tav tm="0">
                                          <p:val>
                                            <p:strVal val="ppt_w"/>
                                          </p:val>
                                        </p:tav>
                                        <p:tav tm="100000">
                                          <p:val>
                                            <p:fltVal val="0"/>
                                          </p:val>
                                        </p:tav>
                                      </p:tavLst>
                                    </p:anim>
                                    <p:anim calcmode="lin" valueType="num">
                                      <p:cBhvr>
                                        <p:cTn id="104" dur="2000"/>
                                        <p:tgtEl>
                                          <p:spTgt spid="10"/>
                                        </p:tgtEl>
                                        <p:attrNameLst>
                                          <p:attrName>ppt_h</p:attrName>
                                        </p:attrNameLst>
                                      </p:cBhvr>
                                      <p:tavLst>
                                        <p:tav tm="0">
                                          <p:val>
                                            <p:strVal val="ppt_h"/>
                                          </p:val>
                                        </p:tav>
                                        <p:tav tm="100000">
                                          <p:val>
                                            <p:fltVal val="0"/>
                                          </p:val>
                                        </p:tav>
                                      </p:tavLst>
                                    </p:anim>
                                    <p:anim calcmode="lin" valueType="num">
                                      <p:cBhvr>
                                        <p:cTn id="105" dur="2000"/>
                                        <p:tgtEl>
                                          <p:spTgt spid="10"/>
                                        </p:tgtEl>
                                        <p:attrNameLst>
                                          <p:attrName>ppt_x</p:attrName>
                                        </p:attrNameLst>
                                      </p:cBhvr>
                                      <p:tavLst>
                                        <p:tav tm="0">
                                          <p:val>
                                            <p:strVal val="ppt_x"/>
                                          </p:val>
                                        </p:tav>
                                        <p:tav tm="100000">
                                          <p:val>
                                            <p:fltVal val="0.5"/>
                                          </p:val>
                                        </p:tav>
                                      </p:tavLst>
                                    </p:anim>
                                    <p:anim calcmode="lin" valueType="num">
                                      <p:cBhvr>
                                        <p:cTn id="106" dur="2000"/>
                                        <p:tgtEl>
                                          <p:spTgt spid="10"/>
                                        </p:tgtEl>
                                        <p:attrNameLst>
                                          <p:attrName>ppt_y</p:attrName>
                                        </p:attrNameLst>
                                      </p:cBhvr>
                                      <p:tavLst>
                                        <p:tav tm="0">
                                          <p:val>
                                            <p:strVal val="ppt_y"/>
                                          </p:val>
                                        </p:tav>
                                        <p:tav tm="100000">
                                          <p:val>
                                            <p:fltVal val="0.5"/>
                                          </p:val>
                                        </p:tav>
                                      </p:tavLst>
                                    </p:anim>
                                    <p:set>
                                      <p:cBhvr>
                                        <p:cTn id="107" dur="1" fill="hold">
                                          <p:stCondLst>
                                            <p:cond delay="1999"/>
                                          </p:stCondLst>
                                        </p:cTn>
                                        <p:tgtEl>
                                          <p:spTgt spid="10"/>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1"/>
                                        </p:tgtEl>
                                        <p:attrNameLst>
                                          <p:attrName>ppt_w</p:attrName>
                                        </p:attrNameLst>
                                      </p:cBhvr>
                                      <p:tavLst>
                                        <p:tav tm="0">
                                          <p:val>
                                            <p:strVal val="ppt_w"/>
                                          </p:val>
                                        </p:tav>
                                        <p:tav tm="100000">
                                          <p:val>
                                            <p:fltVal val="0"/>
                                          </p:val>
                                        </p:tav>
                                      </p:tavLst>
                                    </p:anim>
                                    <p:anim calcmode="lin" valueType="num">
                                      <p:cBhvr>
                                        <p:cTn id="110" dur="2000"/>
                                        <p:tgtEl>
                                          <p:spTgt spid="11"/>
                                        </p:tgtEl>
                                        <p:attrNameLst>
                                          <p:attrName>ppt_h</p:attrName>
                                        </p:attrNameLst>
                                      </p:cBhvr>
                                      <p:tavLst>
                                        <p:tav tm="0">
                                          <p:val>
                                            <p:strVal val="ppt_h"/>
                                          </p:val>
                                        </p:tav>
                                        <p:tav tm="100000">
                                          <p:val>
                                            <p:fltVal val="0"/>
                                          </p:val>
                                        </p:tav>
                                      </p:tavLst>
                                    </p:anim>
                                    <p:anim calcmode="lin" valueType="num">
                                      <p:cBhvr>
                                        <p:cTn id="111" dur="2000"/>
                                        <p:tgtEl>
                                          <p:spTgt spid="11"/>
                                        </p:tgtEl>
                                        <p:attrNameLst>
                                          <p:attrName>ppt_x</p:attrName>
                                        </p:attrNameLst>
                                      </p:cBhvr>
                                      <p:tavLst>
                                        <p:tav tm="0">
                                          <p:val>
                                            <p:strVal val="ppt_x"/>
                                          </p:val>
                                        </p:tav>
                                        <p:tav tm="100000">
                                          <p:val>
                                            <p:fltVal val="0.5"/>
                                          </p:val>
                                        </p:tav>
                                      </p:tavLst>
                                    </p:anim>
                                    <p:anim calcmode="lin" valueType="num">
                                      <p:cBhvr>
                                        <p:cTn id="112" dur="2000"/>
                                        <p:tgtEl>
                                          <p:spTgt spid="11"/>
                                        </p:tgtEl>
                                        <p:attrNameLst>
                                          <p:attrName>ppt_y</p:attrName>
                                        </p:attrNameLst>
                                      </p:cBhvr>
                                      <p:tavLst>
                                        <p:tav tm="0">
                                          <p:val>
                                            <p:strVal val="ppt_y"/>
                                          </p:val>
                                        </p:tav>
                                        <p:tav tm="100000">
                                          <p:val>
                                            <p:fltVal val="0.5"/>
                                          </p:val>
                                        </p:tav>
                                      </p:tavLst>
                                    </p:anim>
                                    <p:set>
                                      <p:cBhvr>
                                        <p:cTn id="113" dur="1" fill="hold">
                                          <p:stCondLst>
                                            <p:cond delay="1999"/>
                                          </p:stCondLst>
                                        </p:cTn>
                                        <p:tgtEl>
                                          <p:spTgt spid="11"/>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2"/>
                                        </p:tgtEl>
                                        <p:attrNameLst>
                                          <p:attrName>ppt_w</p:attrName>
                                        </p:attrNameLst>
                                      </p:cBhvr>
                                      <p:tavLst>
                                        <p:tav tm="0">
                                          <p:val>
                                            <p:strVal val="ppt_w"/>
                                          </p:val>
                                        </p:tav>
                                        <p:tav tm="100000">
                                          <p:val>
                                            <p:fltVal val="0"/>
                                          </p:val>
                                        </p:tav>
                                      </p:tavLst>
                                    </p:anim>
                                    <p:anim calcmode="lin" valueType="num">
                                      <p:cBhvr>
                                        <p:cTn id="116" dur="2000"/>
                                        <p:tgtEl>
                                          <p:spTgt spid="12"/>
                                        </p:tgtEl>
                                        <p:attrNameLst>
                                          <p:attrName>ppt_h</p:attrName>
                                        </p:attrNameLst>
                                      </p:cBhvr>
                                      <p:tavLst>
                                        <p:tav tm="0">
                                          <p:val>
                                            <p:strVal val="ppt_h"/>
                                          </p:val>
                                        </p:tav>
                                        <p:tav tm="100000">
                                          <p:val>
                                            <p:fltVal val="0"/>
                                          </p:val>
                                        </p:tav>
                                      </p:tavLst>
                                    </p:anim>
                                    <p:anim calcmode="lin" valueType="num">
                                      <p:cBhvr>
                                        <p:cTn id="117" dur="2000"/>
                                        <p:tgtEl>
                                          <p:spTgt spid="12"/>
                                        </p:tgtEl>
                                        <p:attrNameLst>
                                          <p:attrName>ppt_x</p:attrName>
                                        </p:attrNameLst>
                                      </p:cBhvr>
                                      <p:tavLst>
                                        <p:tav tm="0">
                                          <p:val>
                                            <p:strVal val="ppt_x"/>
                                          </p:val>
                                        </p:tav>
                                        <p:tav tm="100000">
                                          <p:val>
                                            <p:fltVal val="0.5"/>
                                          </p:val>
                                        </p:tav>
                                      </p:tavLst>
                                    </p:anim>
                                    <p:anim calcmode="lin" valueType="num">
                                      <p:cBhvr>
                                        <p:cTn id="118" dur="2000"/>
                                        <p:tgtEl>
                                          <p:spTgt spid="12"/>
                                        </p:tgtEl>
                                        <p:attrNameLst>
                                          <p:attrName>ppt_y</p:attrName>
                                        </p:attrNameLst>
                                      </p:cBhvr>
                                      <p:tavLst>
                                        <p:tav tm="0">
                                          <p:val>
                                            <p:strVal val="ppt_y"/>
                                          </p:val>
                                        </p:tav>
                                        <p:tav tm="100000">
                                          <p:val>
                                            <p:fltVal val="0.5"/>
                                          </p:val>
                                        </p:tav>
                                      </p:tavLst>
                                    </p:anim>
                                    <p:set>
                                      <p:cBhvr>
                                        <p:cTn id="119" dur="1" fill="hold">
                                          <p:stCondLst>
                                            <p:cond delay="1999"/>
                                          </p:stCondLst>
                                        </p:cTn>
                                        <p:tgtEl>
                                          <p:spTgt spid="12"/>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6"/>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7"/>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8"/>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9"/>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0"/>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1"/>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2"/>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4"/>
                                        </p:tgtEl>
                                        <p:attrNameLst>
                                          <p:attrName>style.visibility</p:attrName>
                                        </p:attrNameLst>
                                      </p:cBhvr>
                                      <p:to>
                                        <p:strVal val="visible"/>
                                      </p:to>
                                    </p:set>
                                    <p:animEffect transition="in" filter="fade">
                                      <p:cBhvr>
                                        <p:cTn id="14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61B00"/>
            </a:gs>
            <a:gs pos="64999">
              <a:srgbClr val="F0EBD5"/>
            </a:gs>
            <a:gs pos="100000">
              <a:srgbClr val="D1C39F"/>
            </a:gs>
          </a:gsLst>
          <a:lin ang="18900000" scaled="1"/>
          <a:tileRect/>
        </a:gradFill>
        <a:effectLst/>
      </p:bgPr>
    </p:bg>
    <p:spTree>
      <p:nvGrpSpPr>
        <p:cNvPr id="1" name=""/>
        <p:cNvGrpSpPr/>
        <p:nvPr/>
      </p:nvGrpSpPr>
      <p:grpSpPr>
        <a:xfrm>
          <a:off x="0" y="0"/>
          <a:ext cx="0" cy="0"/>
          <a:chOff x="0" y="0"/>
          <a:chExt cx="0" cy="0"/>
        </a:xfrm>
      </p:grpSpPr>
      <p:pic>
        <p:nvPicPr>
          <p:cNvPr id="2" name="1 Imagen" descr="tapeta-droga-pomiedzy-drzewami-jesienia.jpg"/>
          <p:cNvPicPr>
            <a:picLocks noGrp="1" noChangeAspect="1"/>
          </p:cNvPicPr>
          <p:nvPr isPhoto="1"/>
        </p:nvPicPr>
        <p:blipFill>
          <a:blip r:embed="rId2">
            <a:lum/>
          </a:blip>
          <a:stretch>
            <a:fillRect/>
          </a:stretch>
        </p:blipFill>
        <p:spPr>
          <a:xfrm>
            <a:off x="0" y="-71456"/>
            <a:ext cx="9144000" cy="5214956"/>
          </a:xfrm>
          <a:prstGeom prst="rect">
            <a:avLst/>
          </a:prstGeom>
          <a:noFill/>
          <a:ln>
            <a:noFill/>
          </a:ln>
          <a:effectLst/>
        </p:spPr>
      </p:pic>
      <p:pic>
        <p:nvPicPr>
          <p:cNvPr id="5" name="4 Imagen" descr="210822074218687478.png"/>
          <p:cNvPicPr>
            <a:picLocks noChangeAspect="1"/>
          </p:cNvPicPr>
          <p:nvPr/>
        </p:nvPicPr>
        <p:blipFill>
          <a:blip r:embed="rId3"/>
          <a:stretch>
            <a:fillRect/>
          </a:stretch>
        </p:blipFill>
        <p:spPr>
          <a:xfrm>
            <a:off x="142844" y="1785932"/>
            <a:ext cx="2619086" cy="3357568"/>
          </a:xfrm>
          <a:prstGeom prst="rect">
            <a:avLst/>
          </a:prstGeom>
        </p:spPr>
      </p:pic>
      <p:pic>
        <p:nvPicPr>
          <p:cNvPr id="4" name="3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1" y="1"/>
            <a:ext cx="857237" cy="857237"/>
          </a:xfrm>
          <a:prstGeom prst="rect">
            <a:avLst/>
          </a:prstGeom>
          <a:effectLst>
            <a:reflection blurRad="6350" stA="50000" endA="300" endPos="90000" dir="5400000" sy="-100000" algn="bl" rotWithShape="0"/>
          </a:effectLst>
        </p:spPr>
      </p:pic>
      <p:pic>
        <p:nvPicPr>
          <p:cNvPr id="6" name="5 Imagen" descr="Gold-Fireworks-PNG-File.png"/>
          <p:cNvPicPr>
            <a:picLocks noChangeAspect="1"/>
          </p:cNvPicPr>
          <p:nvPr/>
        </p:nvPicPr>
        <p:blipFill>
          <a:blip r:embed="rId4" cstate="print">
            <a:lum contrast="40000"/>
          </a:blip>
          <a:stretch>
            <a:fillRect/>
          </a:stretch>
        </p:blipFill>
        <p:spPr>
          <a:xfrm>
            <a:off x="500034" y="785800"/>
            <a:ext cx="857237" cy="857237"/>
          </a:xfrm>
          <a:prstGeom prst="rect">
            <a:avLst/>
          </a:prstGeom>
          <a:effectLst>
            <a:reflection blurRad="6350" stA="50000" endA="300" endPos="90000" dir="5400000" sy="-100000" algn="bl" rotWithShape="0"/>
          </a:effectLst>
        </p:spPr>
      </p:pic>
      <p:pic>
        <p:nvPicPr>
          <p:cNvPr id="7" name="6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1142976" y="1428742"/>
            <a:ext cx="857237" cy="857237"/>
          </a:xfrm>
          <a:prstGeom prst="rect">
            <a:avLst/>
          </a:prstGeom>
          <a:effectLst>
            <a:reflection blurRad="6350" stA="50000" endA="300" endPos="90000" dir="5400000" sy="-100000" algn="bl" rotWithShape="0"/>
          </a:effectLst>
        </p:spPr>
      </p:pic>
      <p:pic>
        <p:nvPicPr>
          <p:cNvPr id="8" name="7 Imagen" descr="Gold-Fireworks-PNG-File.png"/>
          <p:cNvPicPr>
            <a:picLocks noChangeAspect="1"/>
          </p:cNvPicPr>
          <p:nvPr/>
        </p:nvPicPr>
        <p:blipFill>
          <a:blip r:embed="rId4" cstate="print">
            <a:lum contrast="40000"/>
          </a:blip>
          <a:stretch>
            <a:fillRect/>
          </a:stretch>
        </p:blipFill>
        <p:spPr>
          <a:xfrm>
            <a:off x="1857356" y="1928808"/>
            <a:ext cx="857237" cy="857237"/>
          </a:xfrm>
          <a:prstGeom prst="rect">
            <a:avLst/>
          </a:prstGeom>
          <a:effectLst>
            <a:reflection blurRad="6350" stA="50000" endA="300" endPos="90000" dir="5400000" sy="-100000" algn="bl" rotWithShape="0"/>
          </a:effectLst>
        </p:spPr>
      </p:pic>
      <p:pic>
        <p:nvPicPr>
          <p:cNvPr id="9" name="8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2428860" y="2500312"/>
            <a:ext cx="857237" cy="857237"/>
          </a:xfrm>
          <a:prstGeom prst="rect">
            <a:avLst/>
          </a:prstGeom>
          <a:effectLst>
            <a:reflection blurRad="6350" stA="50000" endA="300" endPos="90000" dir="5400000" sy="-100000" algn="bl" rotWithShape="0"/>
          </a:effectLst>
        </p:spPr>
      </p:pic>
      <p:pic>
        <p:nvPicPr>
          <p:cNvPr id="10" name="9 Imagen" descr="Gold-Fireworks-PNG-File.png"/>
          <p:cNvPicPr>
            <a:picLocks noChangeAspect="1"/>
          </p:cNvPicPr>
          <p:nvPr/>
        </p:nvPicPr>
        <p:blipFill>
          <a:blip r:embed="rId4" cstate="print">
            <a:lum contrast="40000"/>
          </a:blip>
          <a:stretch>
            <a:fillRect/>
          </a:stretch>
        </p:blipFill>
        <p:spPr>
          <a:xfrm>
            <a:off x="3071802" y="3000378"/>
            <a:ext cx="857237" cy="857237"/>
          </a:xfrm>
          <a:prstGeom prst="rect">
            <a:avLst/>
          </a:prstGeom>
          <a:effectLst>
            <a:reflection blurRad="6350" stA="50000" endA="300" endPos="90000" dir="5400000" sy="-100000" algn="bl" rotWithShape="0"/>
          </a:effectLst>
        </p:spPr>
      </p:pic>
      <p:pic>
        <p:nvPicPr>
          <p:cNvPr id="11" name="10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3857620" y="3429006"/>
            <a:ext cx="857237" cy="857237"/>
          </a:xfrm>
          <a:prstGeom prst="rect">
            <a:avLst/>
          </a:prstGeom>
          <a:effectLst>
            <a:reflection blurRad="6350" stA="50000" endA="300" endPos="90000" dir="5400000" sy="-100000" algn="bl" rotWithShape="0"/>
          </a:effectLst>
        </p:spPr>
      </p:pic>
      <p:pic>
        <p:nvPicPr>
          <p:cNvPr id="12" name="11 Imagen" descr="Gold-Fireworks-PNG-File.png"/>
          <p:cNvPicPr>
            <a:picLocks noChangeAspect="1"/>
          </p:cNvPicPr>
          <p:nvPr/>
        </p:nvPicPr>
        <p:blipFill>
          <a:blip r:embed="rId4" cstate="print">
            <a:lum contrast="40000"/>
          </a:blip>
          <a:stretch>
            <a:fillRect/>
          </a:stretch>
        </p:blipFill>
        <p:spPr>
          <a:xfrm>
            <a:off x="4572000" y="3786196"/>
            <a:ext cx="857237" cy="857237"/>
          </a:xfrm>
          <a:prstGeom prst="rect">
            <a:avLst/>
          </a:prstGeom>
          <a:effectLst>
            <a:reflection blurRad="6350" stA="50000" endA="300" endPos="90000" dir="5400000" sy="-100000" algn="bl" rotWithShape="0"/>
          </a:effectLst>
        </p:spPr>
      </p:pic>
      <p:pic>
        <p:nvPicPr>
          <p:cNvPr id="13" name="12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5429256" y="4071948"/>
            <a:ext cx="857237" cy="857237"/>
          </a:xfrm>
          <a:prstGeom prst="rect">
            <a:avLst/>
          </a:prstGeom>
          <a:effectLst>
            <a:reflection blurRad="6350" stA="50000" endA="300" endPos="90000" dir="5400000" sy="-100000" algn="bl" rotWithShape="0"/>
          </a:effectLst>
        </p:spPr>
      </p:pic>
      <p:pic>
        <p:nvPicPr>
          <p:cNvPr id="14" name="13 Imagen" descr="Gold-Fireworks-PNG-File.png"/>
          <p:cNvPicPr>
            <a:picLocks noChangeAspect="1"/>
          </p:cNvPicPr>
          <p:nvPr/>
        </p:nvPicPr>
        <p:blipFill>
          <a:blip r:embed="rId4" cstate="print">
            <a:lum contrast="40000"/>
          </a:blip>
          <a:stretch>
            <a:fillRect/>
          </a:stretch>
        </p:blipFill>
        <p:spPr>
          <a:xfrm>
            <a:off x="6215074" y="4143386"/>
            <a:ext cx="857237" cy="857237"/>
          </a:xfrm>
          <a:prstGeom prst="rect">
            <a:avLst/>
          </a:prstGeom>
          <a:effectLst>
            <a:reflection blurRad="6350" stA="50000" endA="300" endPos="90000" dir="5400000" sy="-100000" algn="bl" rotWithShape="0"/>
          </a:effectLst>
        </p:spPr>
      </p:pic>
      <p:pic>
        <p:nvPicPr>
          <p:cNvPr id="15" name="14 Imagen" descr="Gold-Fireworks-PNG-File.png"/>
          <p:cNvPicPr>
            <a:picLocks noChangeAspect="1"/>
          </p:cNvPicPr>
          <p:nvPr/>
        </p:nvPicPr>
        <p:blipFill>
          <a:blip r:embed="rId4" cstate="print">
            <a:duotone>
              <a:prstClr val="black"/>
              <a:schemeClr val="accent6">
                <a:tint val="45000"/>
                <a:satMod val="400000"/>
              </a:schemeClr>
            </a:duotone>
            <a:lum contrast="40000"/>
          </a:blip>
          <a:stretch>
            <a:fillRect/>
          </a:stretch>
        </p:blipFill>
        <p:spPr>
          <a:xfrm>
            <a:off x="7286644" y="4286263"/>
            <a:ext cx="857237" cy="857237"/>
          </a:xfrm>
          <a:prstGeom prst="rect">
            <a:avLst/>
          </a:prstGeom>
          <a:effectLst>
            <a:reflection blurRad="6350" stA="50000" endA="300" endPos="90000" dir="5400000" sy="-100000" algn="bl" rotWithShape="0"/>
          </a:effectLst>
        </p:spPr>
      </p:pic>
      <p:pic>
        <p:nvPicPr>
          <p:cNvPr id="16" name="15 Imagen" descr="Gold-Fireworks-PNG-File.png"/>
          <p:cNvPicPr>
            <a:picLocks noChangeAspect="1"/>
          </p:cNvPicPr>
          <p:nvPr/>
        </p:nvPicPr>
        <p:blipFill>
          <a:blip r:embed="rId4" cstate="print">
            <a:lum contrast="40000"/>
          </a:blip>
          <a:stretch>
            <a:fillRect/>
          </a:stretch>
        </p:blipFill>
        <p:spPr>
          <a:xfrm>
            <a:off x="8286763" y="4286263"/>
            <a:ext cx="857237" cy="857237"/>
          </a:xfrm>
          <a:prstGeom prst="rect">
            <a:avLst/>
          </a:prstGeom>
          <a:effectLst>
            <a:reflection blurRad="6350" stA="50000" endA="300" endPos="90000" dir="5400000" sy="-100000" algn="bl" rotWithShape="0"/>
          </a:effectLst>
        </p:spPr>
      </p:pic>
      <p:pic>
        <p:nvPicPr>
          <p:cNvPr id="18" name="17 Imagen" descr="tapeta-droga-pomiedzy-drzewami-jesienia.jpg"/>
          <p:cNvPicPr>
            <a:picLocks noGrp="1" noChangeAspect="1"/>
          </p:cNvPicPr>
          <p:nvPr isPhoto="1"/>
        </p:nvPicPr>
        <p:blipFill>
          <a:blip r:embed="rId2">
            <a:lum/>
          </a:blip>
          <a:stretch>
            <a:fillRect/>
          </a:stretch>
        </p:blipFill>
        <p:spPr>
          <a:xfrm>
            <a:off x="142844" y="-71456"/>
            <a:ext cx="9144000" cy="5214956"/>
          </a:xfrm>
          <a:prstGeom prst="rect">
            <a:avLst/>
          </a:prstGeom>
          <a:noFill/>
          <a:ln>
            <a:noFill/>
          </a:ln>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6" presetClass="emph" presetSubtype="0" autoRev="1" fill="hold" nodeType="withEffect">
                                  <p:stCondLst>
                                    <p:cond delay="0"/>
                                  </p:stCondLst>
                                  <p:childTnLst>
                                    <p:animScale>
                                      <p:cBhvr>
                                        <p:cTn id="56" dur="2000" fill="hold"/>
                                        <p:tgtEl>
                                          <p:spTgt spid="4"/>
                                        </p:tgtEl>
                                      </p:cBhvr>
                                      <p:by x="150000" y="150000"/>
                                    </p:animScale>
                                  </p:childTnLst>
                                </p:cTn>
                              </p:par>
                              <p:par>
                                <p:cTn id="57" presetID="6" presetClass="emph" presetSubtype="0" autoRev="1" fill="hold" nodeType="withEffect">
                                  <p:stCondLst>
                                    <p:cond delay="0"/>
                                  </p:stCondLst>
                                  <p:childTnLst>
                                    <p:animScale>
                                      <p:cBhvr>
                                        <p:cTn id="58" dur="2000" fill="hold"/>
                                        <p:tgtEl>
                                          <p:spTgt spid="6"/>
                                        </p:tgtEl>
                                      </p:cBhvr>
                                      <p:by x="150000" y="150000"/>
                                    </p:animScale>
                                  </p:childTnLst>
                                </p:cTn>
                              </p:par>
                              <p:par>
                                <p:cTn id="59" presetID="6" presetClass="emph" presetSubtype="0" autoRev="1" fill="hold" nodeType="withEffect">
                                  <p:stCondLst>
                                    <p:cond delay="0"/>
                                  </p:stCondLst>
                                  <p:childTnLst>
                                    <p:animScale>
                                      <p:cBhvr>
                                        <p:cTn id="60" dur="2000" fill="hold"/>
                                        <p:tgtEl>
                                          <p:spTgt spid="7"/>
                                        </p:tgtEl>
                                      </p:cBhvr>
                                      <p:by x="150000" y="150000"/>
                                    </p:animScale>
                                  </p:childTnLst>
                                </p:cTn>
                              </p:par>
                              <p:par>
                                <p:cTn id="61" presetID="6" presetClass="emph" presetSubtype="0" autoRev="1" fill="hold" nodeType="withEffect">
                                  <p:stCondLst>
                                    <p:cond delay="0"/>
                                  </p:stCondLst>
                                  <p:childTnLst>
                                    <p:animScale>
                                      <p:cBhvr>
                                        <p:cTn id="62" dur="2000" fill="hold"/>
                                        <p:tgtEl>
                                          <p:spTgt spid="8"/>
                                        </p:tgtEl>
                                      </p:cBhvr>
                                      <p:by x="150000" y="150000"/>
                                    </p:animScale>
                                  </p:childTnLst>
                                </p:cTn>
                              </p:par>
                              <p:par>
                                <p:cTn id="63" presetID="6" presetClass="emph" presetSubtype="0" autoRev="1" fill="hold" nodeType="withEffect">
                                  <p:stCondLst>
                                    <p:cond delay="0"/>
                                  </p:stCondLst>
                                  <p:childTnLst>
                                    <p:animScale>
                                      <p:cBhvr>
                                        <p:cTn id="64" dur="2000" fill="hold"/>
                                        <p:tgtEl>
                                          <p:spTgt spid="9"/>
                                        </p:tgtEl>
                                      </p:cBhvr>
                                      <p:by x="150000" y="150000"/>
                                    </p:animScale>
                                  </p:childTnLst>
                                </p:cTn>
                              </p:par>
                              <p:par>
                                <p:cTn id="65" presetID="6" presetClass="emph" presetSubtype="0" autoRev="1" fill="hold" nodeType="withEffect">
                                  <p:stCondLst>
                                    <p:cond delay="0"/>
                                  </p:stCondLst>
                                  <p:childTnLst>
                                    <p:animScale>
                                      <p:cBhvr>
                                        <p:cTn id="66" dur="2000" fill="hold"/>
                                        <p:tgtEl>
                                          <p:spTgt spid="10"/>
                                        </p:tgtEl>
                                      </p:cBhvr>
                                      <p:by x="150000" y="150000"/>
                                    </p:animScale>
                                  </p:childTnLst>
                                </p:cTn>
                              </p:par>
                              <p:par>
                                <p:cTn id="67" presetID="6" presetClass="emph" presetSubtype="0" autoRev="1" fill="hold" nodeType="withEffect">
                                  <p:stCondLst>
                                    <p:cond delay="0"/>
                                  </p:stCondLst>
                                  <p:childTnLst>
                                    <p:animScale>
                                      <p:cBhvr>
                                        <p:cTn id="68" dur="2000" fill="hold"/>
                                        <p:tgtEl>
                                          <p:spTgt spid="11"/>
                                        </p:tgtEl>
                                      </p:cBhvr>
                                      <p:by x="150000" y="150000"/>
                                    </p:animScale>
                                  </p:childTnLst>
                                </p:cTn>
                              </p:par>
                              <p:par>
                                <p:cTn id="69" presetID="6" presetClass="emph" presetSubtype="0" autoRev="1" fill="hold" nodeType="withEffect">
                                  <p:stCondLst>
                                    <p:cond delay="0"/>
                                  </p:stCondLst>
                                  <p:childTnLst>
                                    <p:animScale>
                                      <p:cBhvr>
                                        <p:cTn id="70" dur="2000" fill="hold"/>
                                        <p:tgtEl>
                                          <p:spTgt spid="12"/>
                                        </p:tgtEl>
                                      </p:cBhvr>
                                      <p:by x="150000" y="150000"/>
                                    </p:animScale>
                                  </p:childTnLst>
                                </p:cTn>
                              </p:par>
                              <p:par>
                                <p:cTn id="71" presetID="6" presetClass="emph" presetSubtype="0" autoRev="1" fill="hold" nodeType="withEffect">
                                  <p:stCondLst>
                                    <p:cond delay="0"/>
                                  </p:stCondLst>
                                  <p:childTnLst>
                                    <p:animScale>
                                      <p:cBhvr>
                                        <p:cTn id="72" dur="2000" fill="hold"/>
                                        <p:tgtEl>
                                          <p:spTgt spid="13"/>
                                        </p:tgtEl>
                                      </p:cBhvr>
                                      <p:by x="150000" y="150000"/>
                                    </p:animScale>
                                  </p:childTnLst>
                                </p:cTn>
                              </p:par>
                              <p:par>
                                <p:cTn id="73" presetID="6" presetClass="emph" presetSubtype="0" autoRev="1" fill="hold" nodeType="withEffect">
                                  <p:stCondLst>
                                    <p:cond delay="0"/>
                                  </p:stCondLst>
                                  <p:childTnLst>
                                    <p:animScale>
                                      <p:cBhvr>
                                        <p:cTn id="74" dur="2000" fill="hold"/>
                                        <p:tgtEl>
                                          <p:spTgt spid="14"/>
                                        </p:tgtEl>
                                      </p:cBhvr>
                                      <p:by x="150000" y="150000"/>
                                    </p:animScale>
                                  </p:childTnLst>
                                </p:cTn>
                              </p:par>
                              <p:par>
                                <p:cTn id="75" presetID="6" presetClass="emph" presetSubtype="0" autoRev="1" fill="hold" nodeType="withEffect">
                                  <p:stCondLst>
                                    <p:cond delay="0"/>
                                  </p:stCondLst>
                                  <p:childTnLst>
                                    <p:animScale>
                                      <p:cBhvr>
                                        <p:cTn id="76" dur="2000" fill="hold"/>
                                        <p:tgtEl>
                                          <p:spTgt spid="15"/>
                                        </p:tgtEl>
                                      </p:cBhvr>
                                      <p:by x="150000" y="150000"/>
                                    </p:animScale>
                                  </p:childTnLst>
                                </p:cTn>
                              </p:par>
                              <p:par>
                                <p:cTn id="77" presetID="6" presetClass="emph" presetSubtype="0" autoRev="1" fill="hold" nodeType="withEffect">
                                  <p:stCondLst>
                                    <p:cond delay="0"/>
                                  </p:stCondLst>
                                  <p:childTnLst>
                                    <p:animScale>
                                      <p:cBhvr>
                                        <p:cTn id="78" dur="2000" fill="hold"/>
                                        <p:tgtEl>
                                          <p:spTgt spid="16"/>
                                        </p:tgtEl>
                                      </p:cBhvr>
                                      <p:by x="150000" y="150000"/>
                                    </p:animScale>
                                  </p:childTnLst>
                                </p:cTn>
                              </p:par>
                            </p:childTnLst>
                          </p:cTn>
                        </p:par>
                        <p:par>
                          <p:cTn id="79" fill="hold">
                            <p:stCondLst>
                              <p:cond delay="4000"/>
                            </p:stCondLst>
                            <p:childTnLst>
                              <p:par>
                                <p:cTn id="80" presetID="2" presetClass="exit" presetSubtype="6"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1+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1+ppt_h/2"/>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1+ppt_h/2"/>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1+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5"/>
                                        </p:tgtEl>
                                        <p:attrNameLst>
                                          <p:attrName>ppt_x</p:attrName>
                                        </p:attrNameLst>
                                      </p:cBhvr>
                                      <p:tavLst>
                                        <p:tav tm="0">
                                          <p:val>
                                            <p:strVal val="ppt_x"/>
                                          </p:val>
                                        </p:tav>
                                        <p:tav tm="100000">
                                          <p:val>
                                            <p:strVal val="1+ppt_w/2"/>
                                          </p:val>
                                        </p:tav>
                                      </p:tavLst>
                                    </p:anim>
                                    <p:anim calcmode="lin" valueType="num">
                                      <p:cBhvr additive="base">
                                        <p:cTn id="122" dur="2000"/>
                                        <p:tgtEl>
                                          <p:spTgt spid="15"/>
                                        </p:tgtEl>
                                        <p:attrNameLst>
                                          <p:attrName>ppt_y</p:attrName>
                                        </p:attrNameLst>
                                      </p:cBhvr>
                                      <p:tavLst>
                                        <p:tav tm="0">
                                          <p:val>
                                            <p:strVal val="ppt_y"/>
                                          </p:val>
                                        </p:tav>
                                        <p:tav tm="100000">
                                          <p:val>
                                            <p:strVal val="1+ppt_h/2"/>
                                          </p:val>
                                        </p:tav>
                                      </p:tavLst>
                                    </p:anim>
                                    <p:set>
                                      <p:cBhvr>
                                        <p:cTn id="123" dur="1" fill="hold">
                                          <p:stCondLst>
                                            <p:cond delay="1999"/>
                                          </p:stCondLst>
                                        </p:cTn>
                                        <p:tgtEl>
                                          <p:spTgt spid="15"/>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6"/>
                                        </p:tgtEl>
                                        <p:attrNameLst>
                                          <p:attrName>ppt_x</p:attrName>
                                        </p:attrNameLst>
                                      </p:cBhvr>
                                      <p:tavLst>
                                        <p:tav tm="0">
                                          <p:val>
                                            <p:strVal val="ppt_x"/>
                                          </p:val>
                                        </p:tav>
                                        <p:tav tm="100000">
                                          <p:val>
                                            <p:strVal val="1+ppt_w/2"/>
                                          </p:val>
                                        </p:tav>
                                      </p:tavLst>
                                    </p:anim>
                                    <p:anim calcmode="lin" valueType="num">
                                      <p:cBhvr additive="base">
                                        <p:cTn id="126" dur="2000"/>
                                        <p:tgtEl>
                                          <p:spTgt spid="16"/>
                                        </p:tgtEl>
                                        <p:attrNameLst>
                                          <p:attrName>ppt_y</p:attrName>
                                        </p:attrNameLst>
                                      </p:cBhvr>
                                      <p:tavLst>
                                        <p:tav tm="0">
                                          <p:val>
                                            <p:strVal val="ppt_y"/>
                                          </p:val>
                                        </p:tav>
                                        <p:tav tm="100000">
                                          <p:val>
                                            <p:strVal val="1+ppt_h/2"/>
                                          </p:val>
                                        </p:tav>
                                      </p:tavLst>
                                    </p:anim>
                                    <p:set>
                                      <p:cBhvr>
                                        <p:cTn id="127" dur="1" fill="hold">
                                          <p:stCondLst>
                                            <p:cond delay="1999"/>
                                          </p:stCondLst>
                                        </p:cTn>
                                        <p:tgtEl>
                                          <p:spTgt spid="16"/>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6"/>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7"/>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8"/>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9"/>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0"/>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11"/>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2"/>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6"/>
                                        </p:tgtEl>
                                        <p:attrNameLst>
                                          <p:attrName>r</p:attrName>
                                        </p:attrNameLst>
                                      </p:cBhvr>
                                    </p:animRot>
                                  </p:childTnLst>
                                </p:cTn>
                              </p:par>
                              <p:par>
                                <p:cTn id="152" presetID="2" presetClass="entr" presetSubtype="9"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0-#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par>
                          <p:cTn id="156" fill="hold">
                            <p:stCondLst>
                              <p:cond delay="8000"/>
                            </p:stCondLst>
                            <p:childTnLst>
                              <p:par>
                                <p:cTn id="157" presetID="10" presetClass="entr" presetSubtype="0" fill="hold" nodeType="afterEffect">
                                  <p:stCondLst>
                                    <p:cond delay="0"/>
                                  </p:stCondLst>
                                  <p:childTnLst>
                                    <p:set>
                                      <p:cBhvr>
                                        <p:cTn id="158" dur="1" fill="hold">
                                          <p:stCondLst>
                                            <p:cond delay="0"/>
                                          </p:stCondLst>
                                        </p:cTn>
                                        <p:tgtEl>
                                          <p:spTgt spid="5"/>
                                        </p:tgtEl>
                                        <p:attrNameLst>
                                          <p:attrName>style.visibility</p:attrName>
                                        </p:attrNameLst>
                                      </p:cBhvr>
                                      <p:to>
                                        <p:strVal val="visible"/>
                                      </p:to>
                                    </p:set>
                                    <p:animEffect transition="in" filter="fade">
                                      <p:cBhvr>
                                        <p:cTn id="15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3ccf4240cbf74f887cbc406986b0d91.jpg"/>
          <p:cNvPicPr>
            <a:picLocks noChangeAspect="1"/>
          </p:cNvPicPr>
          <p:nvPr/>
        </p:nvPicPr>
        <p:blipFill>
          <a:blip r:embed="rId2"/>
          <a:stretch>
            <a:fillRect/>
          </a:stretch>
        </p:blipFill>
        <p:spPr>
          <a:xfrm>
            <a:off x="208981" y="0"/>
            <a:ext cx="8935019" cy="5143500"/>
          </a:xfrm>
          <a:prstGeom prst="rect">
            <a:avLst/>
          </a:prstGeom>
        </p:spPr>
      </p:pic>
      <p:sp>
        <p:nvSpPr>
          <p:cNvPr id="5" name="4 CuadroTexto"/>
          <p:cNvSpPr txBox="1"/>
          <p:nvPr/>
        </p:nvSpPr>
        <p:spPr>
          <a:xfrm>
            <a:off x="4286249" y="1500180"/>
            <a:ext cx="4500593" cy="2031325"/>
          </a:xfrm>
          <a:prstGeom prst="rect">
            <a:avLst/>
          </a:prstGeom>
          <a:noFill/>
        </p:spPr>
        <p:txBody>
          <a:bodyPr wrap="square" rtlCol="0">
            <a:spAutoFit/>
          </a:bodyPr>
          <a:lstStyle/>
          <a:p>
            <a:r>
              <a:rPr lang="es-PE" dirty="0" smtClean="0">
                <a:solidFill>
                  <a:srgbClr val="FFBDFF"/>
                </a:solidFill>
              </a:rPr>
              <a:t>En la adultez, el camino se ensancha, pero las responsabilidades pesan sobre nuestros hombros como mochilas cargadas de deberes. El sol de la madurez ilumina el camino con la sabiduría ganada a través de las cicatrices del tiempo.</a:t>
            </a:r>
          </a:p>
          <a:p>
            <a:endParaRPr lang="es-PE" dirty="0" smtClean="0">
              <a:solidFill>
                <a:srgbClr val="FFBDFF"/>
              </a:solidFill>
            </a:endParaRPr>
          </a:p>
          <a:p>
            <a:endParaRPr lang="es-PE" dirty="0">
              <a:solidFill>
                <a:srgbClr val="FF99FF"/>
              </a:solidFill>
            </a:endParaRPr>
          </a:p>
        </p:txBody>
      </p:sp>
    </p:spTree>
  </p:cSld>
  <p:clrMapOvr>
    <a:masterClrMapping/>
  </p:clrMapOvr>
  <p:transition advClick="0" advTm="24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615"/>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tapeta-dom-nad-rzeka-i-drzewa-w-promieniach-slonca.jpg"/>
          <p:cNvPicPr>
            <a:picLocks noGrp="1" noChangeAspect="1"/>
          </p:cNvPicPr>
          <p:nvPr isPhoto="1"/>
        </p:nvPicPr>
        <p:blipFill>
          <a:blip r:embed="rId2">
            <a:lum contrast="40000"/>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1ver.png"/>
          <p:cNvPicPr>
            <a:picLocks noChangeAspect="1"/>
          </p:cNvPicPr>
          <p:nvPr/>
        </p:nvPicPr>
        <p:blipFill>
          <a:blip r:embed="rId3" cstate="print"/>
          <a:srcRect l="5884"/>
          <a:stretch>
            <a:fillRect/>
          </a:stretch>
        </p:blipFill>
        <p:spPr>
          <a:xfrm flipH="1">
            <a:off x="6770090" y="2143122"/>
            <a:ext cx="2373910" cy="2571768"/>
          </a:xfrm>
          <a:prstGeom prst="rect">
            <a:avLst/>
          </a:prstGeom>
        </p:spPr>
      </p:pic>
      <p:pic>
        <p:nvPicPr>
          <p:cNvPr id="4" name="3 Imagen" descr="abstract-green-flower-logo-1B2272E77D-seeklogo.com.png"/>
          <p:cNvPicPr>
            <a:picLocks noChangeAspect="1"/>
          </p:cNvPicPr>
          <p:nvPr/>
        </p:nvPicPr>
        <p:blipFill>
          <a:blip r:embed="rId4"/>
          <a:stretch>
            <a:fillRect/>
          </a:stretch>
        </p:blipFill>
        <p:spPr>
          <a:xfrm>
            <a:off x="3357554" y="0"/>
            <a:ext cx="1160059" cy="1071552"/>
          </a:xfrm>
          <a:prstGeom prst="rect">
            <a:avLst/>
          </a:prstGeom>
          <a:effectLst>
            <a:reflection blurRad="6350" stA="50000" endA="300" endPos="90000" dir="5400000" sy="-100000" algn="bl" rotWithShape="0"/>
          </a:effectLst>
        </p:spPr>
      </p:pic>
      <p:pic>
        <p:nvPicPr>
          <p:cNvPr id="5" name="4 Imagen" descr="abstract-green-flower-logo-1B2272E77D-seeklogo.com.png"/>
          <p:cNvPicPr>
            <a:picLocks noChangeAspect="1"/>
          </p:cNvPicPr>
          <p:nvPr/>
        </p:nvPicPr>
        <p:blipFill>
          <a:blip r:embed="rId4">
            <a:lum bright="-40000" contrast="40000"/>
          </a:blip>
          <a:stretch>
            <a:fillRect/>
          </a:stretch>
        </p:blipFill>
        <p:spPr>
          <a:xfrm flipH="1">
            <a:off x="4500560" y="0"/>
            <a:ext cx="1071572" cy="1071552"/>
          </a:xfrm>
          <a:prstGeom prst="rect">
            <a:avLst/>
          </a:prstGeom>
          <a:effectLst>
            <a:reflection blurRad="6350" stA="50000" endA="300" endPos="90000" dir="5400000" sy="-100000" algn="bl" rotWithShape="0"/>
          </a:effectLst>
        </p:spPr>
      </p:pic>
      <p:pic>
        <p:nvPicPr>
          <p:cNvPr id="6" name="5 Imagen" descr="abstract-green-flower-logo-1B2272E77D-seeklogo.com.png"/>
          <p:cNvPicPr>
            <a:picLocks noChangeAspect="1"/>
          </p:cNvPicPr>
          <p:nvPr/>
        </p:nvPicPr>
        <p:blipFill>
          <a:blip r:embed="rId4">
            <a:lum bright="-40000" contrast="40000"/>
          </a:blip>
          <a:stretch>
            <a:fillRect/>
          </a:stretch>
        </p:blipFill>
        <p:spPr>
          <a:xfrm>
            <a:off x="3357556" y="1000114"/>
            <a:ext cx="1160059" cy="1071552"/>
          </a:xfrm>
          <a:prstGeom prst="rect">
            <a:avLst/>
          </a:prstGeom>
          <a:effectLst>
            <a:reflection blurRad="6350" stA="50000" endA="300" endPos="90000" dir="5400000" sy="-100000" algn="bl" rotWithShape="0"/>
          </a:effectLst>
        </p:spPr>
      </p:pic>
      <p:pic>
        <p:nvPicPr>
          <p:cNvPr id="7" name="6 Imagen" descr="abstract-green-flower-logo-1B2272E77D-seeklogo.com.png"/>
          <p:cNvPicPr>
            <a:picLocks noChangeAspect="1"/>
          </p:cNvPicPr>
          <p:nvPr/>
        </p:nvPicPr>
        <p:blipFill>
          <a:blip r:embed="rId4"/>
          <a:stretch>
            <a:fillRect/>
          </a:stretch>
        </p:blipFill>
        <p:spPr>
          <a:xfrm flipH="1">
            <a:off x="4500562" y="1000114"/>
            <a:ext cx="1071572" cy="1071552"/>
          </a:xfrm>
          <a:prstGeom prst="rect">
            <a:avLst/>
          </a:prstGeom>
          <a:effectLst>
            <a:reflection blurRad="6350" stA="50000" endA="300" endPos="90000" dir="5400000" sy="-100000" algn="bl" rotWithShape="0"/>
          </a:effectLst>
        </p:spPr>
      </p:pic>
      <p:pic>
        <p:nvPicPr>
          <p:cNvPr id="8" name="7 Imagen" descr="abstract-green-flower-logo-1B2272E77D-seeklogo.com.png"/>
          <p:cNvPicPr>
            <a:picLocks noChangeAspect="1"/>
          </p:cNvPicPr>
          <p:nvPr/>
        </p:nvPicPr>
        <p:blipFill>
          <a:blip r:embed="rId4"/>
          <a:stretch>
            <a:fillRect/>
          </a:stretch>
        </p:blipFill>
        <p:spPr>
          <a:xfrm>
            <a:off x="3428992" y="2143140"/>
            <a:ext cx="1160059" cy="1071552"/>
          </a:xfrm>
          <a:prstGeom prst="rect">
            <a:avLst/>
          </a:prstGeom>
          <a:effectLst>
            <a:reflection blurRad="6350" stA="50000" endA="300" endPos="90000" dir="5400000" sy="-100000" algn="bl" rotWithShape="0"/>
          </a:effectLst>
        </p:spPr>
      </p:pic>
      <p:pic>
        <p:nvPicPr>
          <p:cNvPr id="9" name="8 Imagen" descr="abstract-green-flower-logo-1B2272E77D-seeklogo.com.png"/>
          <p:cNvPicPr>
            <a:picLocks noChangeAspect="1"/>
          </p:cNvPicPr>
          <p:nvPr/>
        </p:nvPicPr>
        <p:blipFill>
          <a:blip r:embed="rId4">
            <a:lum bright="-40000" contrast="40000"/>
          </a:blip>
          <a:stretch>
            <a:fillRect/>
          </a:stretch>
        </p:blipFill>
        <p:spPr>
          <a:xfrm flipH="1">
            <a:off x="4571998" y="2143140"/>
            <a:ext cx="1071572" cy="1071552"/>
          </a:xfrm>
          <a:prstGeom prst="rect">
            <a:avLst/>
          </a:prstGeom>
          <a:effectLst>
            <a:reflection blurRad="6350" stA="50000" endA="300" endPos="90000" dir="5400000" sy="-100000" algn="bl" rotWithShape="0"/>
          </a:effectLst>
        </p:spPr>
      </p:pic>
      <p:pic>
        <p:nvPicPr>
          <p:cNvPr id="10" name="9 Imagen" descr="abstract-green-flower-logo-1B2272E77D-seeklogo.com.png"/>
          <p:cNvPicPr>
            <a:picLocks noChangeAspect="1"/>
          </p:cNvPicPr>
          <p:nvPr/>
        </p:nvPicPr>
        <p:blipFill>
          <a:blip r:embed="rId4">
            <a:lum bright="-40000" contrast="40000"/>
          </a:blip>
          <a:stretch>
            <a:fillRect/>
          </a:stretch>
        </p:blipFill>
        <p:spPr>
          <a:xfrm>
            <a:off x="3428994" y="3143254"/>
            <a:ext cx="1160059" cy="1071552"/>
          </a:xfrm>
          <a:prstGeom prst="rect">
            <a:avLst/>
          </a:prstGeom>
          <a:effectLst>
            <a:reflection blurRad="6350" stA="50000" endA="300" endPos="90000" dir="5400000" sy="-100000" algn="bl" rotWithShape="0"/>
          </a:effectLst>
        </p:spPr>
      </p:pic>
      <p:pic>
        <p:nvPicPr>
          <p:cNvPr id="11" name="10 Imagen" descr="abstract-green-flower-logo-1B2272E77D-seeklogo.com.png"/>
          <p:cNvPicPr>
            <a:picLocks noChangeAspect="1"/>
          </p:cNvPicPr>
          <p:nvPr/>
        </p:nvPicPr>
        <p:blipFill>
          <a:blip r:embed="rId4"/>
          <a:stretch>
            <a:fillRect/>
          </a:stretch>
        </p:blipFill>
        <p:spPr>
          <a:xfrm flipH="1">
            <a:off x="4572000" y="3143254"/>
            <a:ext cx="1071572" cy="1071552"/>
          </a:xfrm>
          <a:prstGeom prst="rect">
            <a:avLst/>
          </a:prstGeom>
          <a:effectLst>
            <a:reflection blurRad="6350" stA="50000" endA="300" endPos="90000" dir="5400000" sy="-100000" algn="bl" rotWithShape="0"/>
          </a:effectLst>
        </p:spPr>
      </p:pic>
      <p:pic>
        <p:nvPicPr>
          <p:cNvPr id="12" name="11 Imagen" descr="abstract-green-flower-logo-1B2272E77D-seeklogo.com.png"/>
          <p:cNvPicPr>
            <a:picLocks noChangeAspect="1"/>
          </p:cNvPicPr>
          <p:nvPr/>
        </p:nvPicPr>
        <p:blipFill>
          <a:blip r:embed="rId4"/>
          <a:stretch>
            <a:fillRect/>
          </a:stretch>
        </p:blipFill>
        <p:spPr>
          <a:xfrm>
            <a:off x="3428994" y="4071948"/>
            <a:ext cx="1160059" cy="1071552"/>
          </a:xfrm>
          <a:prstGeom prst="rect">
            <a:avLst/>
          </a:prstGeom>
          <a:effectLst>
            <a:reflection blurRad="6350" stA="50000" endA="300" endPos="90000" dir="5400000" sy="-100000" algn="bl" rotWithShape="0"/>
          </a:effectLst>
        </p:spPr>
      </p:pic>
      <p:pic>
        <p:nvPicPr>
          <p:cNvPr id="13" name="12 Imagen" descr="abstract-green-flower-logo-1B2272E77D-seeklogo.com.png"/>
          <p:cNvPicPr>
            <a:picLocks noChangeAspect="1"/>
          </p:cNvPicPr>
          <p:nvPr/>
        </p:nvPicPr>
        <p:blipFill>
          <a:blip r:embed="rId4">
            <a:lum bright="-40000" contrast="40000"/>
          </a:blip>
          <a:stretch>
            <a:fillRect/>
          </a:stretch>
        </p:blipFill>
        <p:spPr>
          <a:xfrm flipH="1">
            <a:off x="4572000" y="4071948"/>
            <a:ext cx="1071572" cy="1071552"/>
          </a:xfrm>
          <a:prstGeom prst="rect">
            <a:avLst/>
          </a:prstGeom>
          <a:effectLst>
            <a:reflection blurRad="6350" stA="50000" endA="300" endPos="90000" dir="5400000" sy="-100000" algn="bl" rotWithShape="0"/>
          </a:effectLst>
        </p:spPr>
      </p:pic>
      <p:pic>
        <p:nvPicPr>
          <p:cNvPr id="14" name="13 Imagen" descr="tapeta-dom-nad-rzeka-i-drzewa-w-promieniach-slonca.jpg"/>
          <p:cNvPicPr>
            <a:picLocks noGrp="1" noChangeAspect="1"/>
          </p:cNvPicPr>
          <p:nvPr isPhoto="1"/>
        </p:nvPicPr>
        <p:blipFill>
          <a:blip r:embed="rId2">
            <a:lum contrast="40000"/>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2" presetClass="exit" presetSubtype="6" fill="hold"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1+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6" fill="hold" nodeType="with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6" fill="hold" nodeType="withEffect">
                                  <p:stCondLst>
                                    <p:cond delay="0"/>
                                  </p:stCondLst>
                                  <p:childTnLst>
                                    <p:anim calcmode="lin" valueType="num">
                                      <p:cBhvr additive="base">
                                        <p:cTn id="77" dur="2000"/>
                                        <p:tgtEl>
                                          <p:spTgt spid="8"/>
                                        </p:tgtEl>
                                        <p:attrNameLst>
                                          <p:attrName>ppt_x</p:attrName>
                                        </p:attrNameLst>
                                      </p:cBhvr>
                                      <p:tavLst>
                                        <p:tav tm="0">
                                          <p:val>
                                            <p:strVal val="ppt_x"/>
                                          </p:val>
                                        </p:tav>
                                        <p:tav tm="100000">
                                          <p:val>
                                            <p:strVal val="1+ppt_w/2"/>
                                          </p:val>
                                        </p:tav>
                                      </p:tavLst>
                                    </p:anim>
                                    <p:anim calcmode="lin" valueType="num">
                                      <p:cBhvr additive="base">
                                        <p:cTn id="78" dur="2000"/>
                                        <p:tgtEl>
                                          <p:spTgt spid="8"/>
                                        </p:tgtEl>
                                        <p:attrNameLst>
                                          <p:attrName>ppt_y</p:attrName>
                                        </p:attrNameLst>
                                      </p:cBhvr>
                                      <p:tavLst>
                                        <p:tav tm="0">
                                          <p:val>
                                            <p:strVal val="ppt_y"/>
                                          </p:val>
                                        </p:tav>
                                        <p:tav tm="100000">
                                          <p:val>
                                            <p:strVal val="1+ppt_h/2"/>
                                          </p:val>
                                        </p:tav>
                                      </p:tavLst>
                                    </p:anim>
                                    <p:set>
                                      <p:cBhvr>
                                        <p:cTn id="79" dur="1" fill="hold">
                                          <p:stCondLst>
                                            <p:cond delay="1999"/>
                                          </p:stCondLst>
                                        </p:cTn>
                                        <p:tgtEl>
                                          <p:spTgt spid="8"/>
                                        </p:tgtEl>
                                        <p:attrNameLst>
                                          <p:attrName>style.visibility</p:attrName>
                                        </p:attrNameLst>
                                      </p:cBhvr>
                                      <p:to>
                                        <p:strVal val="hidden"/>
                                      </p:to>
                                    </p:set>
                                  </p:childTnLst>
                                </p:cTn>
                              </p:par>
                              <p:par>
                                <p:cTn id="80" presetID="2" presetClass="exit" presetSubtype="6" fill="hold"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6" fill="hold" nodeType="withEffect">
                                  <p:stCondLst>
                                    <p:cond delay="0"/>
                                  </p:stCondLst>
                                  <p:childTnLst>
                                    <p:anim calcmode="lin" valueType="num">
                                      <p:cBhvr additive="base">
                                        <p:cTn id="85" dur="2000"/>
                                        <p:tgtEl>
                                          <p:spTgt spid="12"/>
                                        </p:tgtEl>
                                        <p:attrNameLst>
                                          <p:attrName>ppt_x</p:attrName>
                                        </p:attrNameLst>
                                      </p:cBhvr>
                                      <p:tavLst>
                                        <p:tav tm="0">
                                          <p:val>
                                            <p:strVal val="ppt_x"/>
                                          </p:val>
                                        </p:tav>
                                        <p:tav tm="100000">
                                          <p:val>
                                            <p:strVal val="1+ppt_w/2"/>
                                          </p:val>
                                        </p:tav>
                                      </p:tavLst>
                                    </p:anim>
                                    <p:anim calcmode="lin" valueType="num">
                                      <p:cBhvr additive="base">
                                        <p:cTn id="86" dur="2000"/>
                                        <p:tgtEl>
                                          <p:spTgt spid="12"/>
                                        </p:tgtEl>
                                        <p:attrNameLst>
                                          <p:attrName>ppt_y</p:attrName>
                                        </p:attrNameLst>
                                      </p:cBhvr>
                                      <p:tavLst>
                                        <p:tav tm="0">
                                          <p:val>
                                            <p:strVal val="ppt_y"/>
                                          </p:val>
                                        </p:tav>
                                        <p:tav tm="100000">
                                          <p:val>
                                            <p:strVal val="1+ppt_h/2"/>
                                          </p:val>
                                        </p:tav>
                                      </p:tavLst>
                                    </p:anim>
                                    <p:set>
                                      <p:cBhvr>
                                        <p:cTn id="87" dur="1" fill="hold">
                                          <p:stCondLst>
                                            <p:cond delay="1999"/>
                                          </p:stCondLst>
                                        </p:cTn>
                                        <p:tgtEl>
                                          <p:spTgt spid="12"/>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0-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3"/>
                                        </p:tgtEl>
                                        <p:attrNameLst>
                                          <p:attrName>ppt_x</p:attrName>
                                        </p:attrNameLst>
                                      </p:cBhvr>
                                      <p:tavLst>
                                        <p:tav tm="0">
                                          <p:val>
                                            <p:strVal val="ppt_x"/>
                                          </p:val>
                                        </p:tav>
                                        <p:tav tm="100000">
                                          <p:val>
                                            <p:strVal val="0-ppt_w/2"/>
                                          </p:val>
                                        </p:tav>
                                      </p:tavLst>
                                    </p:anim>
                                    <p:anim calcmode="lin" valueType="num">
                                      <p:cBhvr additive="base">
                                        <p:cTn id="106" dur="2000"/>
                                        <p:tgtEl>
                                          <p:spTgt spid="13"/>
                                        </p:tgtEl>
                                        <p:attrNameLst>
                                          <p:attrName>ppt_y</p:attrName>
                                        </p:attrNameLst>
                                      </p:cBhvr>
                                      <p:tavLst>
                                        <p:tav tm="0">
                                          <p:val>
                                            <p:strVal val="ppt_y"/>
                                          </p:val>
                                        </p:tav>
                                        <p:tav tm="100000">
                                          <p:val>
                                            <p:strVal val="1+ppt_h/2"/>
                                          </p:val>
                                        </p:tav>
                                      </p:tavLst>
                                    </p:anim>
                                    <p:set>
                                      <p:cBhvr>
                                        <p:cTn id="107" dur="1" fill="hold">
                                          <p:stCondLst>
                                            <p:cond delay="1999"/>
                                          </p:stCondLst>
                                        </p:cTn>
                                        <p:tgtEl>
                                          <p:spTgt spid="13"/>
                                        </p:tgtEl>
                                        <p:attrNameLst>
                                          <p:attrName>style.visibility</p:attrName>
                                        </p:attrNameLst>
                                      </p:cBhvr>
                                      <p:to>
                                        <p:strVal val="hidden"/>
                                      </p:to>
                                    </p:set>
                                  </p:childTnLst>
                                </p:cTn>
                              </p:par>
                              <p:par>
                                <p:cTn id="108" presetID="6" presetClass="emph" presetSubtype="0" autoRev="1" fill="hold" nodeType="withEffect">
                                  <p:stCondLst>
                                    <p:cond delay="0"/>
                                  </p:stCondLst>
                                  <p:childTnLst>
                                    <p:animScale>
                                      <p:cBhvr>
                                        <p:cTn id="109" dur="2000" fill="hold"/>
                                        <p:tgtEl>
                                          <p:spTgt spid="4"/>
                                        </p:tgtEl>
                                      </p:cBhvr>
                                      <p:by x="150000" y="150000"/>
                                    </p:animScale>
                                  </p:childTnLst>
                                </p:cTn>
                              </p:par>
                              <p:par>
                                <p:cTn id="110" presetID="6" presetClass="emph" presetSubtype="0" autoRev="1" fill="hold" nodeType="withEffect">
                                  <p:stCondLst>
                                    <p:cond delay="0"/>
                                  </p:stCondLst>
                                  <p:childTnLst>
                                    <p:animScale>
                                      <p:cBhvr>
                                        <p:cTn id="111" dur="2000" fill="hold"/>
                                        <p:tgtEl>
                                          <p:spTgt spid="5"/>
                                        </p:tgtEl>
                                      </p:cBhvr>
                                      <p:by x="150000" y="150000"/>
                                    </p:animScale>
                                  </p:childTnLst>
                                </p:cTn>
                              </p:par>
                              <p:par>
                                <p:cTn id="112" presetID="6" presetClass="emph" presetSubtype="0" autoRev="1" fill="hold" nodeType="withEffect">
                                  <p:stCondLst>
                                    <p:cond delay="0"/>
                                  </p:stCondLst>
                                  <p:childTnLst>
                                    <p:animScale>
                                      <p:cBhvr>
                                        <p:cTn id="113" dur="2000" fill="hold"/>
                                        <p:tgtEl>
                                          <p:spTgt spid="6"/>
                                        </p:tgtEl>
                                      </p:cBhvr>
                                      <p:by x="150000" y="150000"/>
                                    </p:animScale>
                                  </p:childTnLst>
                                </p:cTn>
                              </p:par>
                              <p:par>
                                <p:cTn id="114" presetID="6" presetClass="emph" presetSubtype="0" autoRev="1" fill="hold" nodeType="withEffect">
                                  <p:stCondLst>
                                    <p:cond delay="0"/>
                                  </p:stCondLst>
                                  <p:childTnLst>
                                    <p:animScale>
                                      <p:cBhvr>
                                        <p:cTn id="115" dur="2000" fill="hold"/>
                                        <p:tgtEl>
                                          <p:spTgt spid="7"/>
                                        </p:tgtEl>
                                      </p:cBhvr>
                                      <p:by x="150000" y="150000"/>
                                    </p:animScale>
                                  </p:childTnLst>
                                </p:cTn>
                              </p:par>
                              <p:par>
                                <p:cTn id="116" presetID="6" presetClass="emph" presetSubtype="0" autoRev="1" fill="hold" nodeType="withEffect">
                                  <p:stCondLst>
                                    <p:cond delay="0"/>
                                  </p:stCondLst>
                                  <p:childTnLst>
                                    <p:animScale>
                                      <p:cBhvr>
                                        <p:cTn id="117" dur="2000" fill="hold"/>
                                        <p:tgtEl>
                                          <p:spTgt spid="8"/>
                                        </p:tgtEl>
                                      </p:cBhvr>
                                      <p:by x="150000" y="150000"/>
                                    </p:animScale>
                                  </p:childTnLst>
                                </p:cTn>
                              </p:par>
                              <p:par>
                                <p:cTn id="118" presetID="6" presetClass="emph" presetSubtype="0" autoRev="1" fill="hold" nodeType="withEffect">
                                  <p:stCondLst>
                                    <p:cond delay="0"/>
                                  </p:stCondLst>
                                  <p:childTnLst>
                                    <p:animScale>
                                      <p:cBhvr>
                                        <p:cTn id="119" dur="2000" fill="hold"/>
                                        <p:tgtEl>
                                          <p:spTgt spid="9"/>
                                        </p:tgtEl>
                                      </p:cBhvr>
                                      <p:by x="150000" y="150000"/>
                                    </p:animScale>
                                  </p:childTnLst>
                                </p:cTn>
                              </p:par>
                              <p:par>
                                <p:cTn id="120" presetID="6" presetClass="emph" presetSubtype="0" autoRev="1" fill="hold" nodeType="withEffect">
                                  <p:stCondLst>
                                    <p:cond delay="0"/>
                                  </p:stCondLst>
                                  <p:childTnLst>
                                    <p:animScale>
                                      <p:cBhvr>
                                        <p:cTn id="121" dur="2000" fill="hold"/>
                                        <p:tgtEl>
                                          <p:spTgt spid="10"/>
                                        </p:tgtEl>
                                      </p:cBhvr>
                                      <p:by x="150000" y="150000"/>
                                    </p:animScale>
                                  </p:childTnLst>
                                </p:cTn>
                              </p:par>
                              <p:par>
                                <p:cTn id="122" presetID="6" presetClass="emph" presetSubtype="0" autoRev="1" fill="hold" nodeType="withEffect">
                                  <p:stCondLst>
                                    <p:cond delay="0"/>
                                  </p:stCondLst>
                                  <p:childTnLst>
                                    <p:animScale>
                                      <p:cBhvr>
                                        <p:cTn id="123" dur="2000" fill="hold"/>
                                        <p:tgtEl>
                                          <p:spTgt spid="11"/>
                                        </p:tgtEl>
                                      </p:cBhvr>
                                      <p:by x="150000" y="150000"/>
                                    </p:animScale>
                                  </p:childTnLst>
                                </p:cTn>
                              </p:par>
                              <p:par>
                                <p:cTn id="124" presetID="6" presetClass="emph" presetSubtype="0" autoRev="1" fill="hold" nodeType="withEffect">
                                  <p:stCondLst>
                                    <p:cond delay="0"/>
                                  </p:stCondLst>
                                  <p:childTnLst>
                                    <p:animScale>
                                      <p:cBhvr>
                                        <p:cTn id="125" dur="2000" fill="hold"/>
                                        <p:tgtEl>
                                          <p:spTgt spid="12"/>
                                        </p:tgtEl>
                                      </p:cBhvr>
                                      <p:by x="150000" y="150000"/>
                                    </p:animScale>
                                  </p:childTnLst>
                                </p:cTn>
                              </p:par>
                              <p:par>
                                <p:cTn id="126" presetID="6" presetClass="emph" presetSubtype="0" autoRev="1" fill="hold" nodeType="withEffect">
                                  <p:stCondLst>
                                    <p:cond delay="0"/>
                                  </p:stCondLst>
                                  <p:childTnLst>
                                    <p:animScale>
                                      <p:cBhvr>
                                        <p:cTn id="127" dur="2000" fill="hold"/>
                                        <p:tgtEl>
                                          <p:spTgt spid="13"/>
                                        </p:tgtEl>
                                      </p:cBhvr>
                                      <p:by x="150000" y="150000"/>
                                    </p:animScale>
                                  </p:childTnLst>
                                </p:cTn>
                              </p:par>
                              <p:par>
                                <p:cTn id="128" presetID="17" presetClass="entr" presetSubtype="1"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ppt_x</p:attrName>
                                        </p:attrNameLst>
                                      </p:cBhvr>
                                      <p:tavLst>
                                        <p:tav tm="0">
                                          <p:val>
                                            <p:strVal val="#ppt_x"/>
                                          </p:val>
                                        </p:tav>
                                        <p:tav tm="100000">
                                          <p:val>
                                            <p:strVal val="#ppt_x"/>
                                          </p:val>
                                        </p:tav>
                                      </p:tavLst>
                                    </p:anim>
                                    <p:anim calcmode="lin" valueType="num">
                                      <p:cBhvr>
                                        <p:cTn id="131" dur="2000" fill="hold"/>
                                        <p:tgtEl>
                                          <p:spTgt spid="2"/>
                                        </p:tgtEl>
                                        <p:attrNameLst>
                                          <p:attrName>ppt_y</p:attrName>
                                        </p:attrNameLst>
                                      </p:cBhvr>
                                      <p:tavLst>
                                        <p:tav tm="0">
                                          <p:val>
                                            <p:strVal val="#ppt_y-#ppt_h/2"/>
                                          </p:val>
                                        </p:tav>
                                        <p:tav tm="100000">
                                          <p:val>
                                            <p:strVal val="#ppt_y"/>
                                          </p:val>
                                        </p:tav>
                                      </p:tavLst>
                                    </p:anim>
                                    <p:anim calcmode="lin" valueType="num">
                                      <p:cBhvr>
                                        <p:cTn id="132" dur="2000" fill="hold"/>
                                        <p:tgtEl>
                                          <p:spTgt spid="2"/>
                                        </p:tgtEl>
                                        <p:attrNameLst>
                                          <p:attrName>ppt_w</p:attrName>
                                        </p:attrNameLst>
                                      </p:cBhvr>
                                      <p:tavLst>
                                        <p:tav tm="0">
                                          <p:val>
                                            <p:strVal val="#ppt_w"/>
                                          </p:val>
                                        </p:tav>
                                        <p:tav tm="100000">
                                          <p:val>
                                            <p:strVal val="#ppt_w"/>
                                          </p:val>
                                        </p:tav>
                                      </p:tavLst>
                                    </p:anim>
                                    <p:anim calcmode="lin" valueType="num">
                                      <p:cBhvr>
                                        <p:cTn id="133" dur="2000" fill="hold"/>
                                        <p:tgtEl>
                                          <p:spTgt spid="2"/>
                                        </p:tgtEl>
                                        <p:attrNameLst>
                                          <p:attrName>ppt_h</p:attrName>
                                        </p:attrNameLst>
                                      </p:cBhvr>
                                      <p:tavLst>
                                        <p:tav tm="0">
                                          <p:val>
                                            <p:fltVal val="0"/>
                                          </p:val>
                                        </p:tav>
                                        <p:tav tm="100000">
                                          <p:val>
                                            <p:strVal val="#ppt_h"/>
                                          </p:val>
                                        </p:tav>
                                      </p:tavLst>
                                    </p:anim>
                                  </p:childTnLst>
                                </p:cTn>
                              </p:par>
                            </p:childTnLst>
                          </p:cTn>
                        </p:par>
                        <p:par>
                          <p:cTn id="134" fill="hold">
                            <p:stCondLst>
                              <p:cond delay="6000"/>
                            </p:stCondLst>
                            <p:childTnLst>
                              <p:par>
                                <p:cTn id="135" presetID="10" presetClass="entr" presetSubtype="0" fill="hold" nodeType="after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fade">
                                      <p:cBhvr>
                                        <p:cTn id="13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461100"/>
            </a:gs>
            <a:gs pos="30000">
              <a:srgbClr val="D49E6C"/>
            </a:gs>
            <a:gs pos="70000">
              <a:srgbClr val="A65528"/>
            </a:gs>
            <a:gs pos="100000">
              <a:srgbClr val="663012"/>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tapeta-droga-w-lesie-uslana-pomaranczowymi-lisc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woman600.png"/>
          <p:cNvPicPr>
            <a:picLocks noChangeAspect="1"/>
          </p:cNvPicPr>
          <p:nvPr/>
        </p:nvPicPr>
        <p:blipFill>
          <a:blip r:embed="rId3"/>
          <a:stretch>
            <a:fillRect/>
          </a:stretch>
        </p:blipFill>
        <p:spPr>
          <a:xfrm>
            <a:off x="6572263" y="1643056"/>
            <a:ext cx="2327795" cy="3500444"/>
          </a:xfrm>
          <a:prstGeom prst="rect">
            <a:avLst/>
          </a:prstGeom>
        </p:spPr>
      </p:pic>
      <p:pic>
        <p:nvPicPr>
          <p:cNvPr id="4" name="3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5558198">
            <a:off x="3997756" y="1203047"/>
            <a:ext cx="1608428" cy="1258770"/>
          </a:xfrm>
          <a:prstGeom prst="rect">
            <a:avLst/>
          </a:prstGeom>
        </p:spPr>
      </p:pic>
      <p:pic>
        <p:nvPicPr>
          <p:cNvPr id="5" name="4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10647978">
            <a:off x="4597782" y="2247875"/>
            <a:ext cx="1533739" cy="1200318"/>
          </a:xfrm>
          <a:prstGeom prst="rect">
            <a:avLst/>
          </a:prstGeom>
        </p:spPr>
      </p:pic>
      <p:pic>
        <p:nvPicPr>
          <p:cNvPr id="6" name="5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16526086">
            <a:off x="3475091" y="2791856"/>
            <a:ext cx="1533739" cy="1200318"/>
          </a:xfrm>
          <a:prstGeom prst="rect">
            <a:avLst/>
          </a:prstGeom>
        </p:spPr>
      </p:pic>
      <p:pic>
        <p:nvPicPr>
          <p:cNvPr id="7" name="6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a:off x="2707497" y="1857373"/>
            <a:ext cx="1533739" cy="1200318"/>
          </a:xfrm>
          <a:prstGeom prst="rect">
            <a:avLst/>
          </a:prstGeom>
        </p:spPr>
      </p:pic>
      <p:pic>
        <p:nvPicPr>
          <p:cNvPr id="8" name="7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7865136">
            <a:off x="4484939" y="1604824"/>
            <a:ext cx="1608428" cy="1258770"/>
          </a:xfrm>
          <a:prstGeom prst="rect">
            <a:avLst/>
          </a:prstGeom>
        </p:spPr>
      </p:pic>
      <p:pic>
        <p:nvPicPr>
          <p:cNvPr id="9" name="8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12925682">
            <a:off x="4238567" y="2752019"/>
            <a:ext cx="1533739" cy="1311280"/>
          </a:xfrm>
          <a:prstGeom prst="rect">
            <a:avLst/>
          </a:prstGeom>
        </p:spPr>
      </p:pic>
      <p:pic>
        <p:nvPicPr>
          <p:cNvPr id="10" name="9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19023152">
            <a:off x="2897981" y="2466491"/>
            <a:ext cx="1631109" cy="1200318"/>
          </a:xfrm>
          <a:prstGeom prst="rect">
            <a:avLst/>
          </a:prstGeom>
        </p:spPr>
      </p:pic>
      <p:pic>
        <p:nvPicPr>
          <p:cNvPr id="11" name="10 Imagen" descr="business-company-logo-540EDCB439-seeklogo.com.png"/>
          <p:cNvPicPr>
            <a:picLocks noChangeAspect="1"/>
          </p:cNvPicPr>
          <p:nvPr/>
        </p:nvPicPr>
        <p:blipFill>
          <a:blip r:embed="rId4">
            <a:duotone>
              <a:schemeClr val="accent6">
                <a:shade val="45000"/>
                <a:satMod val="135000"/>
              </a:schemeClr>
              <a:prstClr val="white"/>
            </a:duotone>
            <a:lum bright="-20000" contrast="40000"/>
          </a:blip>
          <a:stretch>
            <a:fillRect/>
          </a:stretch>
        </p:blipFill>
        <p:spPr>
          <a:xfrm rot="2016543">
            <a:off x="3237542" y="1333752"/>
            <a:ext cx="1533739" cy="1345878"/>
          </a:xfrm>
          <a:prstGeom prst="rect">
            <a:avLst/>
          </a:prstGeom>
        </p:spPr>
      </p:pic>
      <p:pic>
        <p:nvPicPr>
          <p:cNvPr id="12" name="11 Imagen" descr="tapeta-droga-w-lesie-uslana-pomaranczowymi-liscm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3"/>
                                        </p:tgtEl>
                                        <p:attrNameLst>
                                          <p:attrName>style.visibility</p:attrName>
                                        </p:attrNameLst>
                                      </p:cBhvr>
                                      <p:to>
                                        <p:strVal val="visible"/>
                                      </p:to>
                                    </p:set>
                                    <p:animEffect transition="in" filter="fade">
                                      <p:cBhvr>
                                        <p:cTn id="14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28e40928212d03c364da2055748c7a3.jpg"/>
          <p:cNvPicPr>
            <a:picLocks noChangeAspect="1"/>
          </p:cNvPicPr>
          <p:nvPr/>
        </p:nvPicPr>
        <p:blipFill>
          <a:blip r:embed="rId2"/>
          <a:stretch>
            <a:fillRect/>
          </a:stretch>
        </p:blipFill>
        <p:spPr>
          <a:xfrm>
            <a:off x="24393" y="0"/>
            <a:ext cx="9095213" cy="5143500"/>
          </a:xfrm>
          <a:prstGeom prst="rect">
            <a:avLst/>
          </a:prstGeom>
        </p:spPr>
      </p:pic>
      <p:sp>
        <p:nvSpPr>
          <p:cNvPr id="3" name="2 CuadroTexto"/>
          <p:cNvSpPr txBox="1"/>
          <p:nvPr/>
        </p:nvSpPr>
        <p:spPr>
          <a:xfrm>
            <a:off x="357159" y="285734"/>
            <a:ext cx="4000528" cy="1754326"/>
          </a:xfrm>
          <a:prstGeom prst="rect">
            <a:avLst/>
          </a:prstGeom>
          <a:noFill/>
        </p:spPr>
        <p:txBody>
          <a:bodyPr wrap="square" rtlCol="0">
            <a:spAutoFit/>
          </a:bodyPr>
          <a:lstStyle/>
          <a:p>
            <a:r>
              <a:rPr lang="es-PE" dirty="0" smtClean="0">
                <a:solidFill>
                  <a:srgbClr val="FFBDFF"/>
                </a:solidFill>
              </a:rPr>
              <a:t>En la vejez, el camino se torna más tranquilo, como un río que ha encontrado su cauce. Reflexionamos sobre los pasos dados, los errores cometidos y los momentos de dicha. Las arrugas en nuestro rostro son mapas que narran historias de risas y lágrimas. </a:t>
            </a:r>
            <a:endParaRPr lang="es-PE" dirty="0">
              <a:solidFill>
                <a:srgbClr val="FFBDFF"/>
              </a:solidFill>
            </a:endParaRPr>
          </a:p>
        </p:txBody>
      </p:sp>
      <p:sp>
        <p:nvSpPr>
          <p:cNvPr id="4" name="3 CuadroTexto"/>
          <p:cNvSpPr txBox="1"/>
          <p:nvPr/>
        </p:nvSpPr>
        <p:spPr>
          <a:xfrm>
            <a:off x="5572132" y="3071816"/>
            <a:ext cx="3071834" cy="1754326"/>
          </a:xfrm>
          <a:prstGeom prst="rect">
            <a:avLst/>
          </a:prstGeom>
          <a:noFill/>
        </p:spPr>
        <p:txBody>
          <a:bodyPr wrap="square" rtlCol="0">
            <a:spAutoFit/>
          </a:bodyPr>
          <a:lstStyle/>
          <a:p>
            <a:r>
              <a:rPr lang="es-PE" dirty="0" smtClean="0">
                <a:solidFill>
                  <a:srgbClr val="FFBDFF"/>
                </a:solidFill>
              </a:rPr>
              <a:t>Pero incluso en esta etapa, el camino no termina; se funde con la eternidad, recordándonos que la vida es un constante fluir, una sinfonía inacabada</a:t>
            </a:r>
          </a:p>
          <a:p>
            <a:endParaRPr lang="es-PE" dirty="0">
              <a:solidFill>
                <a:srgbClr val="FFBDFF"/>
              </a:solidFill>
            </a:endParaRPr>
          </a:p>
        </p:txBody>
      </p:sp>
    </p:spTree>
  </p:cSld>
  <p:clrMapOvr>
    <a:masterClrMapping/>
  </p:clrMapOvr>
  <p:transition advClick="0" advTm="30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220D"/>
            </a:gs>
            <a:gs pos="50000">
              <a:srgbClr val="00B050">
                <a:shade val="67500"/>
                <a:satMod val="115000"/>
              </a:srgbClr>
            </a:gs>
            <a:gs pos="100000">
              <a:srgbClr val="00B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apeta-rozaneczniki-przy-ogrodzonej-balustrada-scie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6" name="5 Imagen" descr="abstract-colorful-style-logo-7F4C07C39D-seeklogo.com.png"/>
          <p:cNvPicPr>
            <a:picLocks noChangeAspect="1"/>
          </p:cNvPicPr>
          <p:nvPr/>
        </p:nvPicPr>
        <p:blipFill>
          <a:blip r:embed="rId3"/>
          <a:stretch>
            <a:fillRect/>
          </a:stretch>
        </p:blipFill>
        <p:spPr>
          <a:xfrm>
            <a:off x="8488773" y="0"/>
            <a:ext cx="655227" cy="642942"/>
          </a:xfrm>
          <a:prstGeom prst="rect">
            <a:avLst/>
          </a:prstGeom>
        </p:spPr>
      </p:pic>
      <p:pic>
        <p:nvPicPr>
          <p:cNvPr id="7" name="6 Imagen" descr="abstract-colorful-style-logo-7F4C07C39D-seeklogo.com.png"/>
          <p:cNvPicPr>
            <a:picLocks noChangeAspect="1"/>
          </p:cNvPicPr>
          <p:nvPr/>
        </p:nvPicPr>
        <p:blipFill>
          <a:blip r:embed="rId3"/>
          <a:stretch>
            <a:fillRect/>
          </a:stretch>
        </p:blipFill>
        <p:spPr>
          <a:xfrm>
            <a:off x="0" y="2643188"/>
            <a:ext cx="655227" cy="642942"/>
          </a:xfrm>
          <a:prstGeom prst="rect">
            <a:avLst/>
          </a:prstGeom>
        </p:spPr>
      </p:pic>
      <p:pic>
        <p:nvPicPr>
          <p:cNvPr id="8" name="7 Imagen" descr="abstract-colorful-style-logo-7F4C07C39D-seeklogo.com.png"/>
          <p:cNvPicPr>
            <a:picLocks noChangeAspect="1"/>
          </p:cNvPicPr>
          <p:nvPr/>
        </p:nvPicPr>
        <p:blipFill>
          <a:blip r:embed="rId3"/>
          <a:stretch>
            <a:fillRect/>
          </a:stretch>
        </p:blipFill>
        <p:spPr>
          <a:xfrm>
            <a:off x="8488773" y="4500558"/>
            <a:ext cx="655227" cy="642942"/>
          </a:xfrm>
          <a:prstGeom prst="rect">
            <a:avLst/>
          </a:prstGeom>
        </p:spPr>
      </p:pic>
      <p:pic>
        <p:nvPicPr>
          <p:cNvPr id="9" name="8 Imagen" descr="abstract-colorful-style-logo-7F4C07C39D-seeklogo.com.png"/>
          <p:cNvPicPr>
            <a:picLocks noChangeAspect="1"/>
          </p:cNvPicPr>
          <p:nvPr/>
        </p:nvPicPr>
        <p:blipFill>
          <a:blip r:embed="rId3"/>
          <a:stretch>
            <a:fillRect/>
          </a:stretch>
        </p:blipFill>
        <p:spPr>
          <a:xfrm>
            <a:off x="0" y="2000246"/>
            <a:ext cx="655227" cy="642942"/>
          </a:xfrm>
          <a:prstGeom prst="rect">
            <a:avLst/>
          </a:prstGeom>
        </p:spPr>
      </p:pic>
      <p:pic>
        <p:nvPicPr>
          <p:cNvPr id="10" name="9 Imagen" descr="abstract-colorful-style-logo-7F4C07C39D-seeklogo.com.png"/>
          <p:cNvPicPr>
            <a:picLocks noChangeAspect="1"/>
          </p:cNvPicPr>
          <p:nvPr/>
        </p:nvPicPr>
        <p:blipFill>
          <a:blip r:embed="rId3"/>
          <a:stretch>
            <a:fillRect/>
          </a:stretch>
        </p:blipFill>
        <p:spPr>
          <a:xfrm>
            <a:off x="1000100" y="1928808"/>
            <a:ext cx="655227" cy="642942"/>
          </a:xfrm>
          <a:prstGeom prst="rect">
            <a:avLst/>
          </a:prstGeom>
        </p:spPr>
      </p:pic>
      <p:pic>
        <p:nvPicPr>
          <p:cNvPr id="11" name="10 Imagen" descr="abstract-colorful-style-logo-7F4C07C39D-seeklogo.com.png"/>
          <p:cNvPicPr>
            <a:picLocks noChangeAspect="1"/>
          </p:cNvPicPr>
          <p:nvPr/>
        </p:nvPicPr>
        <p:blipFill>
          <a:blip r:embed="rId3"/>
          <a:stretch>
            <a:fillRect/>
          </a:stretch>
        </p:blipFill>
        <p:spPr>
          <a:xfrm>
            <a:off x="2143108" y="1928808"/>
            <a:ext cx="655227" cy="642942"/>
          </a:xfrm>
          <a:prstGeom prst="rect">
            <a:avLst/>
          </a:prstGeom>
        </p:spPr>
      </p:pic>
      <p:pic>
        <p:nvPicPr>
          <p:cNvPr id="12" name="11 Imagen" descr="abstract-colorful-style-logo-7F4C07C39D-seeklogo.com.png"/>
          <p:cNvPicPr>
            <a:picLocks noChangeAspect="1"/>
          </p:cNvPicPr>
          <p:nvPr/>
        </p:nvPicPr>
        <p:blipFill>
          <a:blip r:embed="rId3"/>
          <a:stretch>
            <a:fillRect/>
          </a:stretch>
        </p:blipFill>
        <p:spPr>
          <a:xfrm>
            <a:off x="3214678" y="1785932"/>
            <a:ext cx="655227" cy="642942"/>
          </a:xfrm>
          <a:prstGeom prst="rect">
            <a:avLst/>
          </a:prstGeom>
        </p:spPr>
      </p:pic>
      <p:pic>
        <p:nvPicPr>
          <p:cNvPr id="13" name="12 Imagen" descr="abstract-colorful-style-logo-7F4C07C39D-seeklogo.com.png"/>
          <p:cNvPicPr>
            <a:picLocks noChangeAspect="1"/>
          </p:cNvPicPr>
          <p:nvPr/>
        </p:nvPicPr>
        <p:blipFill>
          <a:blip r:embed="rId3"/>
          <a:stretch>
            <a:fillRect/>
          </a:stretch>
        </p:blipFill>
        <p:spPr>
          <a:xfrm>
            <a:off x="4143372" y="1643056"/>
            <a:ext cx="655227" cy="642942"/>
          </a:xfrm>
          <a:prstGeom prst="rect">
            <a:avLst/>
          </a:prstGeom>
        </p:spPr>
      </p:pic>
      <p:pic>
        <p:nvPicPr>
          <p:cNvPr id="14" name="13 Imagen" descr="abstract-colorful-style-logo-7F4C07C39D-seeklogo.com.png"/>
          <p:cNvPicPr>
            <a:picLocks noChangeAspect="1"/>
          </p:cNvPicPr>
          <p:nvPr/>
        </p:nvPicPr>
        <p:blipFill>
          <a:blip r:embed="rId3"/>
          <a:stretch>
            <a:fillRect/>
          </a:stretch>
        </p:blipFill>
        <p:spPr>
          <a:xfrm>
            <a:off x="5143504" y="1500180"/>
            <a:ext cx="655227" cy="642942"/>
          </a:xfrm>
          <a:prstGeom prst="rect">
            <a:avLst/>
          </a:prstGeom>
        </p:spPr>
      </p:pic>
      <p:pic>
        <p:nvPicPr>
          <p:cNvPr id="15" name="14 Imagen" descr="abstract-colorful-style-logo-7F4C07C39D-seeklogo.com.png"/>
          <p:cNvPicPr>
            <a:picLocks noChangeAspect="1"/>
          </p:cNvPicPr>
          <p:nvPr/>
        </p:nvPicPr>
        <p:blipFill>
          <a:blip r:embed="rId3"/>
          <a:stretch>
            <a:fillRect/>
          </a:stretch>
        </p:blipFill>
        <p:spPr>
          <a:xfrm>
            <a:off x="6072198" y="1285866"/>
            <a:ext cx="655227" cy="642942"/>
          </a:xfrm>
          <a:prstGeom prst="rect">
            <a:avLst/>
          </a:prstGeom>
        </p:spPr>
      </p:pic>
      <p:pic>
        <p:nvPicPr>
          <p:cNvPr id="16" name="15 Imagen" descr="abstract-colorful-style-logo-7F4C07C39D-seeklogo.com.png"/>
          <p:cNvPicPr>
            <a:picLocks noChangeAspect="1"/>
          </p:cNvPicPr>
          <p:nvPr/>
        </p:nvPicPr>
        <p:blipFill>
          <a:blip r:embed="rId3"/>
          <a:stretch>
            <a:fillRect/>
          </a:stretch>
        </p:blipFill>
        <p:spPr>
          <a:xfrm>
            <a:off x="7786710" y="571486"/>
            <a:ext cx="655227" cy="642942"/>
          </a:xfrm>
          <a:prstGeom prst="rect">
            <a:avLst/>
          </a:prstGeom>
        </p:spPr>
      </p:pic>
      <p:pic>
        <p:nvPicPr>
          <p:cNvPr id="17" name="16 Imagen" descr="abstract-colorful-style-logo-7F4C07C39D-seeklogo.com.png"/>
          <p:cNvPicPr>
            <a:picLocks noChangeAspect="1"/>
          </p:cNvPicPr>
          <p:nvPr/>
        </p:nvPicPr>
        <p:blipFill>
          <a:blip r:embed="rId3"/>
          <a:stretch>
            <a:fillRect/>
          </a:stretch>
        </p:blipFill>
        <p:spPr>
          <a:xfrm>
            <a:off x="6786578" y="857238"/>
            <a:ext cx="655227" cy="642942"/>
          </a:xfrm>
          <a:prstGeom prst="rect">
            <a:avLst/>
          </a:prstGeom>
        </p:spPr>
      </p:pic>
      <p:pic>
        <p:nvPicPr>
          <p:cNvPr id="18" name="17 Imagen" descr="abstract-colorful-style-logo-7F4C07C39D-seeklogo.com.png"/>
          <p:cNvPicPr>
            <a:picLocks noChangeAspect="1"/>
          </p:cNvPicPr>
          <p:nvPr/>
        </p:nvPicPr>
        <p:blipFill>
          <a:blip r:embed="rId3"/>
          <a:stretch>
            <a:fillRect/>
          </a:stretch>
        </p:blipFill>
        <p:spPr>
          <a:xfrm>
            <a:off x="1000100" y="2714626"/>
            <a:ext cx="655227" cy="642942"/>
          </a:xfrm>
          <a:prstGeom prst="rect">
            <a:avLst/>
          </a:prstGeom>
        </p:spPr>
      </p:pic>
      <p:pic>
        <p:nvPicPr>
          <p:cNvPr id="19" name="18 Imagen" descr="abstract-colorful-style-logo-7F4C07C39D-seeklogo.com.png"/>
          <p:cNvPicPr>
            <a:picLocks noChangeAspect="1"/>
          </p:cNvPicPr>
          <p:nvPr/>
        </p:nvPicPr>
        <p:blipFill>
          <a:blip r:embed="rId3"/>
          <a:stretch>
            <a:fillRect/>
          </a:stretch>
        </p:blipFill>
        <p:spPr>
          <a:xfrm>
            <a:off x="2071670" y="2857502"/>
            <a:ext cx="655227" cy="642942"/>
          </a:xfrm>
          <a:prstGeom prst="rect">
            <a:avLst/>
          </a:prstGeom>
        </p:spPr>
      </p:pic>
      <p:pic>
        <p:nvPicPr>
          <p:cNvPr id="20" name="19 Imagen" descr="abstract-colorful-style-logo-7F4C07C39D-seeklogo.com.png"/>
          <p:cNvPicPr>
            <a:picLocks noChangeAspect="1"/>
          </p:cNvPicPr>
          <p:nvPr/>
        </p:nvPicPr>
        <p:blipFill>
          <a:blip r:embed="rId3"/>
          <a:stretch>
            <a:fillRect/>
          </a:stretch>
        </p:blipFill>
        <p:spPr>
          <a:xfrm>
            <a:off x="3286116" y="2857502"/>
            <a:ext cx="655227" cy="642942"/>
          </a:xfrm>
          <a:prstGeom prst="rect">
            <a:avLst/>
          </a:prstGeom>
        </p:spPr>
      </p:pic>
      <p:pic>
        <p:nvPicPr>
          <p:cNvPr id="21" name="20 Imagen" descr="abstract-colorful-style-logo-7F4C07C39D-seeklogo.com.png"/>
          <p:cNvPicPr>
            <a:picLocks noChangeAspect="1"/>
          </p:cNvPicPr>
          <p:nvPr/>
        </p:nvPicPr>
        <p:blipFill>
          <a:blip r:embed="rId3"/>
          <a:stretch>
            <a:fillRect/>
          </a:stretch>
        </p:blipFill>
        <p:spPr>
          <a:xfrm>
            <a:off x="4286248" y="3000378"/>
            <a:ext cx="655227" cy="642942"/>
          </a:xfrm>
          <a:prstGeom prst="rect">
            <a:avLst/>
          </a:prstGeom>
        </p:spPr>
      </p:pic>
      <p:pic>
        <p:nvPicPr>
          <p:cNvPr id="22" name="21 Imagen" descr="abstract-colorful-style-logo-7F4C07C39D-seeklogo.com.png"/>
          <p:cNvPicPr>
            <a:picLocks noChangeAspect="1"/>
          </p:cNvPicPr>
          <p:nvPr/>
        </p:nvPicPr>
        <p:blipFill>
          <a:blip r:embed="rId3"/>
          <a:stretch>
            <a:fillRect/>
          </a:stretch>
        </p:blipFill>
        <p:spPr>
          <a:xfrm>
            <a:off x="5143504" y="3143254"/>
            <a:ext cx="655227" cy="642942"/>
          </a:xfrm>
          <a:prstGeom prst="rect">
            <a:avLst/>
          </a:prstGeom>
        </p:spPr>
      </p:pic>
      <p:pic>
        <p:nvPicPr>
          <p:cNvPr id="23" name="22 Imagen" descr="abstract-colorful-style-logo-7F4C07C39D-seeklogo.com.png"/>
          <p:cNvPicPr>
            <a:picLocks noChangeAspect="1"/>
          </p:cNvPicPr>
          <p:nvPr/>
        </p:nvPicPr>
        <p:blipFill>
          <a:blip r:embed="rId3"/>
          <a:stretch>
            <a:fillRect/>
          </a:stretch>
        </p:blipFill>
        <p:spPr>
          <a:xfrm>
            <a:off x="6072198" y="3357568"/>
            <a:ext cx="655227" cy="642942"/>
          </a:xfrm>
          <a:prstGeom prst="rect">
            <a:avLst/>
          </a:prstGeom>
        </p:spPr>
      </p:pic>
      <p:pic>
        <p:nvPicPr>
          <p:cNvPr id="24" name="23 Imagen" descr="abstract-colorful-style-logo-7F4C07C39D-seeklogo.com.png"/>
          <p:cNvPicPr>
            <a:picLocks noChangeAspect="1"/>
          </p:cNvPicPr>
          <p:nvPr/>
        </p:nvPicPr>
        <p:blipFill>
          <a:blip r:embed="rId3"/>
          <a:stretch>
            <a:fillRect/>
          </a:stretch>
        </p:blipFill>
        <p:spPr>
          <a:xfrm>
            <a:off x="6929454" y="3714758"/>
            <a:ext cx="655227" cy="642942"/>
          </a:xfrm>
          <a:prstGeom prst="rect">
            <a:avLst/>
          </a:prstGeom>
        </p:spPr>
      </p:pic>
      <p:pic>
        <p:nvPicPr>
          <p:cNvPr id="25" name="24 Imagen" descr="abstract-colorful-style-logo-7F4C07C39D-seeklogo.com.png"/>
          <p:cNvPicPr>
            <a:picLocks noChangeAspect="1"/>
          </p:cNvPicPr>
          <p:nvPr/>
        </p:nvPicPr>
        <p:blipFill>
          <a:blip r:embed="rId3"/>
          <a:stretch>
            <a:fillRect/>
          </a:stretch>
        </p:blipFill>
        <p:spPr>
          <a:xfrm>
            <a:off x="7715272" y="4071948"/>
            <a:ext cx="655227" cy="642942"/>
          </a:xfrm>
          <a:prstGeom prst="rect">
            <a:avLst/>
          </a:prstGeom>
        </p:spPr>
      </p:pic>
      <p:pic>
        <p:nvPicPr>
          <p:cNvPr id="14338" name="Picture 2" descr="Tubes Pinup Png Per Grafica - Photo Shoot | Full Size PNG Download | SeekPNG"/>
          <p:cNvPicPr>
            <a:picLocks noChangeAspect="1" noChangeArrowheads="1"/>
          </p:cNvPicPr>
          <p:nvPr/>
        </p:nvPicPr>
        <p:blipFill>
          <a:blip r:embed="rId4"/>
          <a:srcRect/>
          <a:stretch>
            <a:fillRect/>
          </a:stretch>
        </p:blipFill>
        <p:spPr bwMode="auto">
          <a:xfrm>
            <a:off x="428596" y="705996"/>
            <a:ext cx="2571736" cy="4437504"/>
          </a:xfrm>
          <a:prstGeom prst="rect">
            <a:avLst/>
          </a:prstGeom>
          <a:noFill/>
        </p:spPr>
      </p:pic>
      <p:pic>
        <p:nvPicPr>
          <p:cNvPr id="26" name="25 Imagen" descr="tapeta-rozaneczniki-przy-ogrodzonej-balustrada-sciez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3000" fill="hold"/>
                                        <p:tgtEl>
                                          <p:spTgt spid="6"/>
                                        </p:tgtEl>
                                        <p:attrNameLst>
                                          <p:attrName>ppt_x</p:attrName>
                                        </p:attrNameLst>
                                      </p:cBhvr>
                                      <p:tavLst>
                                        <p:tav tm="0">
                                          <p:val>
                                            <p:strVal val="0-#ppt_w/2"/>
                                          </p:val>
                                        </p:tav>
                                        <p:tav tm="100000">
                                          <p:val>
                                            <p:strVal val="#ppt_x"/>
                                          </p:val>
                                        </p:tav>
                                      </p:tavLst>
                                    </p:anim>
                                    <p:anim calcmode="lin" valueType="num">
                                      <p:cBhvr additive="base">
                                        <p:cTn id="10" dur="3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3000" fill="hold"/>
                                        <p:tgtEl>
                                          <p:spTgt spid="9"/>
                                        </p:tgtEl>
                                        <p:attrNameLst>
                                          <p:attrName>ppt_x</p:attrName>
                                        </p:attrNameLst>
                                      </p:cBhvr>
                                      <p:tavLst>
                                        <p:tav tm="0">
                                          <p:val>
                                            <p:strVal val="0-#ppt_w/2"/>
                                          </p:val>
                                        </p:tav>
                                        <p:tav tm="100000">
                                          <p:val>
                                            <p:strVal val="#ppt_x"/>
                                          </p:val>
                                        </p:tav>
                                      </p:tavLst>
                                    </p:anim>
                                    <p:anim calcmode="lin" valueType="num">
                                      <p:cBhvr additive="base">
                                        <p:cTn id="14" dur="3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3000" fill="hold"/>
                                        <p:tgtEl>
                                          <p:spTgt spid="10"/>
                                        </p:tgtEl>
                                        <p:attrNameLst>
                                          <p:attrName>ppt_x</p:attrName>
                                        </p:attrNameLst>
                                      </p:cBhvr>
                                      <p:tavLst>
                                        <p:tav tm="0">
                                          <p:val>
                                            <p:strVal val="0-#ppt_w/2"/>
                                          </p:val>
                                        </p:tav>
                                        <p:tav tm="100000">
                                          <p:val>
                                            <p:strVal val="#ppt_x"/>
                                          </p:val>
                                        </p:tav>
                                      </p:tavLst>
                                    </p:anim>
                                    <p:anim calcmode="lin" valueType="num">
                                      <p:cBhvr additive="base">
                                        <p:cTn id="18" dur="3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0-#ppt_w/2"/>
                                          </p:val>
                                        </p:tav>
                                        <p:tav tm="100000">
                                          <p:val>
                                            <p:strVal val="#ppt_x"/>
                                          </p:val>
                                        </p:tav>
                                      </p:tavLst>
                                    </p:anim>
                                    <p:anim calcmode="lin" valueType="num">
                                      <p:cBhvr additive="base">
                                        <p:cTn id="22" dur="3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0-#ppt_w/2"/>
                                          </p:val>
                                        </p:tav>
                                        <p:tav tm="100000">
                                          <p:val>
                                            <p:strVal val="#ppt_x"/>
                                          </p:val>
                                        </p:tav>
                                      </p:tavLst>
                                    </p:anim>
                                    <p:anim calcmode="lin" valueType="num">
                                      <p:cBhvr additive="base">
                                        <p:cTn id="26" dur="3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0-#ppt_w/2"/>
                                          </p:val>
                                        </p:tav>
                                        <p:tav tm="100000">
                                          <p:val>
                                            <p:strVal val="#ppt_x"/>
                                          </p:val>
                                        </p:tav>
                                      </p:tavLst>
                                    </p:anim>
                                    <p:anim calcmode="lin" valueType="num">
                                      <p:cBhvr additive="base">
                                        <p:cTn id="30" dur="3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3000" fill="hold"/>
                                        <p:tgtEl>
                                          <p:spTgt spid="14"/>
                                        </p:tgtEl>
                                        <p:attrNameLst>
                                          <p:attrName>ppt_x</p:attrName>
                                        </p:attrNameLst>
                                      </p:cBhvr>
                                      <p:tavLst>
                                        <p:tav tm="0">
                                          <p:val>
                                            <p:strVal val="0-#ppt_w/2"/>
                                          </p:val>
                                        </p:tav>
                                        <p:tav tm="100000">
                                          <p:val>
                                            <p:strVal val="#ppt_x"/>
                                          </p:val>
                                        </p:tav>
                                      </p:tavLst>
                                    </p:anim>
                                    <p:anim calcmode="lin" valueType="num">
                                      <p:cBhvr additive="base">
                                        <p:cTn id="34" dur="3000" fill="hold"/>
                                        <p:tgtEl>
                                          <p:spTgt spid="14"/>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3000" fill="hold"/>
                                        <p:tgtEl>
                                          <p:spTgt spid="15"/>
                                        </p:tgtEl>
                                        <p:attrNameLst>
                                          <p:attrName>ppt_x</p:attrName>
                                        </p:attrNameLst>
                                      </p:cBhvr>
                                      <p:tavLst>
                                        <p:tav tm="0">
                                          <p:val>
                                            <p:strVal val="0-#ppt_w/2"/>
                                          </p:val>
                                        </p:tav>
                                        <p:tav tm="100000">
                                          <p:val>
                                            <p:strVal val="#ppt_x"/>
                                          </p:val>
                                        </p:tav>
                                      </p:tavLst>
                                    </p:anim>
                                    <p:anim calcmode="lin" valueType="num">
                                      <p:cBhvr additive="base">
                                        <p:cTn id="38" dur="3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3000" fill="hold"/>
                                        <p:tgtEl>
                                          <p:spTgt spid="16"/>
                                        </p:tgtEl>
                                        <p:attrNameLst>
                                          <p:attrName>ppt_x</p:attrName>
                                        </p:attrNameLst>
                                      </p:cBhvr>
                                      <p:tavLst>
                                        <p:tav tm="0">
                                          <p:val>
                                            <p:strVal val="0-#ppt_w/2"/>
                                          </p:val>
                                        </p:tav>
                                        <p:tav tm="100000">
                                          <p:val>
                                            <p:strVal val="#ppt_x"/>
                                          </p:val>
                                        </p:tav>
                                      </p:tavLst>
                                    </p:anim>
                                    <p:anim calcmode="lin" valueType="num">
                                      <p:cBhvr additive="base">
                                        <p:cTn id="42" dur="3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3000" fill="hold"/>
                                        <p:tgtEl>
                                          <p:spTgt spid="17"/>
                                        </p:tgtEl>
                                        <p:attrNameLst>
                                          <p:attrName>ppt_x</p:attrName>
                                        </p:attrNameLst>
                                      </p:cBhvr>
                                      <p:tavLst>
                                        <p:tav tm="0">
                                          <p:val>
                                            <p:strVal val="0-#ppt_w/2"/>
                                          </p:val>
                                        </p:tav>
                                        <p:tav tm="100000">
                                          <p:val>
                                            <p:strVal val="#ppt_x"/>
                                          </p:val>
                                        </p:tav>
                                      </p:tavLst>
                                    </p:anim>
                                    <p:anim calcmode="lin" valueType="num">
                                      <p:cBhvr additive="base">
                                        <p:cTn id="46" dur="3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0-#ppt_w/2"/>
                                          </p:val>
                                        </p:tav>
                                        <p:tav tm="100000">
                                          <p:val>
                                            <p:strVal val="#ppt_x"/>
                                          </p:val>
                                        </p:tav>
                                      </p:tavLst>
                                    </p:anim>
                                    <p:anim calcmode="lin" valueType="num">
                                      <p:cBhvr additive="base">
                                        <p:cTn id="50" dur="3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0-#ppt_w/2"/>
                                          </p:val>
                                        </p:tav>
                                        <p:tav tm="100000">
                                          <p:val>
                                            <p:strVal val="#ppt_x"/>
                                          </p:val>
                                        </p:tav>
                                      </p:tavLst>
                                    </p:anim>
                                    <p:anim calcmode="lin" valueType="num">
                                      <p:cBhvr additive="base">
                                        <p:cTn id="54" dur="3000" fill="hold"/>
                                        <p:tgtEl>
                                          <p:spTgt spid="8"/>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3000" fill="hold"/>
                                        <p:tgtEl>
                                          <p:spTgt spid="18"/>
                                        </p:tgtEl>
                                        <p:attrNameLst>
                                          <p:attrName>ppt_x</p:attrName>
                                        </p:attrNameLst>
                                      </p:cBhvr>
                                      <p:tavLst>
                                        <p:tav tm="0">
                                          <p:val>
                                            <p:strVal val="0-#ppt_w/2"/>
                                          </p:val>
                                        </p:tav>
                                        <p:tav tm="100000">
                                          <p:val>
                                            <p:strVal val="#ppt_x"/>
                                          </p:val>
                                        </p:tav>
                                      </p:tavLst>
                                    </p:anim>
                                    <p:anim calcmode="lin" valueType="num">
                                      <p:cBhvr additive="base">
                                        <p:cTn id="58" dur="3000" fill="hold"/>
                                        <p:tgtEl>
                                          <p:spTgt spid="1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3000" fill="hold"/>
                                        <p:tgtEl>
                                          <p:spTgt spid="19"/>
                                        </p:tgtEl>
                                        <p:attrNameLst>
                                          <p:attrName>ppt_x</p:attrName>
                                        </p:attrNameLst>
                                      </p:cBhvr>
                                      <p:tavLst>
                                        <p:tav tm="0">
                                          <p:val>
                                            <p:strVal val="0-#ppt_w/2"/>
                                          </p:val>
                                        </p:tav>
                                        <p:tav tm="100000">
                                          <p:val>
                                            <p:strVal val="#ppt_x"/>
                                          </p:val>
                                        </p:tav>
                                      </p:tavLst>
                                    </p:anim>
                                    <p:anim calcmode="lin" valueType="num">
                                      <p:cBhvr additive="base">
                                        <p:cTn id="62" dur="3000" fill="hold"/>
                                        <p:tgtEl>
                                          <p:spTgt spid="19"/>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3000" fill="hold"/>
                                        <p:tgtEl>
                                          <p:spTgt spid="20"/>
                                        </p:tgtEl>
                                        <p:attrNameLst>
                                          <p:attrName>ppt_x</p:attrName>
                                        </p:attrNameLst>
                                      </p:cBhvr>
                                      <p:tavLst>
                                        <p:tav tm="0">
                                          <p:val>
                                            <p:strVal val="0-#ppt_w/2"/>
                                          </p:val>
                                        </p:tav>
                                        <p:tav tm="100000">
                                          <p:val>
                                            <p:strVal val="#ppt_x"/>
                                          </p:val>
                                        </p:tav>
                                      </p:tavLst>
                                    </p:anim>
                                    <p:anim calcmode="lin" valueType="num">
                                      <p:cBhvr additive="base">
                                        <p:cTn id="66" dur="3000" fill="hold"/>
                                        <p:tgtEl>
                                          <p:spTgt spid="2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3000" fill="hold"/>
                                        <p:tgtEl>
                                          <p:spTgt spid="21"/>
                                        </p:tgtEl>
                                        <p:attrNameLst>
                                          <p:attrName>ppt_x</p:attrName>
                                        </p:attrNameLst>
                                      </p:cBhvr>
                                      <p:tavLst>
                                        <p:tav tm="0">
                                          <p:val>
                                            <p:strVal val="0-#ppt_w/2"/>
                                          </p:val>
                                        </p:tav>
                                        <p:tav tm="100000">
                                          <p:val>
                                            <p:strVal val="#ppt_x"/>
                                          </p:val>
                                        </p:tav>
                                      </p:tavLst>
                                    </p:anim>
                                    <p:anim calcmode="lin" valueType="num">
                                      <p:cBhvr additive="base">
                                        <p:cTn id="70" dur="3000" fill="hold"/>
                                        <p:tgtEl>
                                          <p:spTgt spid="21"/>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3000" fill="hold"/>
                                        <p:tgtEl>
                                          <p:spTgt spid="23"/>
                                        </p:tgtEl>
                                        <p:attrNameLst>
                                          <p:attrName>ppt_x</p:attrName>
                                        </p:attrNameLst>
                                      </p:cBhvr>
                                      <p:tavLst>
                                        <p:tav tm="0">
                                          <p:val>
                                            <p:strVal val="0-#ppt_w/2"/>
                                          </p:val>
                                        </p:tav>
                                        <p:tav tm="100000">
                                          <p:val>
                                            <p:strVal val="#ppt_x"/>
                                          </p:val>
                                        </p:tav>
                                      </p:tavLst>
                                    </p:anim>
                                    <p:anim calcmode="lin" valueType="num">
                                      <p:cBhvr additive="base">
                                        <p:cTn id="78" dur="3000" fill="hold"/>
                                        <p:tgtEl>
                                          <p:spTgt spid="2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3000" fill="hold"/>
                                        <p:tgtEl>
                                          <p:spTgt spid="24"/>
                                        </p:tgtEl>
                                        <p:attrNameLst>
                                          <p:attrName>ppt_x</p:attrName>
                                        </p:attrNameLst>
                                      </p:cBhvr>
                                      <p:tavLst>
                                        <p:tav tm="0">
                                          <p:val>
                                            <p:strVal val="0-#ppt_w/2"/>
                                          </p:val>
                                        </p:tav>
                                        <p:tav tm="100000">
                                          <p:val>
                                            <p:strVal val="#ppt_x"/>
                                          </p:val>
                                        </p:tav>
                                      </p:tavLst>
                                    </p:anim>
                                    <p:anim calcmode="lin" valueType="num">
                                      <p:cBhvr additive="base">
                                        <p:cTn id="82" dur="3000" fill="hold"/>
                                        <p:tgtEl>
                                          <p:spTgt spid="2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3000" fill="hold"/>
                                        <p:tgtEl>
                                          <p:spTgt spid="25"/>
                                        </p:tgtEl>
                                        <p:attrNameLst>
                                          <p:attrName>ppt_x</p:attrName>
                                        </p:attrNameLst>
                                      </p:cBhvr>
                                      <p:tavLst>
                                        <p:tav tm="0">
                                          <p:val>
                                            <p:strVal val="0-#ppt_w/2"/>
                                          </p:val>
                                        </p:tav>
                                        <p:tav tm="100000">
                                          <p:val>
                                            <p:strVal val="#ppt_x"/>
                                          </p:val>
                                        </p:tav>
                                      </p:tavLst>
                                    </p:anim>
                                    <p:anim calcmode="lin" valueType="num">
                                      <p:cBhvr additive="base">
                                        <p:cTn id="86" dur="3000" fill="hold"/>
                                        <p:tgtEl>
                                          <p:spTgt spid="25"/>
                                        </p:tgtEl>
                                        <p:attrNameLst>
                                          <p:attrName>ppt_y</p:attrName>
                                        </p:attrNameLst>
                                      </p:cBhvr>
                                      <p:tavLst>
                                        <p:tav tm="0">
                                          <p:val>
                                            <p:strVal val="0-#ppt_h/2"/>
                                          </p:val>
                                        </p:tav>
                                        <p:tav tm="100000">
                                          <p:val>
                                            <p:strVal val="#ppt_y"/>
                                          </p:val>
                                        </p:tav>
                                      </p:tavLst>
                                    </p:anim>
                                  </p:childTnLst>
                                </p:cTn>
                              </p:par>
                              <p:par>
                                <p:cTn id="87" presetID="15" presetClass="entr" presetSubtype="0" fill="hold"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3000" fill="hold"/>
                                        <p:tgtEl>
                                          <p:spTgt spid="6"/>
                                        </p:tgtEl>
                                        <p:attrNameLst>
                                          <p:attrName>ppt_w</p:attrName>
                                        </p:attrNameLst>
                                      </p:cBhvr>
                                      <p:tavLst>
                                        <p:tav tm="0">
                                          <p:val>
                                            <p:fltVal val="0"/>
                                          </p:val>
                                        </p:tav>
                                        <p:tav tm="100000">
                                          <p:val>
                                            <p:strVal val="#ppt_w"/>
                                          </p:val>
                                        </p:tav>
                                      </p:tavLst>
                                    </p:anim>
                                    <p:anim calcmode="lin" valueType="num">
                                      <p:cBhvr>
                                        <p:cTn id="90" dur="3000" fill="hold"/>
                                        <p:tgtEl>
                                          <p:spTgt spid="6"/>
                                        </p:tgtEl>
                                        <p:attrNameLst>
                                          <p:attrName>ppt_h</p:attrName>
                                        </p:attrNameLst>
                                      </p:cBhvr>
                                      <p:tavLst>
                                        <p:tav tm="0">
                                          <p:val>
                                            <p:fltVal val="0"/>
                                          </p:val>
                                        </p:tav>
                                        <p:tav tm="100000">
                                          <p:val>
                                            <p:strVal val="#ppt_h"/>
                                          </p:val>
                                        </p:tav>
                                      </p:tavLst>
                                    </p:anim>
                                    <p:anim calcmode="lin" valueType="num">
                                      <p:cBhvr>
                                        <p:cTn id="91"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92" dur="3000" fill="hold"/>
                                        <p:tgtEl>
                                          <p:spTgt spid="6"/>
                                        </p:tgtEl>
                                        <p:attrNameLst>
                                          <p:attrName>ppt_y</p:attrName>
                                        </p:attrNameLst>
                                      </p:cBhvr>
                                      <p:tavLst>
                                        <p:tav tm="0" fmla="#ppt_y+(sin(-2*pi*(1-$))*-#ppt_x+cos(-2*pi*(1-$))*(1-#ppt_y))*(1-$)">
                                          <p:val>
                                            <p:fltVal val="0"/>
                                          </p:val>
                                        </p:tav>
                                        <p:tav tm="100000">
                                          <p:val>
                                            <p:fltVal val="1"/>
                                          </p:val>
                                        </p:tav>
                                      </p:tavLst>
                                    </p:anim>
                                  </p:childTnLst>
                                </p:cTn>
                              </p:par>
                              <p:par>
                                <p:cTn id="93" presetID="15" presetClass="entr" presetSubtype="0" fill="hold" nodeType="withEffect">
                                  <p:stCondLst>
                                    <p:cond delay="0"/>
                                  </p:stCondLst>
                                  <p:childTnLst>
                                    <p:set>
                                      <p:cBhvr>
                                        <p:cTn id="94" dur="1" fill="hold">
                                          <p:stCondLst>
                                            <p:cond delay="0"/>
                                          </p:stCondLst>
                                        </p:cTn>
                                        <p:tgtEl>
                                          <p:spTgt spid="9"/>
                                        </p:tgtEl>
                                        <p:attrNameLst>
                                          <p:attrName>style.visibility</p:attrName>
                                        </p:attrNameLst>
                                      </p:cBhvr>
                                      <p:to>
                                        <p:strVal val="visible"/>
                                      </p:to>
                                    </p:set>
                                    <p:anim calcmode="lin" valueType="num">
                                      <p:cBhvr>
                                        <p:cTn id="95" dur="3000" fill="hold"/>
                                        <p:tgtEl>
                                          <p:spTgt spid="9"/>
                                        </p:tgtEl>
                                        <p:attrNameLst>
                                          <p:attrName>ppt_w</p:attrName>
                                        </p:attrNameLst>
                                      </p:cBhvr>
                                      <p:tavLst>
                                        <p:tav tm="0">
                                          <p:val>
                                            <p:fltVal val="0"/>
                                          </p:val>
                                        </p:tav>
                                        <p:tav tm="100000">
                                          <p:val>
                                            <p:strVal val="#ppt_w"/>
                                          </p:val>
                                        </p:tav>
                                      </p:tavLst>
                                    </p:anim>
                                    <p:anim calcmode="lin" valueType="num">
                                      <p:cBhvr>
                                        <p:cTn id="96" dur="3000" fill="hold"/>
                                        <p:tgtEl>
                                          <p:spTgt spid="9"/>
                                        </p:tgtEl>
                                        <p:attrNameLst>
                                          <p:attrName>ppt_h</p:attrName>
                                        </p:attrNameLst>
                                      </p:cBhvr>
                                      <p:tavLst>
                                        <p:tav tm="0">
                                          <p:val>
                                            <p:fltVal val="0"/>
                                          </p:val>
                                        </p:tav>
                                        <p:tav tm="100000">
                                          <p:val>
                                            <p:strVal val="#ppt_h"/>
                                          </p:val>
                                        </p:tav>
                                      </p:tavLst>
                                    </p:anim>
                                    <p:anim calcmode="lin" valueType="num">
                                      <p:cBhvr>
                                        <p:cTn id="97"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98" dur="3000" fill="hold"/>
                                        <p:tgtEl>
                                          <p:spTgt spid="9"/>
                                        </p:tgtEl>
                                        <p:attrNameLst>
                                          <p:attrName>ppt_y</p:attrName>
                                        </p:attrNameLst>
                                      </p:cBhvr>
                                      <p:tavLst>
                                        <p:tav tm="0" fmla="#ppt_y+(sin(-2*pi*(1-$))*-#ppt_x+cos(-2*pi*(1-$))*(1-#ppt_y))*(1-$)">
                                          <p:val>
                                            <p:fltVal val="0"/>
                                          </p:val>
                                        </p:tav>
                                        <p:tav tm="100000">
                                          <p:val>
                                            <p:fltVal val="1"/>
                                          </p:val>
                                        </p:tav>
                                      </p:tavLst>
                                    </p:anim>
                                  </p:childTnLst>
                                </p:cTn>
                              </p:par>
                              <p:par>
                                <p:cTn id="99" presetID="15" presetClass="entr" presetSubtype="0" fill="hold"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3000" fill="hold"/>
                                        <p:tgtEl>
                                          <p:spTgt spid="10"/>
                                        </p:tgtEl>
                                        <p:attrNameLst>
                                          <p:attrName>ppt_w</p:attrName>
                                        </p:attrNameLst>
                                      </p:cBhvr>
                                      <p:tavLst>
                                        <p:tav tm="0">
                                          <p:val>
                                            <p:fltVal val="0"/>
                                          </p:val>
                                        </p:tav>
                                        <p:tav tm="100000">
                                          <p:val>
                                            <p:strVal val="#ppt_w"/>
                                          </p:val>
                                        </p:tav>
                                      </p:tavLst>
                                    </p:anim>
                                    <p:anim calcmode="lin" valueType="num">
                                      <p:cBhvr>
                                        <p:cTn id="102" dur="3000" fill="hold"/>
                                        <p:tgtEl>
                                          <p:spTgt spid="10"/>
                                        </p:tgtEl>
                                        <p:attrNameLst>
                                          <p:attrName>ppt_h</p:attrName>
                                        </p:attrNameLst>
                                      </p:cBhvr>
                                      <p:tavLst>
                                        <p:tav tm="0">
                                          <p:val>
                                            <p:fltVal val="0"/>
                                          </p:val>
                                        </p:tav>
                                        <p:tav tm="100000">
                                          <p:val>
                                            <p:strVal val="#ppt_h"/>
                                          </p:val>
                                        </p:tav>
                                      </p:tavLst>
                                    </p:anim>
                                    <p:anim calcmode="lin" valueType="num">
                                      <p:cBhvr>
                                        <p:cTn id="103"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4" dur="3000" fill="hold"/>
                                        <p:tgtEl>
                                          <p:spTgt spid="10"/>
                                        </p:tgtEl>
                                        <p:attrNameLst>
                                          <p:attrName>ppt_y</p:attrName>
                                        </p:attrNameLst>
                                      </p:cBhvr>
                                      <p:tavLst>
                                        <p:tav tm="0" fmla="#ppt_y+(sin(-2*pi*(1-$))*-#ppt_x+cos(-2*pi*(1-$))*(1-#ppt_y))*(1-$)">
                                          <p:val>
                                            <p:fltVal val="0"/>
                                          </p:val>
                                        </p:tav>
                                        <p:tav tm="100000">
                                          <p:val>
                                            <p:fltVal val="1"/>
                                          </p:val>
                                        </p:tav>
                                      </p:tavLst>
                                    </p:anim>
                                  </p:childTnLst>
                                </p:cTn>
                              </p:par>
                              <p:par>
                                <p:cTn id="105" presetID="15" presetClass="entr" presetSubtype="0" fill="hold" nodeType="withEffect">
                                  <p:stCondLst>
                                    <p:cond delay="0"/>
                                  </p:stCondLst>
                                  <p:childTnLst>
                                    <p:set>
                                      <p:cBhvr>
                                        <p:cTn id="106" dur="1" fill="hold">
                                          <p:stCondLst>
                                            <p:cond delay="0"/>
                                          </p:stCondLst>
                                        </p:cTn>
                                        <p:tgtEl>
                                          <p:spTgt spid="11"/>
                                        </p:tgtEl>
                                        <p:attrNameLst>
                                          <p:attrName>style.visibility</p:attrName>
                                        </p:attrNameLst>
                                      </p:cBhvr>
                                      <p:to>
                                        <p:strVal val="visible"/>
                                      </p:to>
                                    </p:set>
                                    <p:anim calcmode="lin" valueType="num">
                                      <p:cBhvr>
                                        <p:cTn id="107" dur="3000" fill="hold"/>
                                        <p:tgtEl>
                                          <p:spTgt spid="11"/>
                                        </p:tgtEl>
                                        <p:attrNameLst>
                                          <p:attrName>ppt_w</p:attrName>
                                        </p:attrNameLst>
                                      </p:cBhvr>
                                      <p:tavLst>
                                        <p:tav tm="0">
                                          <p:val>
                                            <p:fltVal val="0"/>
                                          </p:val>
                                        </p:tav>
                                        <p:tav tm="100000">
                                          <p:val>
                                            <p:strVal val="#ppt_w"/>
                                          </p:val>
                                        </p:tav>
                                      </p:tavLst>
                                    </p:anim>
                                    <p:anim calcmode="lin" valueType="num">
                                      <p:cBhvr>
                                        <p:cTn id="108" dur="3000" fill="hold"/>
                                        <p:tgtEl>
                                          <p:spTgt spid="11"/>
                                        </p:tgtEl>
                                        <p:attrNameLst>
                                          <p:attrName>ppt_h</p:attrName>
                                        </p:attrNameLst>
                                      </p:cBhvr>
                                      <p:tavLst>
                                        <p:tav tm="0">
                                          <p:val>
                                            <p:fltVal val="0"/>
                                          </p:val>
                                        </p:tav>
                                        <p:tav tm="100000">
                                          <p:val>
                                            <p:strVal val="#ppt_h"/>
                                          </p:val>
                                        </p:tav>
                                      </p:tavLst>
                                    </p:anim>
                                    <p:anim calcmode="lin" valueType="num">
                                      <p:cBhvr>
                                        <p:cTn id="109"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10" dur="3000" fill="hold"/>
                                        <p:tgtEl>
                                          <p:spTgt spid="11"/>
                                        </p:tgtEl>
                                        <p:attrNameLst>
                                          <p:attrName>ppt_y</p:attrName>
                                        </p:attrNameLst>
                                      </p:cBhvr>
                                      <p:tavLst>
                                        <p:tav tm="0" fmla="#ppt_y+(sin(-2*pi*(1-$))*-#ppt_x+cos(-2*pi*(1-$))*(1-#ppt_y))*(1-$)">
                                          <p:val>
                                            <p:fltVal val="0"/>
                                          </p:val>
                                        </p:tav>
                                        <p:tav tm="100000">
                                          <p:val>
                                            <p:fltVal val="1"/>
                                          </p:val>
                                        </p:tav>
                                      </p:tavLst>
                                    </p:anim>
                                  </p:childTnLst>
                                </p:cTn>
                              </p:par>
                              <p:par>
                                <p:cTn id="111" presetID="15" presetClass="entr" presetSubtype="0" fill="hold" nodeType="withEffect">
                                  <p:stCondLst>
                                    <p:cond delay="0"/>
                                  </p:stCondLst>
                                  <p:childTnLst>
                                    <p:set>
                                      <p:cBhvr>
                                        <p:cTn id="112" dur="1" fill="hold">
                                          <p:stCondLst>
                                            <p:cond delay="0"/>
                                          </p:stCondLst>
                                        </p:cTn>
                                        <p:tgtEl>
                                          <p:spTgt spid="12"/>
                                        </p:tgtEl>
                                        <p:attrNameLst>
                                          <p:attrName>style.visibility</p:attrName>
                                        </p:attrNameLst>
                                      </p:cBhvr>
                                      <p:to>
                                        <p:strVal val="visible"/>
                                      </p:to>
                                    </p:set>
                                    <p:anim calcmode="lin" valueType="num">
                                      <p:cBhvr>
                                        <p:cTn id="113" dur="3000" fill="hold"/>
                                        <p:tgtEl>
                                          <p:spTgt spid="12"/>
                                        </p:tgtEl>
                                        <p:attrNameLst>
                                          <p:attrName>ppt_w</p:attrName>
                                        </p:attrNameLst>
                                      </p:cBhvr>
                                      <p:tavLst>
                                        <p:tav tm="0">
                                          <p:val>
                                            <p:fltVal val="0"/>
                                          </p:val>
                                        </p:tav>
                                        <p:tav tm="100000">
                                          <p:val>
                                            <p:strVal val="#ppt_w"/>
                                          </p:val>
                                        </p:tav>
                                      </p:tavLst>
                                    </p:anim>
                                    <p:anim calcmode="lin" valueType="num">
                                      <p:cBhvr>
                                        <p:cTn id="114" dur="3000" fill="hold"/>
                                        <p:tgtEl>
                                          <p:spTgt spid="12"/>
                                        </p:tgtEl>
                                        <p:attrNameLst>
                                          <p:attrName>ppt_h</p:attrName>
                                        </p:attrNameLst>
                                      </p:cBhvr>
                                      <p:tavLst>
                                        <p:tav tm="0">
                                          <p:val>
                                            <p:fltVal val="0"/>
                                          </p:val>
                                        </p:tav>
                                        <p:tav tm="100000">
                                          <p:val>
                                            <p:strVal val="#ppt_h"/>
                                          </p:val>
                                        </p:tav>
                                      </p:tavLst>
                                    </p:anim>
                                    <p:anim calcmode="lin" valueType="num">
                                      <p:cBhvr>
                                        <p:cTn id="115"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16" dur="3000" fill="hold"/>
                                        <p:tgtEl>
                                          <p:spTgt spid="12"/>
                                        </p:tgtEl>
                                        <p:attrNameLst>
                                          <p:attrName>ppt_y</p:attrName>
                                        </p:attrNameLst>
                                      </p:cBhvr>
                                      <p:tavLst>
                                        <p:tav tm="0" fmla="#ppt_y+(sin(-2*pi*(1-$))*-#ppt_x+cos(-2*pi*(1-$))*(1-#ppt_y))*(1-$)">
                                          <p:val>
                                            <p:fltVal val="0"/>
                                          </p:val>
                                        </p:tav>
                                        <p:tav tm="100000">
                                          <p:val>
                                            <p:fltVal val="1"/>
                                          </p:val>
                                        </p:tav>
                                      </p:tavLst>
                                    </p:anim>
                                  </p:childTnLst>
                                </p:cTn>
                              </p:par>
                              <p:par>
                                <p:cTn id="117" presetID="15" presetClass="entr" presetSubtype="0" fill="hold"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3000" fill="hold"/>
                                        <p:tgtEl>
                                          <p:spTgt spid="13"/>
                                        </p:tgtEl>
                                        <p:attrNameLst>
                                          <p:attrName>ppt_w</p:attrName>
                                        </p:attrNameLst>
                                      </p:cBhvr>
                                      <p:tavLst>
                                        <p:tav tm="0">
                                          <p:val>
                                            <p:fltVal val="0"/>
                                          </p:val>
                                        </p:tav>
                                        <p:tav tm="100000">
                                          <p:val>
                                            <p:strVal val="#ppt_w"/>
                                          </p:val>
                                        </p:tav>
                                      </p:tavLst>
                                    </p:anim>
                                    <p:anim calcmode="lin" valueType="num">
                                      <p:cBhvr>
                                        <p:cTn id="120" dur="3000" fill="hold"/>
                                        <p:tgtEl>
                                          <p:spTgt spid="13"/>
                                        </p:tgtEl>
                                        <p:attrNameLst>
                                          <p:attrName>ppt_h</p:attrName>
                                        </p:attrNameLst>
                                      </p:cBhvr>
                                      <p:tavLst>
                                        <p:tav tm="0">
                                          <p:val>
                                            <p:fltVal val="0"/>
                                          </p:val>
                                        </p:tav>
                                        <p:tav tm="100000">
                                          <p:val>
                                            <p:strVal val="#ppt_h"/>
                                          </p:val>
                                        </p:tav>
                                      </p:tavLst>
                                    </p:anim>
                                    <p:anim calcmode="lin" valueType="num">
                                      <p:cBhvr>
                                        <p:cTn id="121"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22" dur="3000" fill="hold"/>
                                        <p:tgtEl>
                                          <p:spTgt spid="13"/>
                                        </p:tgtEl>
                                        <p:attrNameLst>
                                          <p:attrName>ppt_y</p:attrName>
                                        </p:attrNameLst>
                                      </p:cBhvr>
                                      <p:tavLst>
                                        <p:tav tm="0" fmla="#ppt_y+(sin(-2*pi*(1-$))*-#ppt_x+cos(-2*pi*(1-$))*(1-#ppt_y))*(1-$)">
                                          <p:val>
                                            <p:fltVal val="0"/>
                                          </p:val>
                                        </p:tav>
                                        <p:tav tm="100000">
                                          <p:val>
                                            <p:fltVal val="1"/>
                                          </p:val>
                                        </p:tav>
                                      </p:tavLst>
                                    </p:anim>
                                  </p:childTnLst>
                                </p:cTn>
                              </p:par>
                              <p:par>
                                <p:cTn id="123" presetID="15" presetClass="entr" presetSubtype="0" fill="hold"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3000" fill="hold"/>
                                        <p:tgtEl>
                                          <p:spTgt spid="14"/>
                                        </p:tgtEl>
                                        <p:attrNameLst>
                                          <p:attrName>ppt_w</p:attrName>
                                        </p:attrNameLst>
                                      </p:cBhvr>
                                      <p:tavLst>
                                        <p:tav tm="0">
                                          <p:val>
                                            <p:fltVal val="0"/>
                                          </p:val>
                                        </p:tav>
                                        <p:tav tm="100000">
                                          <p:val>
                                            <p:strVal val="#ppt_w"/>
                                          </p:val>
                                        </p:tav>
                                      </p:tavLst>
                                    </p:anim>
                                    <p:anim calcmode="lin" valueType="num">
                                      <p:cBhvr>
                                        <p:cTn id="126" dur="3000" fill="hold"/>
                                        <p:tgtEl>
                                          <p:spTgt spid="14"/>
                                        </p:tgtEl>
                                        <p:attrNameLst>
                                          <p:attrName>ppt_h</p:attrName>
                                        </p:attrNameLst>
                                      </p:cBhvr>
                                      <p:tavLst>
                                        <p:tav tm="0">
                                          <p:val>
                                            <p:fltVal val="0"/>
                                          </p:val>
                                        </p:tav>
                                        <p:tav tm="100000">
                                          <p:val>
                                            <p:strVal val="#ppt_h"/>
                                          </p:val>
                                        </p:tav>
                                      </p:tavLst>
                                    </p:anim>
                                    <p:anim calcmode="lin" valueType="num">
                                      <p:cBhvr>
                                        <p:cTn id="127" dur="3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28" dur="3000" fill="hold"/>
                                        <p:tgtEl>
                                          <p:spTgt spid="14"/>
                                        </p:tgtEl>
                                        <p:attrNameLst>
                                          <p:attrName>ppt_y</p:attrName>
                                        </p:attrNameLst>
                                      </p:cBhvr>
                                      <p:tavLst>
                                        <p:tav tm="0" fmla="#ppt_y+(sin(-2*pi*(1-$))*-#ppt_x+cos(-2*pi*(1-$))*(1-#ppt_y))*(1-$)">
                                          <p:val>
                                            <p:fltVal val="0"/>
                                          </p:val>
                                        </p:tav>
                                        <p:tav tm="100000">
                                          <p:val>
                                            <p:fltVal val="1"/>
                                          </p:val>
                                        </p:tav>
                                      </p:tavLst>
                                    </p:anim>
                                  </p:childTnLst>
                                </p:cTn>
                              </p:par>
                              <p:par>
                                <p:cTn id="129" presetID="15" presetClass="entr" presetSubtype="0" fill="hold" nodeType="withEffect">
                                  <p:stCondLst>
                                    <p:cond delay="0"/>
                                  </p:stCondLst>
                                  <p:childTnLst>
                                    <p:set>
                                      <p:cBhvr>
                                        <p:cTn id="130" dur="1" fill="hold">
                                          <p:stCondLst>
                                            <p:cond delay="0"/>
                                          </p:stCondLst>
                                        </p:cTn>
                                        <p:tgtEl>
                                          <p:spTgt spid="15"/>
                                        </p:tgtEl>
                                        <p:attrNameLst>
                                          <p:attrName>style.visibility</p:attrName>
                                        </p:attrNameLst>
                                      </p:cBhvr>
                                      <p:to>
                                        <p:strVal val="visible"/>
                                      </p:to>
                                    </p:set>
                                    <p:anim calcmode="lin" valueType="num">
                                      <p:cBhvr>
                                        <p:cTn id="131" dur="3000" fill="hold"/>
                                        <p:tgtEl>
                                          <p:spTgt spid="15"/>
                                        </p:tgtEl>
                                        <p:attrNameLst>
                                          <p:attrName>ppt_w</p:attrName>
                                        </p:attrNameLst>
                                      </p:cBhvr>
                                      <p:tavLst>
                                        <p:tav tm="0">
                                          <p:val>
                                            <p:fltVal val="0"/>
                                          </p:val>
                                        </p:tav>
                                        <p:tav tm="100000">
                                          <p:val>
                                            <p:strVal val="#ppt_w"/>
                                          </p:val>
                                        </p:tav>
                                      </p:tavLst>
                                    </p:anim>
                                    <p:anim calcmode="lin" valueType="num">
                                      <p:cBhvr>
                                        <p:cTn id="132" dur="3000" fill="hold"/>
                                        <p:tgtEl>
                                          <p:spTgt spid="15"/>
                                        </p:tgtEl>
                                        <p:attrNameLst>
                                          <p:attrName>ppt_h</p:attrName>
                                        </p:attrNameLst>
                                      </p:cBhvr>
                                      <p:tavLst>
                                        <p:tav tm="0">
                                          <p:val>
                                            <p:fltVal val="0"/>
                                          </p:val>
                                        </p:tav>
                                        <p:tav tm="100000">
                                          <p:val>
                                            <p:strVal val="#ppt_h"/>
                                          </p:val>
                                        </p:tav>
                                      </p:tavLst>
                                    </p:anim>
                                    <p:anim calcmode="lin" valueType="num">
                                      <p:cBhvr>
                                        <p:cTn id="133" dur="3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34" dur="3000" fill="hold"/>
                                        <p:tgtEl>
                                          <p:spTgt spid="15"/>
                                        </p:tgtEl>
                                        <p:attrNameLst>
                                          <p:attrName>ppt_y</p:attrName>
                                        </p:attrNameLst>
                                      </p:cBhvr>
                                      <p:tavLst>
                                        <p:tav tm="0" fmla="#ppt_y+(sin(-2*pi*(1-$))*-#ppt_x+cos(-2*pi*(1-$))*(1-#ppt_y))*(1-$)">
                                          <p:val>
                                            <p:fltVal val="0"/>
                                          </p:val>
                                        </p:tav>
                                        <p:tav tm="100000">
                                          <p:val>
                                            <p:fltVal val="1"/>
                                          </p:val>
                                        </p:tav>
                                      </p:tavLst>
                                    </p:anim>
                                  </p:childTnLst>
                                </p:cTn>
                              </p:par>
                              <p:par>
                                <p:cTn id="135" presetID="15" presetClass="entr" presetSubtype="0" fill="hold" nodeType="withEffect">
                                  <p:stCondLst>
                                    <p:cond delay="0"/>
                                  </p:stCondLst>
                                  <p:childTnLst>
                                    <p:set>
                                      <p:cBhvr>
                                        <p:cTn id="136" dur="1" fill="hold">
                                          <p:stCondLst>
                                            <p:cond delay="0"/>
                                          </p:stCondLst>
                                        </p:cTn>
                                        <p:tgtEl>
                                          <p:spTgt spid="16"/>
                                        </p:tgtEl>
                                        <p:attrNameLst>
                                          <p:attrName>style.visibility</p:attrName>
                                        </p:attrNameLst>
                                      </p:cBhvr>
                                      <p:to>
                                        <p:strVal val="visible"/>
                                      </p:to>
                                    </p:set>
                                    <p:anim calcmode="lin" valueType="num">
                                      <p:cBhvr>
                                        <p:cTn id="137" dur="3000" fill="hold"/>
                                        <p:tgtEl>
                                          <p:spTgt spid="16"/>
                                        </p:tgtEl>
                                        <p:attrNameLst>
                                          <p:attrName>ppt_w</p:attrName>
                                        </p:attrNameLst>
                                      </p:cBhvr>
                                      <p:tavLst>
                                        <p:tav tm="0">
                                          <p:val>
                                            <p:fltVal val="0"/>
                                          </p:val>
                                        </p:tav>
                                        <p:tav tm="100000">
                                          <p:val>
                                            <p:strVal val="#ppt_w"/>
                                          </p:val>
                                        </p:tav>
                                      </p:tavLst>
                                    </p:anim>
                                    <p:anim calcmode="lin" valueType="num">
                                      <p:cBhvr>
                                        <p:cTn id="138" dur="3000" fill="hold"/>
                                        <p:tgtEl>
                                          <p:spTgt spid="16"/>
                                        </p:tgtEl>
                                        <p:attrNameLst>
                                          <p:attrName>ppt_h</p:attrName>
                                        </p:attrNameLst>
                                      </p:cBhvr>
                                      <p:tavLst>
                                        <p:tav tm="0">
                                          <p:val>
                                            <p:fltVal val="0"/>
                                          </p:val>
                                        </p:tav>
                                        <p:tav tm="100000">
                                          <p:val>
                                            <p:strVal val="#ppt_h"/>
                                          </p:val>
                                        </p:tav>
                                      </p:tavLst>
                                    </p:anim>
                                    <p:anim calcmode="lin" valueType="num">
                                      <p:cBhvr>
                                        <p:cTn id="139" dur="3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40" dur="3000" fill="hold"/>
                                        <p:tgtEl>
                                          <p:spTgt spid="16"/>
                                        </p:tgtEl>
                                        <p:attrNameLst>
                                          <p:attrName>ppt_y</p:attrName>
                                        </p:attrNameLst>
                                      </p:cBhvr>
                                      <p:tavLst>
                                        <p:tav tm="0" fmla="#ppt_y+(sin(-2*pi*(1-$))*-#ppt_x+cos(-2*pi*(1-$))*(1-#ppt_y))*(1-$)">
                                          <p:val>
                                            <p:fltVal val="0"/>
                                          </p:val>
                                        </p:tav>
                                        <p:tav tm="100000">
                                          <p:val>
                                            <p:fltVal val="1"/>
                                          </p:val>
                                        </p:tav>
                                      </p:tavLst>
                                    </p:anim>
                                  </p:childTnLst>
                                </p:cTn>
                              </p:par>
                              <p:par>
                                <p:cTn id="141" presetID="15" presetClass="entr" presetSubtype="0" fill="hold" nodeType="withEffect">
                                  <p:stCondLst>
                                    <p:cond delay="0"/>
                                  </p:stCondLst>
                                  <p:childTnLst>
                                    <p:set>
                                      <p:cBhvr>
                                        <p:cTn id="142" dur="1" fill="hold">
                                          <p:stCondLst>
                                            <p:cond delay="0"/>
                                          </p:stCondLst>
                                        </p:cTn>
                                        <p:tgtEl>
                                          <p:spTgt spid="17"/>
                                        </p:tgtEl>
                                        <p:attrNameLst>
                                          <p:attrName>style.visibility</p:attrName>
                                        </p:attrNameLst>
                                      </p:cBhvr>
                                      <p:to>
                                        <p:strVal val="visible"/>
                                      </p:to>
                                    </p:set>
                                    <p:anim calcmode="lin" valueType="num">
                                      <p:cBhvr>
                                        <p:cTn id="143" dur="3000" fill="hold"/>
                                        <p:tgtEl>
                                          <p:spTgt spid="17"/>
                                        </p:tgtEl>
                                        <p:attrNameLst>
                                          <p:attrName>ppt_w</p:attrName>
                                        </p:attrNameLst>
                                      </p:cBhvr>
                                      <p:tavLst>
                                        <p:tav tm="0">
                                          <p:val>
                                            <p:fltVal val="0"/>
                                          </p:val>
                                        </p:tav>
                                        <p:tav tm="100000">
                                          <p:val>
                                            <p:strVal val="#ppt_w"/>
                                          </p:val>
                                        </p:tav>
                                      </p:tavLst>
                                    </p:anim>
                                    <p:anim calcmode="lin" valueType="num">
                                      <p:cBhvr>
                                        <p:cTn id="144" dur="3000" fill="hold"/>
                                        <p:tgtEl>
                                          <p:spTgt spid="17"/>
                                        </p:tgtEl>
                                        <p:attrNameLst>
                                          <p:attrName>ppt_h</p:attrName>
                                        </p:attrNameLst>
                                      </p:cBhvr>
                                      <p:tavLst>
                                        <p:tav tm="0">
                                          <p:val>
                                            <p:fltVal val="0"/>
                                          </p:val>
                                        </p:tav>
                                        <p:tav tm="100000">
                                          <p:val>
                                            <p:strVal val="#ppt_h"/>
                                          </p:val>
                                        </p:tav>
                                      </p:tavLst>
                                    </p:anim>
                                    <p:anim calcmode="lin" valueType="num">
                                      <p:cBhvr>
                                        <p:cTn id="145" dur="3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6" dur="3000" fill="hold"/>
                                        <p:tgtEl>
                                          <p:spTgt spid="17"/>
                                        </p:tgtEl>
                                        <p:attrNameLst>
                                          <p:attrName>ppt_y</p:attrName>
                                        </p:attrNameLst>
                                      </p:cBhvr>
                                      <p:tavLst>
                                        <p:tav tm="0" fmla="#ppt_y+(sin(-2*pi*(1-$))*-#ppt_x+cos(-2*pi*(1-$))*(1-#ppt_y))*(1-$)">
                                          <p:val>
                                            <p:fltVal val="0"/>
                                          </p:val>
                                        </p:tav>
                                        <p:tav tm="100000">
                                          <p:val>
                                            <p:fltVal val="1"/>
                                          </p:val>
                                        </p:tav>
                                      </p:tavLst>
                                    </p:anim>
                                  </p:childTnLst>
                                </p:cTn>
                              </p:par>
                              <p:par>
                                <p:cTn id="147" presetID="15" presetClass="entr" presetSubtype="0" fill="hold" nodeType="withEffect">
                                  <p:stCondLst>
                                    <p:cond delay="0"/>
                                  </p:stCondLst>
                                  <p:childTnLst>
                                    <p:set>
                                      <p:cBhvr>
                                        <p:cTn id="148" dur="1" fill="hold">
                                          <p:stCondLst>
                                            <p:cond delay="0"/>
                                          </p:stCondLst>
                                        </p:cTn>
                                        <p:tgtEl>
                                          <p:spTgt spid="7"/>
                                        </p:tgtEl>
                                        <p:attrNameLst>
                                          <p:attrName>style.visibility</p:attrName>
                                        </p:attrNameLst>
                                      </p:cBhvr>
                                      <p:to>
                                        <p:strVal val="visible"/>
                                      </p:to>
                                    </p:set>
                                    <p:anim calcmode="lin" valueType="num">
                                      <p:cBhvr>
                                        <p:cTn id="149" dur="3000" fill="hold"/>
                                        <p:tgtEl>
                                          <p:spTgt spid="7"/>
                                        </p:tgtEl>
                                        <p:attrNameLst>
                                          <p:attrName>ppt_w</p:attrName>
                                        </p:attrNameLst>
                                      </p:cBhvr>
                                      <p:tavLst>
                                        <p:tav tm="0">
                                          <p:val>
                                            <p:fltVal val="0"/>
                                          </p:val>
                                        </p:tav>
                                        <p:tav tm="100000">
                                          <p:val>
                                            <p:strVal val="#ppt_w"/>
                                          </p:val>
                                        </p:tav>
                                      </p:tavLst>
                                    </p:anim>
                                    <p:anim calcmode="lin" valueType="num">
                                      <p:cBhvr>
                                        <p:cTn id="150" dur="3000" fill="hold"/>
                                        <p:tgtEl>
                                          <p:spTgt spid="7"/>
                                        </p:tgtEl>
                                        <p:attrNameLst>
                                          <p:attrName>ppt_h</p:attrName>
                                        </p:attrNameLst>
                                      </p:cBhvr>
                                      <p:tavLst>
                                        <p:tav tm="0">
                                          <p:val>
                                            <p:fltVal val="0"/>
                                          </p:val>
                                        </p:tav>
                                        <p:tav tm="100000">
                                          <p:val>
                                            <p:strVal val="#ppt_h"/>
                                          </p:val>
                                        </p:tav>
                                      </p:tavLst>
                                    </p:anim>
                                    <p:anim calcmode="lin" valueType="num">
                                      <p:cBhvr>
                                        <p:cTn id="15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52" dur="3000" fill="hold"/>
                                        <p:tgtEl>
                                          <p:spTgt spid="7"/>
                                        </p:tgtEl>
                                        <p:attrNameLst>
                                          <p:attrName>ppt_y</p:attrName>
                                        </p:attrNameLst>
                                      </p:cBhvr>
                                      <p:tavLst>
                                        <p:tav tm="0" fmla="#ppt_y+(sin(-2*pi*(1-$))*-#ppt_x+cos(-2*pi*(1-$))*(1-#ppt_y))*(1-$)">
                                          <p:val>
                                            <p:fltVal val="0"/>
                                          </p:val>
                                        </p:tav>
                                        <p:tav tm="100000">
                                          <p:val>
                                            <p:fltVal val="1"/>
                                          </p:val>
                                        </p:tav>
                                      </p:tavLst>
                                    </p:anim>
                                  </p:childTnLst>
                                </p:cTn>
                              </p:par>
                              <p:par>
                                <p:cTn id="153" presetID="15" presetClass="entr" presetSubtype="0" fill="hold" nodeType="withEffect">
                                  <p:stCondLst>
                                    <p:cond delay="0"/>
                                  </p:stCondLst>
                                  <p:childTnLst>
                                    <p:set>
                                      <p:cBhvr>
                                        <p:cTn id="154" dur="1" fill="hold">
                                          <p:stCondLst>
                                            <p:cond delay="0"/>
                                          </p:stCondLst>
                                        </p:cTn>
                                        <p:tgtEl>
                                          <p:spTgt spid="8"/>
                                        </p:tgtEl>
                                        <p:attrNameLst>
                                          <p:attrName>style.visibility</p:attrName>
                                        </p:attrNameLst>
                                      </p:cBhvr>
                                      <p:to>
                                        <p:strVal val="visible"/>
                                      </p:to>
                                    </p:set>
                                    <p:anim calcmode="lin" valueType="num">
                                      <p:cBhvr>
                                        <p:cTn id="155" dur="3000" fill="hold"/>
                                        <p:tgtEl>
                                          <p:spTgt spid="8"/>
                                        </p:tgtEl>
                                        <p:attrNameLst>
                                          <p:attrName>ppt_w</p:attrName>
                                        </p:attrNameLst>
                                      </p:cBhvr>
                                      <p:tavLst>
                                        <p:tav tm="0">
                                          <p:val>
                                            <p:fltVal val="0"/>
                                          </p:val>
                                        </p:tav>
                                        <p:tav tm="100000">
                                          <p:val>
                                            <p:strVal val="#ppt_w"/>
                                          </p:val>
                                        </p:tav>
                                      </p:tavLst>
                                    </p:anim>
                                    <p:anim calcmode="lin" valueType="num">
                                      <p:cBhvr>
                                        <p:cTn id="156" dur="3000" fill="hold"/>
                                        <p:tgtEl>
                                          <p:spTgt spid="8"/>
                                        </p:tgtEl>
                                        <p:attrNameLst>
                                          <p:attrName>ppt_h</p:attrName>
                                        </p:attrNameLst>
                                      </p:cBhvr>
                                      <p:tavLst>
                                        <p:tav tm="0">
                                          <p:val>
                                            <p:fltVal val="0"/>
                                          </p:val>
                                        </p:tav>
                                        <p:tav tm="100000">
                                          <p:val>
                                            <p:strVal val="#ppt_h"/>
                                          </p:val>
                                        </p:tav>
                                      </p:tavLst>
                                    </p:anim>
                                    <p:anim calcmode="lin" valueType="num">
                                      <p:cBhvr>
                                        <p:cTn id="15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58" dur="3000" fill="hold"/>
                                        <p:tgtEl>
                                          <p:spTgt spid="8"/>
                                        </p:tgtEl>
                                        <p:attrNameLst>
                                          <p:attrName>ppt_y</p:attrName>
                                        </p:attrNameLst>
                                      </p:cBhvr>
                                      <p:tavLst>
                                        <p:tav tm="0" fmla="#ppt_y+(sin(-2*pi*(1-$))*-#ppt_x+cos(-2*pi*(1-$))*(1-#ppt_y))*(1-$)">
                                          <p:val>
                                            <p:fltVal val="0"/>
                                          </p:val>
                                        </p:tav>
                                        <p:tav tm="100000">
                                          <p:val>
                                            <p:fltVal val="1"/>
                                          </p:val>
                                        </p:tav>
                                      </p:tavLst>
                                    </p:anim>
                                  </p:childTnLst>
                                </p:cTn>
                              </p:par>
                              <p:par>
                                <p:cTn id="159" presetID="15" presetClass="entr" presetSubtype="0" fill="hold" nodeType="withEffect">
                                  <p:stCondLst>
                                    <p:cond delay="0"/>
                                  </p:stCondLst>
                                  <p:childTnLst>
                                    <p:set>
                                      <p:cBhvr>
                                        <p:cTn id="160" dur="1" fill="hold">
                                          <p:stCondLst>
                                            <p:cond delay="0"/>
                                          </p:stCondLst>
                                        </p:cTn>
                                        <p:tgtEl>
                                          <p:spTgt spid="18"/>
                                        </p:tgtEl>
                                        <p:attrNameLst>
                                          <p:attrName>style.visibility</p:attrName>
                                        </p:attrNameLst>
                                      </p:cBhvr>
                                      <p:to>
                                        <p:strVal val="visible"/>
                                      </p:to>
                                    </p:set>
                                    <p:anim calcmode="lin" valueType="num">
                                      <p:cBhvr>
                                        <p:cTn id="161" dur="3000" fill="hold"/>
                                        <p:tgtEl>
                                          <p:spTgt spid="18"/>
                                        </p:tgtEl>
                                        <p:attrNameLst>
                                          <p:attrName>ppt_w</p:attrName>
                                        </p:attrNameLst>
                                      </p:cBhvr>
                                      <p:tavLst>
                                        <p:tav tm="0">
                                          <p:val>
                                            <p:fltVal val="0"/>
                                          </p:val>
                                        </p:tav>
                                        <p:tav tm="100000">
                                          <p:val>
                                            <p:strVal val="#ppt_w"/>
                                          </p:val>
                                        </p:tav>
                                      </p:tavLst>
                                    </p:anim>
                                    <p:anim calcmode="lin" valueType="num">
                                      <p:cBhvr>
                                        <p:cTn id="162" dur="3000" fill="hold"/>
                                        <p:tgtEl>
                                          <p:spTgt spid="18"/>
                                        </p:tgtEl>
                                        <p:attrNameLst>
                                          <p:attrName>ppt_h</p:attrName>
                                        </p:attrNameLst>
                                      </p:cBhvr>
                                      <p:tavLst>
                                        <p:tav tm="0">
                                          <p:val>
                                            <p:fltVal val="0"/>
                                          </p:val>
                                        </p:tav>
                                        <p:tav tm="100000">
                                          <p:val>
                                            <p:strVal val="#ppt_h"/>
                                          </p:val>
                                        </p:tav>
                                      </p:tavLst>
                                    </p:anim>
                                    <p:anim calcmode="lin" valueType="num">
                                      <p:cBhvr>
                                        <p:cTn id="163" dur="3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64" dur="3000" fill="hold"/>
                                        <p:tgtEl>
                                          <p:spTgt spid="18"/>
                                        </p:tgtEl>
                                        <p:attrNameLst>
                                          <p:attrName>ppt_y</p:attrName>
                                        </p:attrNameLst>
                                      </p:cBhvr>
                                      <p:tavLst>
                                        <p:tav tm="0" fmla="#ppt_y+(sin(-2*pi*(1-$))*-#ppt_x+cos(-2*pi*(1-$))*(1-#ppt_y))*(1-$)">
                                          <p:val>
                                            <p:fltVal val="0"/>
                                          </p:val>
                                        </p:tav>
                                        <p:tav tm="100000">
                                          <p:val>
                                            <p:fltVal val="1"/>
                                          </p:val>
                                        </p:tav>
                                      </p:tavLst>
                                    </p:anim>
                                  </p:childTnLst>
                                </p:cTn>
                              </p:par>
                              <p:par>
                                <p:cTn id="165" presetID="15" presetClass="entr" presetSubtype="0" fill="hold" nodeType="withEffect">
                                  <p:stCondLst>
                                    <p:cond delay="0"/>
                                  </p:stCondLst>
                                  <p:childTnLst>
                                    <p:set>
                                      <p:cBhvr>
                                        <p:cTn id="166" dur="1" fill="hold">
                                          <p:stCondLst>
                                            <p:cond delay="0"/>
                                          </p:stCondLst>
                                        </p:cTn>
                                        <p:tgtEl>
                                          <p:spTgt spid="19"/>
                                        </p:tgtEl>
                                        <p:attrNameLst>
                                          <p:attrName>style.visibility</p:attrName>
                                        </p:attrNameLst>
                                      </p:cBhvr>
                                      <p:to>
                                        <p:strVal val="visible"/>
                                      </p:to>
                                    </p:set>
                                    <p:anim calcmode="lin" valueType="num">
                                      <p:cBhvr>
                                        <p:cTn id="167" dur="3000" fill="hold"/>
                                        <p:tgtEl>
                                          <p:spTgt spid="19"/>
                                        </p:tgtEl>
                                        <p:attrNameLst>
                                          <p:attrName>ppt_w</p:attrName>
                                        </p:attrNameLst>
                                      </p:cBhvr>
                                      <p:tavLst>
                                        <p:tav tm="0">
                                          <p:val>
                                            <p:fltVal val="0"/>
                                          </p:val>
                                        </p:tav>
                                        <p:tav tm="100000">
                                          <p:val>
                                            <p:strVal val="#ppt_w"/>
                                          </p:val>
                                        </p:tav>
                                      </p:tavLst>
                                    </p:anim>
                                    <p:anim calcmode="lin" valueType="num">
                                      <p:cBhvr>
                                        <p:cTn id="168" dur="3000" fill="hold"/>
                                        <p:tgtEl>
                                          <p:spTgt spid="19"/>
                                        </p:tgtEl>
                                        <p:attrNameLst>
                                          <p:attrName>ppt_h</p:attrName>
                                        </p:attrNameLst>
                                      </p:cBhvr>
                                      <p:tavLst>
                                        <p:tav tm="0">
                                          <p:val>
                                            <p:fltVal val="0"/>
                                          </p:val>
                                        </p:tav>
                                        <p:tav tm="100000">
                                          <p:val>
                                            <p:strVal val="#ppt_h"/>
                                          </p:val>
                                        </p:tav>
                                      </p:tavLst>
                                    </p:anim>
                                    <p:anim calcmode="lin" valueType="num">
                                      <p:cBhvr>
                                        <p:cTn id="169" dur="3000" fill="hold"/>
                                        <p:tgtEl>
                                          <p:spTgt spid="19"/>
                                        </p:tgtEl>
                                        <p:attrNameLst>
                                          <p:attrName>ppt_x</p:attrName>
                                        </p:attrNameLst>
                                      </p:cBhvr>
                                      <p:tavLst>
                                        <p:tav tm="0" fmla="#ppt_x+(cos(-2*pi*(1-$))*-#ppt_x-sin(-2*pi*(1-$))*(1-#ppt_y))*(1-$)">
                                          <p:val>
                                            <p:fltVal val="0"/>
                                          </p:val>
                                        </p:tav>
                                        <p:tav tm="100000">
                                          <p:val>
                                            <p:fltVal val="1"/>
                                          </p:val>
                                        </p:tav>
                                      </p:tavLst>
                                    </p:anim>
                                    <p:anim calcmode="lin" valueType="num">
                                      <p:cBhvr>
                                        <p:cTn id="170" dur="3000" fill="hold"/>
                                        <p:tgtEl>
                                          <p:spTgt spid="19"/>
                                        </p:tgtEl>
                                        <p:attrNameLst>
                                          <p:attrName>ppt_y</p:attrName>
                                        </p:attrNameLst>
                                      </p:cBhvr>
                                      <p:tavLst>
                                        <p:tav tm="0" fmla="#ppt_y+(sin(-2*pi*(1-$))*-#ppt_x+cos(-2*pi*(1-$))*(1-#ppt_y))*(1-$)">
                                          <p:val>
                                            <p:fltVal val="0"/>
                                          </p:val>
                                        </p:tav>
                                        <p:tav tm="100000">
                                          <p:val>
                                            <p:fltVal val="1"/>
                                          </p:val>
                                        </p:tav>
                                      </p:tavLst>
                                    </p:anim>
                                  </p:childTnLst>
                                </p:cTn>
                              </p:par>
                              <p:par>
                                <p:cTn id="171" presetID="15" presetClass="entr" presetSubtype="0" fill="hold" nodeType="withEffect">
                                  <p:stCondLst>
                                    <p:cond delay="0"/>
                                  </p:stCondLst>
                                  <p:childTnLst>
                                    <p:set>
                                      <p:cBhvr>
                                        <p:cTn id="172" dur="1" fill="hold">
                                          <p:stCondLst>
                                            <p:cond delay="0"/>
                                          </p:stCondLst>
                                        </p:cTn>
                                        <p:tgtEl>
                                          <p:spTgt spid="20"/>
                                        </p:tgtEl>
                                        <p:attrNameLst>
                                          <p:attrName>style.visibility</p:attrName>
                                        </p:attrNameLst>
                                      </p:cBhvr>
                                      <p:to>
                                        <p:strVal val="visible"/>
                                      </p:to>
                                    </p:set>
                                    <p:anim calcmode="lin" valueType="num">
                                      <p:cBhvr>
                                        <p:cTn id="173" dur="3000" fill="hold"/>
                                        <p:tgtEl>
                                          <p:spTgt spid="20"/>
                                        </p:tgtEl>
                                        <p:attrNameLst>
                                          <p:attrName>ppt_w</p:attrName>
                                        </p:attrNameLst>
                                      </p:cBhvr>
                                      <p:tavLst>
                                        <p:tav tm="0">
                                          <p:val>
                                            <p:fltVal val="0"/>
                                          </p:val>
                                        </p:tav>
                                        <p:tav tm="100000">
                                          <p:val>
                                            <p:strVal val="#ppt_w"/>
                                          </p:val>
                                        </p:tav>
                                      </p:tavLst>
                                    </p:anim>
                                    <p:anim calcmode="lin" valueType="num">
                                      <p:cBhvr>
                                        <p:cTn id="174" dur="3000" fill="hold"/>
                                        <p:tgtEl>
                                          <p:spTgt spid="20"/>
                                        </p:tgtEl>
                                        <p:attrNameLst>
                                          <p:attrName>ppt_h</p:attrName>
                                        </p:attrNameLst>
                                      </p:cBhvr>
                                      <p:tavLst>
                                        <p:tav tm="0">
                                          <p:val>
                                            <p:fltVal val="0"/>
                                          </p:val>
                                        </p:tav>
                                        <p:tav tm="100000">
                                          <p:val>
                                            <p:strVal val="#ppt_h"/>
                                          </p:val>
                                        </p:tav>
                                      </p:tavLst>
                                    </p:anim>
                                    <p:anim calcmode="lin" valueType="num">
                                      <p:cBhvr>
                                        <p:cTn id="175"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176" dur="3000" fill="hold"/>
                                        <p:tgtEl>
                                          <p:spTgt spid="20"/>
                                        </p:tgtEl>
                                        <p:attrNameLst>
                                          <p:attrName>ppt_y</p:attrName>
                                        </p:attrNameLst>
                                      </p:cBhvr>
                                      <p:tavLst>
                                        <p:tav tm="0" fmla="#ppt_y+(sin(-2*pi*(1-$))*-#ppt_x+cos(-2*pi*(1-$))*(1-#ppt_y))*(1-$)">
                                          <p:val>
                                            <p:fltVal val="0"/>
                                          </p:val>
                                        </p:tav>
                                        <p:tav tm="100000">
                                          <p:val>
                                            <p:fltVal val="1"/>
                                          </p:val>
                                        </p:tav>
                                      </p:tavLst>
                                    </p:anim>
                                  </p:childTnLst>
                                </p:cTn>
                              </p:par>
                              <p:par>
                                <p:cTn id="177" presetID="15" presetClass="entr" presetSubtype="0" fill="hold" nodeType="withEffect">
                                  <p:stCondLst>
                                    <p:cond delay="0"/>
                                  </p:stCondLst>
                                  <p:childTnLst>
                                    <p:set>
                                      <p:cBhvr>
                                        <p:cTn id="178" dur="1" fill="hold">
                                          <p:stCondLst>
                                            <p:cond delay="0"/>
                                          </p:stCondLst>
                                        </p:cTn>
                                        <p:tgtEl>
                                          <p:spTgt spid="21"/>
                                        </p:tgtEl>
                                        <p:attrNameLst>
                                          <p:attrName>style.visibility</p:attrName>
                                        </p:attrNameLst>
                                      </p:cBhvr>
                                      <p:to>
                                        <p:strVal val="visible"/>
                                      </p:to>
                                    </p:set>
                                    <p:anim calcmode="lin" valueType="num">
                                      <p:cBhvr>
                                        <p:cTn id="179" dur="3000" fill="hold"/>
                                        <p:tgtEl>
                                          <p:spTgt spid="21"/>
                                        </p:tgtEl>
                                        <p:attrNameLst>
                                          <p:attrName>ppt_w</p:attrName>
                                        </p:attrNameLst>
                                      </p:cBhvr>
                                      <p:tavLst>
                                        <p:tav tm="0">
                                          <p:val>
                                            <p:fltVal val="0"/>
                                          </p:val>
                                        </p:tav>
                                        <p:tav tm="100000">
                                          <p:val>
                                            <p:strVal val="#ppt_w"/>
                                          </p:val>
                                        </p:tav>
                                      </p:tavLst>
                                    </p:anim>
                                    <p:anim calcmode="lin" valueType="num">
                                      <p:cBhvr>
                                        <p:cTn id="180" dur="3000" fill="hold"/>
                                        <p:tgtEl>
                                          <p:spTgt spid="21"/>
                                        </p:tgtEl>
                                        <p:attrNameLst>
                                          <p:attrName>ppt_h</p:attrName>
                                        </p:attrNameLst>
                                      </p:cBhvr>
                                      <p:tavLst>
                                        <p:tav tm="0">
                                          <p:val>
                                            <p:fltVal val="0"/>
                                          </p:val>
                                        </p:tav>
                                        <p:tav tm="100000">
                                          <p:val>
                                            <p:strVal val="#ppt_h"/>
                                          </p:val>
                                        </p:tav>
                                      </p:tavLst>
                                    </p:anim>
                                    <p:anim calcmode="lin" valueType="num">
                                      <p:cBhvr>
                                        <p:cTn id="181"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182" dur="3000" fill="hold"/>
                                        <p:tgtEl>
                                          <p:spTgt spid="21"/>
                                        </p:tgtEl>
                                        <p:attrNameLst>
                                          <p:attrName>ppt_y</p:attrName>
                                        </p:attrNameLst>
                                      </p:cBhvr>
                                      <p:tavLst>
                                        <p:tav tm="0" fmla="#ppt_y+(sin(-2*pi*(1-$))*-#ppt_x+cos(-2*pi*(1-$))*(1-#ppt_y))*(1-$)">
                                          <p:val>
                                            <p:fltVal val="0"/>
                                          </p:val>
                                        </p:tav>
                                        <p:tav tm="100000">
                                          <p:val>
                                            <p:fltVal val="1"/>
                                          </p:val>
                                        </p:tav>
                                      </p:tavLst>
                                    </p:anim>
                                  </p:childTnLst>
                                </p:cTn>
                              </p:par>
                              <p:par>
                                <p:cTn id="183" presetID="15" presetClass="entr" presetSubtype="0" fill="hold" nodeType="withEffect">
                                  <p:stCondLst>
                                    <p:cond delay="0"/>
                                  </p:stCondLst>
                                  <p:childTnLst>
                                    <p:set>
                                      <p:cBhvr>
                                        <p:cTn id="184" dur="1" fill="hold">
                                          <p:stCondLst>
                                            <p:cond delay="0"/>
                                          </p:stCondLst>
                                        </p:cTn>
                                        <p:tgtEl>
                                          <p:spTgt spid="22"/>
                                        </p:tgtEl>
                                        <p:attrNameLst>
                                          <p:attrName>style.visibility</p:attrName>
                                        </p:attrNameLst>
                                      </p:cBhvr>
                                      <p:to>
                                        <p:strVal val="visible"/>
                                      </p:to>
                                    </p:set>
                                    <p:anim calcmode="lin" valueType="num">
                                      <p:cBhvr>
                                        <p:cTn id="185" dur="3000" fill="hold"/>
                                        <p:tgtEl>
                                          <p:spTgt spid="22"/>
                                        </p:tgtEl>
                                        <p:attrNameLst>
                                          <p:attrName>ppt_w</p:attrName>
                                        </p:attrNameLst>
                                      </p:cBhvr>
                                      <p:tavLst>
                                        <p:tav tm="0">
                                          <p:val>
                                            <p:fltVal val="0"/>
                                          </p:val>
                                        </p:tav>
                                        <p:tav tm="100000">
                                          <p:val>
                                            <p:strVal val="#ppt_w"/>
                                          </p:val>
                                        </p:tav>
                                      </p:tavLst>
                                    </p:anim>
                                    <p:anim calcmode="lin" valueType="num">
                                      <p:cBhvr>
                                        <p:cTn id="186" dur="3000" fill="hold"/>
                                        <p:tgtEl>
                                          <p:spTgt spid="22"/>
                                        </p:tgtEl>
                                        <p:attrNameLst>
                                          <p:attrName>ppt_h</p:attrName>
                                        </p:attrNameLst>
                                      </p:cBhvr>
                                      <p:tavLst>
                                        <p:tav tm="0">
                                          <p:val>
                                            <p:fltVal val="0"/>
                                          </p:val>
                                        </p:tav>
                                        <p:tav tm="100000">
                                          <p:val>
                                            <p:strVal val="#ppt_h"/>
                                          </p:val>
                                        </p:tav>
                                      </p:tavLst>
                                    </p:anim>
                                    <p:anim calcmode="lin" valueType="num">
                                      <p:cBhvr>
                                        <p:cTn id="187" dur="3000" fill="hold"/>
                                        <p:tgtEl>
                                          <p:spTgt spid="22"/>
                                        </p:tgtEl>
                                        <p:attrNameLst>
                                          <p:attrName>ppt_x</p:attrName>
                                        </p:attrNameLst>
                                      </p:cBhvr>
                                      <p:tavLst>
                                        <p:tav tm="0" fmla="#ppt_x+(cos(-2*pi*(1-$))*-#ppt_x-sin(-2*pi*(1-$))*(1-#ppt_y))*(1-$)">
                                          <p:val>
                                            <p:fltVal val="0"/>
                                          </p:val>
                                        </p:tav>
                                        <p:tav tm="100000">
                                          <p:val>
                                            <p:fltVal val="1"/>
                                          </p:val>
                                        </p:tav>
                                      </p:tavLst>
                                    </p:anim>
                                    <p:anim calcmode="lin" valueType="num">
                                      <p:cBhvr>
                                        <p:cTn id="188" dur="3000" fill="hold"/>
                                        <p:tgtEl>
                                          <p:spTgt spid="22"/>
                                        </p:tgtEl>
                                        <p:attrNameLst>
                                          <p:attrName>ppt_y</p:attrName>
                                        </p:attrNameLst>
                                      </p:cBhvr>
                                      <p:tavLst>
                                        <p:tav tm="0" fmla="#ppt_y+(sin(-2*pi*(1-$))*-#ppt_x+cos(-2*pi*(1-$))*(1-#ppt_y))*(1-$)">
                                          <p:val>
                                            <p:fltVal val="0"/>
                                          </p:val>
                                        </p:tav>
                                        <p:tav tm="100000">
                                          <p:val>
                                            <p:fltVal val="1"/>
                                          </p:val>
                                        </p:tav>
                                      </p:tavLst>
                                    </p:anim>
                                  </p:childTnLst>
                                </p:cTn>
                              </p:par>
                              <p:par>
                                <p:cTn id="189" presetID="15" presetClass="entr" presetSubtype="0" fill="hold" nodeType="withEffect">
                                  <p:stCondLst>
                                    <p:cond delay="0"/>
                                  </p:stCondLst>
                                  <p:childTnLst>
                                    <p:set>
                                      <p:cBhvr>
                                        <p:cTn id="190" dur="1" fill="hold">
                                          <p:stCondLst>
                                            <p:cond delay="0"/>
                                          </p:stCondLst>
                                        </p:cTn>
                                        <p:tgtEl>
                                          <p:spTgt spid="23"/>
                                        </p:tgtEl>
                                        <p:attrNameLst>
                                          <p:attrName>style.visibility</p:attrName>
                                        </p:attrNameLst>
                                      </p:cBhvr>
                                      <p:to>
                                        <p:strVal val="visible"/>
                                      </p:to>
                                    </p:set>
                                    <p:anim calcmode="lin" valueType="num">
                                      <p:cBhvr>
                                        <p:cTn id="191" dur="3000" fill="hold"/>
                                        <p:tgtEl>
                                          <p:spTgt spid="23"/>
                                        </p:tgtEl>
                                        <p:attrNameLst>
                                          <p:attrName>ppt_w</p:attrName>
                                        </p:attrNameLst>
                                      </p:cBhvr>
                                      <p:tavLst>
                                        <p:tav tm="0">
                                          <p:val>
                                            <p:fltVal val="0"/>
                                          </p:val>
                                        </p:tav>
                                        <p:tav tm="100000">
                                          <p:val>
                                            <p:strVal val="#ppt_w"/>
                                          </p:val>
                                        </p:tav>
                                      </p:tavLst>
                                    </p:anim>
                                    <p:anim calcmode="lin" valueType="num">
                                      <p:cBhvr>
                                        <p:cTn id="192" dur="3000" fill="hold"/>
                                        <p:tgtEl>
                                          <p:spTgt spid="23"/>
                                        </p:tgtEl>
                                        <p:attrNameLst>
                                          <p:attrName>ppt_h</p:attrName>
                                        </p:attrNameLst>
                                      </p:cBhvr>
                                      <p:tavLst>
                                        <p:tav tm="0">
                                          <p:val>
                                            <p:fltVal val="0"/>
                                          </p:val>
                                        </p:tav>
                                        <p:tav tm="100000">
                                          <p:val>
                                            <p:strVal val="#ppt_h"/>
                                          </p:val>
                                        </p:tav>
                                      </p:tavLst>
                                    </p:anim>
                                    <p:anim calcmode="lin" valueType="num">
                                      <p:cBhvr>
                                        <p:cTn id="193" dur="3000" fill="hold"/>
                                        <p:tgtEl>
                                          <p:spTgt spid="23"/>
                                        </p:tgtEl>
                                        <p:attrNameLst>
                                          <p:attrName>ppt_x</p:attrName>
                                        </p:attrNameLst>
                                      </p:cBhvr>
                                      <p:tavLst>
                                        <p:tav tm="0" fmla="#ppt_x+(cos(-2*pi*(1-$))*-#ppt_x-sin(-2*pi*(1-$))*(1-#ppt_y))*(1-$)">
                                          <p:val>
                                            <p:fltVal val="0"/>
                                          </p:val>
                                        </p:tav>
                                        <p:tav tm="100000">
                                          <p:val>
                                            <p:fltVal val="1"/>
                                          </p:val>
                                        </p:tav>
                                      </p:tavLst>
                                    </p:anim>
                                    <p:anim calcmode="lin" valueType="num">
                                      <p:cBhvr>
                                        <p:cTn id="194" dur="3000" fill="hold"/>
                                        <p:tgtEl>
                                          <p:spTgt spid="23"/>
                                        </p:tgtEl>
                                        <p:attrNameLst>
                                          <p:attrName>ppt_y</p:attrName>
                                        </p:attrNameLst>
                                      </p:cBhvr>
                                      <p:tavLst>
                                        <p:tav tm="0" fmla="#ppt_y+(sin(-2*pi*(1-$))*-#ppt_x+cos(-2*pi*(1-$))*(1-#ppt_y))*(1-$)">
                                          <p:val>
                                            <p:fltVal val="0"/>
                                          </p:val>
                                        </p:tav>
                                        <p:tav tm="100000">
                                          <p:val>
                                            <p:fltVal val="1"/>
                                          </p:val>
                                        </p:tav>
                                      </p:tavLst>
                                    </p:anim>
                                  </p:childTnLst>
                                </p:cTn>
                              </p:par>
                              <p:par>
                                <p:cTn id="195" presetID="15" presetClass="entr" presetSubtype="0" fill="hold" nodeType="withEffect">
                                  <p:stCondLst>
                                    <p:cond delay="0"/>
                                  </p:stCondLst>
                                  <p:childTnLst>
                                    <p:set>
                                      <p:cBhvr>
                                        <p:cTn id="196" dur="1" fill="hold">
                                          <p:stCondLst>
                                            <p:cond delay="0"/>
                                          </p:stCondLst>
                                        </p:cTn>
                                        <p:tgtEl>
                                          <p:spTgt spid="24"/>
                                        </p:tgtEl>
                                        <p:attrNameLst>
                                          <p:attrName>style.visibility</p:attrName>
                                        </p:attrNameLst>
                                      </p:cBhvr>
                                      <p:to>
                                        <p:strVal val="visible"/>
                                      </p:to>
                                    </p:set>
                                    <p:anim calcmode="lin" valueType="num">
                                      <p:cBhvr>
                                        <p:cTn id="197" dur="3000" fill="hold"/>
                                        <p:tgtEl>
                                          <p:spTgt spid="24"/>
                                        </p:tgtEl>
                                        <p:attrNameLst>
                                          <p:attrName>ppt_w</p:attrName>
                                        </p:attrNameLst>
                                      </p:cBhvr>
                                      <p:tavLst>
                                        <p:tav tm="0">
                                          <p:val>
                                            <p:fltVal val="0"/>
                                          </p:val>
                                        </p:tav>
                                        <p:tav tm="100000">
                                          <p:val>
                                            <p:strVal val="#ppt_w"/>
                                          </p:val>
                                        </p:tav>
                                      </p:tavLst>
                                    </p:anim>
                                    <p:anim calcmode="lin" valueType="num">
                                      <p:cBhvr>
                                        <p:cTn id="198" dur="3000" fill="hold"/>
                                        <p:tgtEl>
                                          <p:spTgt spid="24"/>
                                        </p:tgtEl>
                                        <p:attrNameLst>
                                          <p:attrName>ppt_h</p:attrName>
                                        </p:attrNameLst>
                                      </p:cBhvr>
                                      <p:tavLst>
                                        <p:tav tm="0">
                                          <p:val>
                                            <p:fltVal val="0"/>
                                          </p:val>
                                        </p:tav>
                                        <p:tav tm="100000">
                                          <p:val>
                                            <p:strVal val="#ppt_h"/>
                                          </p:val>
                                        </p:tav>
                                      </p:tavLst>
                                    </p:anim>
                                    <p:anim calcmode="lin" valueType="num">
                                      <p:cBhvr>
                                        <p:cTn id="199"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200" dur="3000" fill="hold"/>
                                        <p:tgtEl>
                                          <p:spTgt spid="24"/>
                                        </p:tgtEl>
                                        <p:attrNameLst>
                                          <p:attrName>ppt_y</p:attrName>
                                        </p:attrNameLst>
                                      </p:cBhvr>
                                      <p:tavLst>
                                        <p:tav tm="0" fmla="#ppt_y+(sin(-2*pi*(1-$))*-#ppt_x+cos(-2*pi*(1-$))*(1-#ppt_y))*(1-$)">
                                          <p:val>
                                            <p:fltVal val="0"/>
                                          </p:val>
                                        </p:tav>
                                        <p:tav tm="100000">
                                          <p:val>
                                            <p:fltVal val="1"/>
                                          </p:val>
                                        </p:tav>
                                      </p:tavLst>
                                    </p:anim>
                                  </p:childTnLst>
                                </p:cTn>
                              </p:par>
                              <p:par>
                                <p:cTn id="201" presetID="15" presetClass="entr" presetSubtype="0" fill="hold" nodeType="withEffect">
                                  <p:stCondLst>
                                    <p:cond delay="0"/>
                                  </p:stCondLst>
                                  <p:childTnLst>
                                    <p:set>
                                      <p:cBhvr>
                                        <p:cTn id="202" dur="1" fill="hold">
                                          <p:stCondLst>
                                            <p:cond delay="0"/>
                                          </p:stCondLst>
                                        </p:cTn>
                                        <p:tgtEl>
                                          <p:spTgt spid="25"/>
                                        </p:tgtEl>
                                        <p:attrNameLst>
                                          <p:attrName>style.visibility</p:attrName>
                                        </p:attrNameLst>
                                      </p:cBhvr>
                                      <p:to>
                                        <p:strVal val="visible"/>
                                      </p:to>
                                    </p:set>
                                    <p:anim calcmode="lin" valueType="num">
                                      <p:cBhvr>
                                        <p:cTn id="203" dur="3000" fill="hold"/>
                                        <p:tgtEl>
                                          <p:spTgt spid="25"/>
                                        </p:tgtEl>
                                        <p:attrNameLst>
                                          <p:attrName>ppt_w</p:attrName>
                                        </p:attrNameLst>
                                      </p:cBhvr>
                                      <p:tavLst>
                                        <p:tav tm="0">
                                          <p:val>
                                            <p:fltVal val="0"/>
                                          </p:val>
                                        </p:tav>
                                        <p:tav tm="100000">
                                          <p:val>
                                            <p:strVal val="#ppt_w"/>
                                          </p:val>
                                        </p:tav>
                                      </p:tavLst>
                                    </p:anim>
                                    <p:anim calcmode="lin" valueType="num">
                                      <p:cBhvr>
                                        <p:cTn id="204" dur="3000" fill="hold"/>
                                        <p:tgtEl>
                                          <p:spTgt spid="25"/>
                                        </p:tgtEl>
                                        <p:attrNameLst>
                                          <p:attrName>ppt_h</p:attrName>
                                        </p:attrNameLst>
                                      </p:cBhvr>
                                      <p:tavLst>
                                        <p:tav tm="0">
                                          <p:val>
                                            <p:fltVal val="0"/>
                                          </p:val>
                                        </p:tav>
                                        <p:tav tm="100000">
                                          <p:val>
                                            <p:strVal val="#ppt_h"/>
                                          </p:val>
                                        </p:tav>
                                      </p:tavLst>
                                    </p:anim>
                                    <p:anim calcmode="lin" valueType="num">
                                      <p:cBhvr>
                                        <p:cTn id="205"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06" dur="3000" fill="hold"/>
                                        <p:tgtEl>
                                          <p:spTgt spid="25"/>
                                        </p:tgtEl>
                                        <p:attrNameLst>
                                          <p:attrName>ppt_y</p:attrName>
                                        </p:attrNameLst>
                                      </p:cBhvr>
                                      <p:tavLst>
                                        <p:tav tm="0" fmla="#ppt_y+(sin(-2*pi*(1-$))*-#ppt_x+cos(-2*pi*(1-$))*(1-#ppt_y))*(1-$)">
                                          <p:val>
                                            <p:fltVal val="0"/>
                                          </p:val>
                                        </p:tav>
                                        <p:tav tm="100000">
                                          <p:val>
                                            <p:fltVal val="1"/>
                                          </p:val>
                                        </p:tav>
                                      </p:tavLst>
                                    </p:anim>
                                  </p:childTnLst>
                                </p:cTn>
                              </p:par>
                            </p:childTnLst>
                          </p:cTn>
                        </p:par>
                        <p:par>
                          <p:cTn id="207" fill="hold">
                            <p:stCondLst>
                              <p:cond delay="3000"/>
                            </p:stCondLst>
                            <p:childTnLst>
                              <p:par>
                                <p:cTn id="208" presetID="2" presetClass="exit" presetSubtype="12" fill="hold" nodeType="afterEffect">
                                  <p:stCondLst>
                                    <p:cond delay="0"/>
                                  </p:stCondLst>
                                  <p:childTnLst>
                                    <p:anim calcmode="lin" valueType="num">
                                      <p:cBhvr additive="base">
                                        <p:cTn id="209" dur="3000"/>
                                        <p:tgtEl>
                                          <p:spTgt spid="6"/>
                                        </p:tgtEl>
                                        <p:attrNameLst>
                                          <p:attrName>ppt_x</p:attrName>
                                        </p:attrNameLst>
                                      </p:cBhvr>
                                      <p:tavLst>
                                        <p:tav tm="0">
                                          <p:val>
                                            <p:strVal val="ppt_x"/>
                                          </p:val>
                                        </p:tav>
                                        <p:tav tm="100000">
                                          <p:val>
                                            <p:strVal val="0-ppt_w/2"/>
                                          </p:val>
                                        </p:tav>
                                      </p:tavLst>
                                    </p:anim>
                                    <p:anim calcmode="lin" valueType="num">
                                      <p:cBhvr additive="base">
                                        <p:cTn id="210" dur="3000"/>
                                        <p:tgtEl>
                                          <p:spTgt spid="6"/>
                                        </p:tgtEl>
                                        <p:attrNameLst>
                                          <p:attrName>ppt_y</p:attrName>
                                        </p:attrNameLst>
                                      </p:cBhvr>
                                      <p:tavLst>
                                        <p:tav tm="0">
                                          <p:val>
                                            <p:strVal val="ppt_y"/>
                                          </p:val>
                                        </p:tav>
                                        <p:tav tm="100000">
                                          <p:val>
                                            <p:strVal val="1+ppt_h/2"/>
                                          </p:val>
                                        </p:tav>
                                      </p:tavLst>
                                    </p:anim>
                                    <p:set>
                                      <p:cBhvr>
                                        <p:cTn id="211" dur="1" fill="hold">
                                          <p:stCondLst>
                                            <p:cond delay="2999"/>
                                          </p:stCondLst>
                                        </p:cTn>
                                        <p:tgtEl>
                                          <p:spTgt spid="6"/>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3000"/>
                                        <p:tgtEl>
                                          <p:spTgt spid="9"/>
                                        </p:tgtEl>
                                        <p:attrNameLst>
                                          <p:attrName>ppt_x</p:attrName>
                                        </p:attrNameLst>
                                      </p:cBhvr>
                                      <p:tavLst>
                                        <p:tav tm="0">
                                          <p:val>
                                            <p:strVal val="ppt_x"/>
                                          </p:val>
                                        </p:tav>
                                        <p:tav tm="100000">
                                          <p:val>
                                            <p:strVal val="0-ppt_w/2"/>
                                          </p:val>
                                        </p:tav>
                                      </p:tavLst>
                                    </p:anim>
                                    <p:anim calcmode="lin" valueType="num">
                                      <p:cBhvr additive="base">
                                        <p:cTn id="214" dur="3000"/>
                                        <p:tgtEl>
                                          <p:spTgt spid="9"/>
                                        </p:tgtEl>
                                        <p:attrNameLst>
                                          <p:attrName>ppt_y</p:attrName>
                                        </p:attrNameLst>
                                      </p:cBhvr>
                                      <p:tavLst>
                                        <p:tav tm="0">
                                          <p:val>
                                            <p:strVal val="ppt_y"/>
                                          </p:val>
                                        </p:tav>
                                        <p:tav tm="100000">
                                          <p:val>
                                            <p:strVal val="1+ppt_h/2"/>
                                          </p:val>
                                        </p:tav>
                                      </p:tavLst>
                                    </p:anim>
                                    <p:set>
                                      <p:cBhvr>
                                        <p:cTn id="215" dur="1" fill="hold">
                                          <p:stCondLst>
                                            <p:cond delay="2999"/>
                                          </p:stCondLst>
                                        </p:cTn>
                                        <p:tgtEl>
                                          <p:spTgt spid="9"/>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3000"/>
                                        <p:tgtEl>
                                          <p:spTgt spid="10"/>
                                        </p:tgtEl>
                                        <p:attrNameLst>
                                          <p:attrName>ppt_x</p:attrName>
                                        </p:attrNameLst>
                                      </p:cBhvr>
                                      <p:tavLst>
                                        <p:tav tm="0">
                                          <p:val>
                                            <p:strVal val="ppt_x"/>
                                          </p:val>
                                        </p:tav>
                                        <p:tav tm="100000">
                                          <p:val>
                                            <p:strVal val="0-ppt_w/2"/>
                                          </p:val>
                                        </p:tav>
                                      </p:tavLst>
                                    </p:anim>
                                    <p:anim calcmode="lin" valueType="num">
                                      <p:cBhvr additive="base">
                                        <p:cTn id="218" dur="3000"/>
                                        <p:tgtEl>
                                          <p:spTgt spid="10"/>
                                        </p:tgtEl>
                                        <p:attrNameLst>
                                          <p:attrName>ppt_y</p:attrName>
                                        </p:attrNameLst>
                                      </p:cBhvr>
                                      <p:tavLst>
                                        <p:tav tm="0">
                                          <p:val>
                                            <p:strVal val="ppt_y"/>
                                          </p:val>
                                        </p:tav>
                                        <p:tav tm="100000">
                                          <p:val>
                                            <p:strVal val="1+ppt_h/2"/>
                                          </p:val>
                                        </p:tav>
                                      </p:tavLst>
                                    </p:anim>
                                    <p:set>
                                      <p:cBhvr>
                                        <p:cTn id="219" dur="1" fill="hold">
                                          <p:stCondLst>
                                            <p:cond delay="2999"/>
                                          </p:stCondLst>
                                        </p:cTn>
                                        <p:tgtEl>
                                          <p:spTgt spid="10"/>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3000"/>
                                        <p:tgtEl>
                                          <p:spTgt spid="11"/>
                                        </p:tgtEl>
                                        <p:attrNameLst>
                                          <p:attrName>ppt_x</p:attrName>
                                        </p:attrNameLst>
                                      </p:cBhvr>
                                      <p:tavLst>
                                        <p:tav tm="0">
                                          <p:val>
                                            <p:strVal val="ppt_x"/>
                                          </p:val>
                                        </p:tav>
                                        <p:tav tm="100000">
                                          <p:val>
                                            <p:strVal val="0-ppt_w/2"/>
                                          </p:val>
                                        </p:tav>
                                      </p:tavLst>
                                    </p:anim>
                                    <p:anim calcmode="lin" valueType="num">
                                      <p:cBhvr additive="base">
                                        <p:cTn id="222" dur="3000"/>
                                        <p:tgtEl>
                                          <p:spTgt spid="11"/>
                                        </p:tgtEl>
                                        <p:attrNameLst>
                                          <p:attrName>ppt_y</p:attrName>
                                        </p:attrNameLst>
                                      </p:cBhvr>
                                      <p:tavLst>
                                        <p:tav tm="0">
                                          <p:val>
                                            <p:strVal val="ppt_y"/>
                                          </p:val>
                                        </p:tav>
                                        <p:tav tm="100000">
                                          <p:val>
                                            <p:strVal val="1+ppt_h/2"/>
                                          </p:val>
                                        </p:tav>
                                      </p:tavLst>
                                    </p:anim>
                                    <p:set>
                                      <p:cBhvr>
                                        <p:cTn id="223" dur="1" fill="hold">
                                          <p:stCondLst>
                                            <p:cond delay="2999"/>
                                          </p:stCondLst>
                                        </p:cTn>
                                        <p:tgtEl>
                                          <p:spTgt spid="11"/>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3000"/>
                                        <p:tgtEl>
                                          <p:spTgt spid="12"/>
                                        </p:tgtEl>
                                        <p:attrNameLst>
                                          <p:attrName>ppt_x</p:attrName>
                                        </p:attrNameLst>
                                      </p:cBhvr>
                                      <p:tavLst>
                                        <p:tav tm="0">
                                          <p:val>
                                            <p:strVal val="ppt_x"/>
                                          </p:val>
                                        </p:tav>
                                        <p:tav tm="100000">
                                          <p:val>
                                            <p:strVal val="0-ppt_w/2"/>
                                          </p:val>
                                        </p:tav>
                                      </p:tavLst>
                                    </p:anim>
                                    <p:anim calcmode="lin" valueType="num">
                                      <p:cBhvr additive="base">
                                        <p:cTn id="226" dur="3000"/>
                                        <p:tgtEl>
                                          <p:spTgt spid="12"/>
                                        </p:tgtEl>
                                        <p:attrNameLst>
                                          <p:attrName>ppt_y</p:attrName>
                                        </p:attrNameLst>
                                      </p:cBhvr>
                                      <p:tavLst>
                                        <p:tav tm="0">
                                          <p:val>
                                            <p:strVal val="ppt_y"/>
                                          </p:val>
                                        </p:tav>
                                        <p:tav tm="100000">
                                          <p:val>
                                            <p:strVal val="1+ppt_h/2"/>
                                          </p:val>
                                        </p:tav>
                                      </p:tavLst>
                                    </p:anim>
                                    <p:set>
                                      <p:cBhvr>
                                        <p:cTn id="227" dur="1" fill="hold">
                                          <p:stCondLst>
                                            <p:cond delay="2999"/>
                                          </p:stCondLst>
                                        </p:cTn>
                                        <p:tgtEl>
                                          <p:spTgt spid="12"/>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3000"/>
                                        <p:tgtEl>
                                          <p:spTgt spid="13"/>
                                        </p:tgtEl>
                                        <p:attrNameLst>
                                          <p:attrName>ppt_x</p:attrName>
                                        </p:attrNameLst>
                                      </p:cBhvr>
                                      <p:tavLst>
                                        <p:tav tm="0">
                                          <p:val>
                                            <p:strVal val="ppt_x"/>
                                          </p:val>
                                        </p:tav>
                                        <p:tav tm="100000">
                                          <p:val>
                                            <p:strVal val="0-ppt_w/2"/>
                                          </p:val>
                                        </p:tav>
                                      </p:tavLst>
                                    </p:anim>
                                    <p:anim calcmode="lin" valueType="num">
                                      <p:cBhvr additive="base">
                                        <p:cTn id="230" dur="3000"/>
                                        <p:tgtEl>
                                          <p:spTgt spid="13"/>
                                        </p:tgtEl>
                                        <p:attrNameLst>
                                          <p:attrName>ppt_y</p:attrName>
                                        </p:attrNameLst>
                                      </p:cBhvr>
                                      <p:tavLst>
                                        <p:tav tm="0">
                                          <p:val>
                                            <p:strVal val="ppt_y"/>
                                          </p:val>
                                        </p:tav>
                                        <p:tav tm="100000">
                                          <p:val>
                                            <p:strVal val="1+ppt_h/2"/>
                                          </p:val>
                                        </p:tav>
                                      </p:tavLst>
                                    </p:anim>
                                    <p:set>
                                      <p:cBhvr>
                                        <p:cTn id="231" dur="1" fill="hold">
                                          <p:stCondLst>
                                            <p:cond delay="2999"/>
                                          </p:stCondLst>
                                        </p:cTn>
                                        <p:tgtEl>
                                          <p:spTgt spid="13"/>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3000"/>
                                        <p:tgtEl>
                                          <p:spTgt spid="14"/>
                                        </p:tgtEl>
                                        <p:attrNameLst>
                                          <p:attrName>ppt_x</p:attrName>
                                        </p:attrNameLst>
                                      </p:cBhvr>
                                      <p:tavLst>
                                        <p:tav tm="0">
                                          <p:val>
                                            <p:strVal val="ppt_x"/>
                                          </p:val>
                                        </p:tav>
                                        <p:tav tm="100000">
                                          <p:val>
                                            <p:strVal val="0-ppt_w/2"/>
                                          </p:val>
                                        </p:tav>
                                      </p:tavLst>
                                    </p:anim>
                                    <p:anim calcmode="lin" valueType="num">
                                      <p:cBhvr additive="base">
                                        <p:cTn id="234" dur="3000"/>
                                        <p:tgtEl>
                                          <p:spTgt spid="14"/>
                                        </p:tgtEl>
                                        <p:attrNameLst>
                                          <p:attrName>ppt_y</p:attrName>
                                        </p:attrNameLst>
                                      </p:cBhvr>
                                      <p:tavLst>
                                        <p:tav tm="0">
                                          <p:val>
                                            <p:strVal val="ppt_y"/>
                                          </p:val>
                                        </p:tav>
                                        <p:tav tm="100000">
                                          <p:val>
                                            <p:strVal val="1+ppt_h/2"/>
                                          </p:val>
                                        </p:tav>
                                      </p:tavLst>
                                    </p:anim>
                                    <p:set>
                                      <p:cBhvr>
                                        <p:cTn id="235" dur="1" fill="hold">
                                          <p:stCondLst>
                                            <p:cond delay="2999"/>
                                          </p:stCondLst>
                                        </p:cTn>
                                        <p:tgtEl>
                                          <p:spTgt spid="1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3000"/>
                                        <p:tgtEl>
                                          <p:spTgt spid="15"/>
                                        </p:tgtEl>
                                        <p:attrNameLst>
                                          <p:attrName>ppt_x</p:attrName>
                                        </p:attrNameLst>
                                      </p:cBhvr>
                                      <p:tavLst>
                                        <p:tav tm="0">
                                          <p:val>
                                            <p:strVal val="ppt_x"/>
                                          </p:val>
                                        </p:tav>
                                        <p:tav tm="100000">
                                          <p:val>
                                            <p:strVal val="0-ppt_w/2"/>
                                          </p:val>
                                        </p:tav>
                                      </p:tavLst>
                                    </p:anim>
                                    <p:anim calcmode="lin" valueType="num">
                                      <p:cBhvr additive="base">
                                        <p:cTn id="238" dur="3000"/>
                                        <p:tgtEl>
                                          <p:spTgt spid="15"/>
                                        </p:tgtEl>
                                        <p:attrNameLst>
                                          <p:attrName>ppt_y</p:attrName>
                                        </p:attrNameLst>
                                      </p:cBhvr>
                                      <p:tavLst>
                                        <p:tav tm="0">
                                          <p:val>
                                            <p:strVal val="ppt_y"/>
                                          </p:val>
                                        </p:tav>
                                        <p:tav tm="100000">
                                          <p:val>
                                            <p:strVal val="1+ppt_h/2"/>
                                          </p:val>
                                        </p:tav>
                                      </p:tavLst>
                                    </p:anim>
                                    <p:set>
                                      <p:cBhvr>
                                        <p:cTn id="239" dur="1" fill="hold">
                                          <p:stCondLst>
                                            <p:cond delay="2999"/>
                                          </p:stCondLst>
                                        </p:cTn>
                                        <p:tgtEl>
                                          <p:spTgt spid="1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3000"/>
                                        <p:tgtEl>
                                          <p:spTgt spid="16"/>
                                        </p:tgtEl>
                                        <p:attrNameLst>
                                          <p:attrName>ppt_x</p:attrName>
                                        </p:attrNameLst>
                                      </p:cBhvr>
                                      <p:tavLst>
                                        <p:tav tm="0">
                                          <p:val>
                                            <p:strVal val="ppt_x"/>
                                          </p:val>
                                        </p:tav>
                                        <p:tav tm="100000">
                                          <p:val>
                                            <p:strVal val="0-ppt_w/2"/>
                                          </p:val>
                                        </p:tav>
                                      </p:tavLst>
                                    </p:anim>
                                    <p:anim calcmode="lin" valueType="num">
                                      <p:cBhvr additive="base">
                                        <p:cTn id="242" dur="3000"/>
                                        <p:tgtEl>
                                          <p:spTgt spid="16"/>
                                        </p:tgtEl>
                                        <p:attrNameLst>
                                          <p:attrName>ppt_y</p:attrName>
                                        </p:attrNameLst>
                                      </p:cBhvr>
                                      <p:tavLst>
                                        <p:tav tm="0">
                                          <p:val>
                                            <p:strVal val="ppt_y"/>
                                          </p:val>
                                        </p:tav>
                                        <p:tav tm="100000">
                                          <p:val>
                                            <p:strVal val="1+ppt_h/2"/>
                                          </p:val>
                                        </p:tav>
                                      </p:tavLst>
                                    </p:anim>
                                    <p:set>
                                      <p:cBhvr>
                                        <p:cTn id="243" dur="1" fill="hold">
                                          <p:stCondLst>
                                            <p:cond delay="2999"/>
                                          </p:stCondLst>
                                        </p:cTn>
                                        <p:tgtEl>
                                          <p:spTgt spid="1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3000"/>
                                        <p:tgtEl>
                                          <p:spTgt spid="17"/>
                                        </p:tgtEl>
                                        <p:attrNameLst>
                                          <p:attrName>ppt_x</p:attrName>
                                        </p:attrNameLst>
                                      </p:cBhvr>
                                      <p:tavLst>
                                        <p:tav tm="0">
                                          <p:val>
                                            <p:strVal val="ppt_x"/>
                                          </p:val>
                                        </p:tav>
                                        <p:tav tm="100000">
                                          <p:val>
                                            <p:strVal val="0-ppt_w/2"/>
                                          </p:val>
                                        </p:tav>
                                      </p:tavLst>
                                    </p:anim>
                                    <p:anim calcmode="lin" valueType="num">
                                      <p:cBhvr additive="base">
                                        <p:cTn id="246" dur="3000"/>
                                        <p:tgtEl>
                                          <p:spTgt spid="17"/>
                                        </p:tgtEl>
                                        <p:attrNameLst>
                                          <p:attrName>ppt_y</p:attrName>
                                        </p:attrNameLst>
                                      </p:cBhvr>
                                      <p:tavLst>
                                        <p:tav tm="0">
                                          <p:val>
                                            <p:strVal val="ppt_y"/>
                                          </p:val>
                                        </p:tav>
                                        <p:tav tm="100000">
                                          <p:val>
                                            <p:strVal val="1+ppt_h/2"/>
                                          </p:val>
                                        </p:tav>
                                      </p:tavLst>
                                    </p:anim>
                                    <p:set>
                                      <p:cBhvr>
                                        <p:cTn id="247" dur="1" fill="hold">
                                          <p:stCondLst>
                                            <p:cond delay="2999"/>
                                          </p:stCondLst>
                                        </p:cTn>
                                        <p:tgtEl>
                                          <p:spTgt spid="17"/>
                                        </p:tgtEl>
                                        <p:attrNameLst>
                                          <p:attrName>style.visibility</p:attrName>
                                        </p:attrNameLst>
                                      </p:cBhvr>
                                      <p:to>
                                        <p:strVal val="hidden"/>
                                      </p:to>
                                    </p:set>
                                  </p:childTnLst>
                                </p:cTn>
                              </p:par>
                              <p:par>
                                <p:cTn id="248" presetID="2" presetClass="exit" presetSubtype="9" fill="hold" nodeType="withEffect">
                                  <p:stCondLst>
                                    <p:cond delay="0"/>
                                  </p:stCondLst>
                                  <p:childTnLst>
                                    <p:anim calcmode="lin" valueType="num">
                                      <p:cBhvr additive="base">
                                        <p:cTn id="249" dur="3000"/>
                                        <p:tgtEl>
                                          <p:spTgt spid="7"/>
                                        </p:tgtEl>
                                        <p:attrNameLst>
                                          <p:attrName>ppt_x</p:attrName>
                                        </p:attrNameLst>
                                      </p:cBhvr>
                                      <p:tavLst>
                                        <p:tav tm="0">
                                          <p:val>
                                            <p:strVal val="ppt_x"/>
                                          </p:val>
                                        </p:tav>
                                        <p:tav tm="100000">
                                          <p:val>
                                            <p:strVal val="0-ppt_w/2"/>
                                          </p:val>
                                        </p:tav>
                                      </p:tavLst>
                                    </p:anim>
                                    <p:anim calcmode="lin" valueType="num">
                                      <p:cBhvr additive="base">
                                        <p:cTn id="250" dur="3000"/>
                                        <p:tgtEl>
                                          <p:spTgt spid="7"/>
                                        </p:tgtEl>
                                        <p:attrNameLst>
                                          <p:attrName>ppt_y</p:attrName>
                                        </p:attrNameLst>
                                      </p:cBhvr>
                                      <p:tavLst>
                                        <p:tav tm="0">
                                          <p:val>
                                            <p:strVal val="ppt_y"/>
                                          </p:val>
                                        </p:tav>
                                        <p:tav tm="100000">
                                          <p:val>
                                            <p:strVal val="0-ppt_h/2"/>
                                          </p:val>
                                        </p:tav>
                                      </p:tavLst>
                                    </p:anim>
                                    <p:set>
                                      <p:cBhvr>
                                        <p:cTn id="251" dur="1" fill="hold">
                                          <p:stCondLst>
                                            <p:cond delay="2999"/>
                                          </p:stCondLst>
                                        </p:cTn>
                                        <p:tgtEl>
                                          <p:spTgt spid="7"/>
                                        </p:tgtEl>
                                        <p:attrNameLst>
                                          <p:attrName>style.visibility</p:attrName>
                                        </p:attrNameLst>
                                      </p:cBhvr>
                                      <p:to>
                                        <p:strVal val="hidden"/>
                                      </p:to>
                                    </p:set>
                                  </p:childTnLst>
                                </p:cTn>
                              </p:par>
                              <p:par>
                                <p:cTn id="252" presetID="2" presetClass="exit" presetSubtype="9" fill="hold" nodeType="withEffect">
                                  <p:stCondLst>
                                    <p:cond delay="0"/>
                                  </p:stCondLst>
                                  <p:childTnLst>
                                    <p:anim calcmode="lin" valueType="num">
                                      <p:cBhvr additive="base">
                                        <p:cTn id="253" dur="3000"/>
                                        <p:tgtEl>
                                          <p:spTgt spid="8"/>
                                        </p:tgtEl>
                                        <p:attrNameLst>
                                          <p:attrName>ppt_x</p:attrName>
                                        </p:attrNameLst>
                                      </p:cBhvr>
                                      <p:tavLst>
                                        <p:tav tm="0">
                                          <p:val>
                                            <p:strVal val="ppt_x"/>
                                          </p:val>
                                        </p:tav>
                                        <p:tav tm="100000">
                                          <p:val>
                                            <p:strVal val="0-ppt_w/2"/>
                                          </p:val>
                                        </p:tav>
                                      </p:tavLst>
                                    </p:anim>
                                    <p:anim calcmode="lin" valueType="num">
                                      <p:cBhvr additive="base">
                                        <p:cTn id="254" dur="3000"/>
                                        <p:tgtEl>
                                          <p:spTgt spid="8"/>
                                        </p:tgtEl>
                                        <p:attrNameLst>
                                          <p:attrName>ppt_y</p:attrName>
                                        </p:attrNameLst>
                                      </p:cBhvr>
                                      <p:tavLst>
                                        <p:tav tm="0">
                                          <p:val>
                                            <p:strVal val="ppt_y"/>
                                          </p:val>
                                        </p:tav>
                                        <p:tav tm="100000">
                                          <p:val>
                                            <p:strVal val="0-ppt_h/2"/>
                                          </p:val>
                                        </p:tav>
                                      </p:tavLst>
                                    </p:anim>
                                    <p:set>
                                      <p:cBhvr>
                                        <p:cTn id="255" dur="1" fill="hold">
                                          <p:stCondLst>
                                            <p:cond delay="2999"/>
                                          </p:stCondLst>
                                        </p:cTn>
                                        <p:tgtEl>
                                          <p:spTgt spid="8"/>
                                        </p:tgtEl>
                                        <p:attrNameLst>
                                          <p:attrName>style.visibility</p:attrName>
                                        </p:attrNameLst>
                                      </p:cBhvr>
                                      <p:to>
                                        <p:strVal val="hidden"/>
                                      </p:to>
                                    </p:set>
                                  </p:childTnLst>
                                </p:cTn>
                              </p:par>
                              <p:par>
                                <p:cTn id="256" presetID="2" presetClass="exit" presetSubtype="9" fill="hold" nodeType="withEffect">
                                  <p:stCondLst>
                                    <p:cond delay="0"/>
                                  </p:stCondLst>
                                  <p:childTnLst>
                                    <p:anim calcmode="lin" valueType="num">
                                      <p:cBhvr additive="base">
                                        <p:cTn id="257" dur="3000"/>
                                        <p:tgtEl>
                                          <p:spTgt spid="18"/>
                                        </p:tgtEl>
                                        <p:attrNameLst>
                                          <p:attrName>ppt_x</p:attrName>
                                        </p:attrNameLst>
                                      </p:cBhvr>
                                      <p:tavLst>
                                        <p:tav tm="0">
                                          <p:val>
                                            <p:strVal val="ppt_x"/>
                                          </p:val>
                                        </p:tav>
                                        <p:tav tm="100000">
                                          <p:val>
                                            <p:strVal val="0-ppt_w/2"/>
                                          </p:val>
                                        </p:tav>
                                      </p:tavLst>
                                    </p:anim>
                                    <p:anim calcmode="lin" valueType="num">
                                      <p:cBhvr additive="base">
                                        <p:cTn id="258" dur="3000"/>
                                        <p:tgtEl>
                                          <p:spTgt spid="18"/>
                                        </p:tgtEl>
                                        <p:attrNameLst>
                                          <p:attrName>ppt_y</p:attrName>
                                        </p:attrNameLst>
                                      </p:cBhvr>
                                      <p:tavLst>
                                        <p:tav tm="0">
                                          <p:val>
                                            <p:strVal val="ppt_y"/>
                                          </p:val>
                                        </p:tav>
                                        <p:tav tm="100000">
                                          <p:val>
                                            <p:strVal val="0-ppt_h/2"/>
                                          </p:val>
                                        </p:tav>
                                      </p:tavLst>
                                    </p:anim>
                                    <p:set>
                                      <p:cBhvr>
                                        <p:cTn id="259" dur="1" fill="hold">
                                          <p:stCondLst>
                                            <p:cond delay="2999"/>
                                          </p:stCondLst>
                                        </p:cTn>
                                        <p:tgtEl>
                                          <p:spTgt spid="18"/>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3000"/>
                                        <p:tgtEl>
                                          <p:spTgt spid="19"/>
                                        </p:tgtEl>
                                        <p:attrNameLst>
                                          <p:attrName>ppt_x</p:attrName>
                                        </p:attrNameLst>
                                      </p:cBhvr>
                                      <p:tavLst>
                                        <p:tav tm="0">
                                          <p:val>
                                            <p:strVal val="ppt_x"/>
                                          </p:val>
                                        </p:tav>
                                        <p:tav tm="100000">
                                          <p:val>
                                            <p:strVal val="0-ppt_w/2"/>
                                          </p:val>
                                        </p:tav>
                                      </p:tavLst>
                                    </p:anim>
                                    <p:anim calcmode="lin" valueType="num">
                                      <p:cBhvr additive="base">
                                        <p:cTn id="262" dur="3000"/>
                                        <p:tgtEl>
                                          <p:spTgt spid="19"/>
                                        </p:tgtEl>
                                        <p:attrNameLst>
                                          <p:attrName>ppt_y</p:attrName>
                                        </p:attrNameLst>
                                      </p:cBhvr>
                                      <p:tavLst>
                                        <p:tav tm="0">
                                          <p:val>
                                            <p:strVal val="ppt_y"/>
                                          </p:val>
                                        </p:tav>
                                        <p:tav tm="100000">
                                          <p:val>
                                            <p:strVal val="0-ppt_h/2"/>
                                          </p:val>
                                        </p:tav>
                                      </p:tavLst>
                                    </p:anim>
                                    <p:set>
                                      <p:cBhvr>
                                        <p:cTn id="263" dur="1" fill="hold">
                                          <p:stCondLst>
                                            <p:cond delay="2999"/>
                                          </p:stCondLst>
                                        </p:cTn>
                                        <p:tgtEl>
                                          <p:spTgt spid="19"/>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0-ppt_w/2"/>
                                          </p:val>
                                        </p:tav>
                                      </p:tavLst>
                                    </p:anim>
                                    <p:anim calcmode="lin" valueType="num">
                                      <p:cBhvr additive="base">
                                        <p:cTn id="266" dur="3000"/>
                                        <p:tgtEl>
                                          <p:spTgt spid="20"/>
                                        </p:tgtEl>
                                        <p:attrNameLst>
                                          <p:attrName>ppt_y</p:attrName>
                                        </p:attrNameLst>
                                      </p:cBhvr>
                                      <p:tavLst>
                                        <p:tav tm="0">
                                          <p:val>
                                            <p:strVal val="ppt_y"/>
                                          </p:val>
                                        </p:tav>
                                        <p:tav tm="100000">
                                          <p:val>
                                            <p:strVal val="0-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3000"/>
                                        <p:tgtEl>
                                          <p:spTgt spid="21"/>
                                        </p:tgtEl>
                                        <p:attrNameLst>
                                          <p:attrName>ppt_x</p:attrName>
                                        </p:attrNameLst>
                                      </p:cBhvr>
                                      <p:tavLst>
                                        <p:tav tm="0">
                                          <p:val>
                                            <p:strVal val="ppt_x"/>
                                          </p:val>
                                        </p:tav>
                                        <p:tav tm="100000">
                                          <p:val>
                                            <p:strVal val="0-ppt_w/2"/>
                                          </p:val>
                                        </p:tav>
                                      </p:tavLst>
                                    </p:anim>
                                    <p:anim calcmode="lin" valueType="num">
                                      <p:cBhvr additive="base">
                                        <p:cTn id="270" dur="3000"/>
                                        <p:tgtEl>
                                          <p:spTgt spid="21"/>
                                        </p:tgtEl>
                                        <p:attrNameLst>
                                          <p:attrName>ppt_y</p:attrName>
                                        </p:attrNameLst>
                                      </p:cBhvr>
                                      <p:tavLst>
                                        <p:tav tm="0">
                                          <p:val>
                                            <p:strVal val="ppt_y"/>
                                          </p:val>
                                        </p:tav>
                                        <p:tav tm="100000">
                                          <p:val>
                                            <p:strVal val="0-ppt_h/2"/>
                                          </p:val>
                                        </p:tav>
                                      </p:tavLst>
                                    </p:anim>
                                    <p:set>
                                      <p:cBhvr>
                                        <p:cTn id="271" dur="1" fill="hold">
                                          <p:stCondLst>
                                            <p:cond delay="2999"/>
                                          </p:stCondLst>
                                        </p:cTn>
                                        <p:tgtEl>
                                          <p:spTgt spid="2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3000"/>
                                        <p:tgtEl>
                                          <p:spTgt spid="22"/>
                                        </p:tgtEl>
                                        <p:attrNameLst>
                                          <p:attrName>ppt_x</p:attrName>
                                        </p:attrNameLst>
                                      </p:cBhvr>
                                      <p:tavLst>
                                        <p:tav tm="0">
                                          <p:val>
                                            <p:strVal val="ppt_x"/>
                                          </p:val>
                                        </p:tav>
                                        <p:tav tm="100000">
                                          <p:val>
                                            <p:strVal val="0-ppt_w/2"/>
                                          </p:val>
                                        </p:tav>
                                      </p:tavLst>
                                    </p:anim>
                                    <p:anim calcmode="lin" valueType="num">
                                      <p:cBhvr additive="base">
                                        <p:cTn id="274" dur="3000"/>
                                        <p:tgtEl>
                                          <p:spTgt spid="22"/>
                                        </p:tgtEl>
                                        <p:attrNameLst>
                                          <p:attrName>ppt_y</p:attrName>
                                        </p:attrNameLst>
                                      </p:cBhvr>
                                      <p:tavLst>
                                        <p:tav tm="0">
                                          <p:val>
                                            <p:strVal val="ppt_y"/>
                                          </p:val>
                                        </p:tav>
                                        <p:tav tm="100000">
                                          <p:val>
                                            <p:strVal val="0-ppt_h/2"/>
                                          </p:val>
                                        </p:tav>
                                      </p:tavLst>
                                    </p:anim>
                                    <p:set>
                                      <p:cBhvr>
                                        <p:cTn id="275" dur="1" fill="hold">
                                          <p:stCondLst>
                                            <p:cond delay="2999"/>
                                          </p:stCondLst>
                                        </p:cTn>
                                        <p:tgtEl>
                                          <p:spTgt spid="22"/>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3000"/>
                                        <p:tgtEl>
                                          <p:spTgt spid="23"/>
                                        </p:tgtEl>
                                        <p:attrNameLst>
                                          <p:attrName>ppt_x</p:attrName>
                                        </p:attrNameLst>
                                      </p:cBhvr>
                                      <p:tavLst>
                                        <p:tav tm="0">
                                          <p:val>
                                            <p:strVal val="ppt_x"/>
                                          </p:val>
                                        </p:tav>
                                        <p:tav tm="100000">
                                          <p:val>
                                            <p:strVal val="0-ppt_w/2"/>
                                          </p:val>
                                        </p:tav>
                                      </p:tavLst>
                                    </p:anim>
                                    <p:anim calcmode="lin" valueType="num">
                                      <p:cBhvr additive="base">
                                        <p:cTn id="278" dur="3000"/>
                                        <p:tgtEl>
                                          <p:spTgt spid="23"/>
                                        </p:tgtEl>
                                        <p:attrNameLst>
                                          <p:attrName>ppt_y</p:attrName>
                                        </p:attrNameLst>
                                      </p:cBhvr>
                                      <p:tavLst>
                                        <p:tav tm="0">
                                          <p:val>
                                            <p:strVal val="ppt_y"/>
                                          </p:val>
                                        </p:tav>
                                        <p:tav tm="100000">
                                          <p:val>
                                            <p:strVal val="0-ppt_h/2"/>
                                          </p:val>
                                        </p:tav>
                                      </p:tavLst>
                                    </p:anim>
                                    <p:set>
                                      <p:cBhvr>
                                        <p:cTn id="279" dur="1" fill="hold">
                                          <p:stCondLst>
                                            <p:cond delay="2999"/>
                                          </p:stCondLst>
                                        </p:cTn>
                                        <p:tgtEl>
                                          <p:spTgt spid="23"/>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3000"/>
                                        <p:tgtEl>
                                          <p:spTgt spid="24"/>
                                        </p:tgtEl>
                                        <p:attrNameLst>
                                          <p:attrName>ppt_x</p:attrName>
                                        </p:attrNameLst>
                                      </p:cBhvr>
                                      <p:tavLst>
                                        <p:tav tm="0">
                                          <p:val>
                                            <p:strVal val="ppt_x"/>
                                          </p:val>
                                        </p:tav>
                                        <p:tav tm="100000">
                                          <p:val>
                                            <p:strVal val="0-ppt_w/2"/>
                                          </p:val>
                                        </p:tav>
                                      </p:tavLst>
                                    </p:anim>
                                    <p:anim calcmode="lin" valueType="num">
                                      <p:cBhvr additive="base">
                                        <p:cTn id="282" dur="3000"/>
                                        <p:tgtEl>
                                          <p:spTgt spid="24"/>
                                        </p:tgtEl>
                                        <p:attrNameLst>
                                          <p:attrName>ppt_y</p:attrName>
                                        </p:attrNameLst>
                                      </p:cBhvr>
                                      <p:tavLst>
                                        <p:tav tm="0">
                                          <p:val>
                                            <p:strVal val="ppt_y"/>
                                          </p:val>
                                        </p:tav>
                                        <p:tav tm="100000">
                                          <p:val>
                                            <p:strVal val="0-ppt_h/2"/>
                                          </p:val>
                                        </p:tav>
                                      </p:tavLst>
                                    </p:anim>
                                    <p:set>
                                      <p:cBhvr>
                                        <p:cTn id="283" dur="1" fill="hold">
                                          <p:stCondLst>
                                            <p:cond delay="2999"/>
                                          </p:stCondLst>
                                        </p:cTn>
                                        <p:tgtEl>
                                          <p:spTgt spid="24"/>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3000"/>
                                        <p:tgtEl>
                                          <p:spTgt spid="25"/>
                                        </p:tgtEl>
                                        <p:attrNameLst>
                                          <p:attrName>ppt_x</p:attrName>
                                        </p:attrNameLst>
                                      </p:cBhvr>
                                      <p:tavLst>
                                        <p:tav tm="0">
                                          <p:val>
                                            <p:strVal val="ppt_x"/>
                                          </p:val>
                                        </p:tav>
                                        <p:tav tm="100000">
                                          <p:val>
                                            <p:strVal val="0-ppt_w/2"/>
                                          </p:val>
                                        </p:tav>
                                      </p:tavLst>
                                    </p:anim>
                                    <p:anim calcmode="lin" valueType="num">
                                      <p:cBhvr additive="base">
                                        <p:cTn id="286" dur="3000"/>
                                        <p:tgtEl>
                                          <p:spTgt spid="25"/>
                                        </p:tgtEl>
                                        <p:attrNameLst>
                                          <p:attrName>ppt_y</p:attrName>
                                        </p:attrNameLst>
                                      </p:cBhvr>
                                      <p:tavLst>
                                        <p:tav tm="0">
                                          <p:val>
                                            <p:strVal val="ppt_y"/>
                                          </p:val>
                                        </p:tav>
                                        <p:tav tm="100000">
                                          <p:val>
                                            <p:strVal val="0-ppt_h/2"/>
                                          </p:val>
                                        </p:tav>
                                      </p:tavLst>
                                    </p:anim>
                                    <p:set>
                                      <p:cBhvr>
                                        <p:cTn id="287" dur="1" fill="hold">
                                          <p:stCondLst>
                                            <p:cond delay="2999"/>
                                          </p:stCondLst>
                                        </p:cTn>
                                        <p:tgtEl>
                                          <p:spTgt spid="25"/>
                                        </p:tgtEl>
                                        <p:attrNameLst>
                                          <p:attrName>style.visibility</p:attrName>
                                        </p:attrNameLst>
                                      </p:cBhvr>
                                      <p:to>
                                        <p:strVal val="hidden"/>
                                      </p:to>
                                    </p:set>
                                  </p:childTnLst>
                                </p:cTn>
                              </p:par>
                              <p:par>
                                <p:cTn id="288" presetID="35" presetClass="exit" presetSubtype="0" fill="hold" nodeType="withEffect">
                                  <p:stCondLst>
                                    <p:cond delay="0"/>
                                  </p:stCondLst>
                                  <p:childTnLst>
                                    <p:animEffect transition="out" filter="fade">
                                      <p:cBhvr>
                                        <p:cTn id="289" dur="3000"/>
                                        <p:tgtEl>
                                          <p:spTgt spid="7"/>
                                        </p:tgtEl>
                                      </p:cBhvr>
                                    </p:animEffect>
                                    <p:anim calcmode="lin" valueType="num">
                                      <p:cBhvr>
                                        <p:cTn id="290" dur="3000"/>
                                        <p:tgtEl>
                                          <p:spTgt spid="7"/>
                                        </p:tgtEl>
                                        <p:attrNameLst>
                                          <p:attrName>style.rotation</p:attrName>
                                        </p:attrNameLst>
                                      </p:cBhvr>
                                      <p:tavLst>
                                        <p:tav tm="0">
                                          <p:val>
                                            <p:fltVal val="0"/>
                                          </p:val>
                                        </p:tav>
                                        <p:tav tm="100000">
                                          <p:val>
                                            <p:fltVal val="720"/>
                                          </p:val>
                                        </p:tav>
                                      </p:tavLst>
                                    </p:anim>
                                    <p:anim calcmode="lin" valueType="num">
                                      <p:cBhvr>
                                        <p:cTn id="291" dur="3000"/>
                                        <p:tgtEl>
                                          <p:spTgt spid="7"/>
                                        </p:tgtEl>
                                        <p:attrNameLst>
                                          <p:attrName>ppt_h</p:attrName>
                                        </p:attrNameLst>
                                      </p:cBhvr>
                                      <p:tavLst>
                                        <p:tav tm="0">
                                          <p:val>
                                            <p:strVal val="ppt_h"/>
                                          </p:val>
                                        </p:tav>
                                        <p:tav tm="100000">
                                          <p:val>
                                            <p:fltVal val="0"/>
                                          </p:val>
                                        </p:tav>
                                      </p:tavLst>
                                    </p:anim>
                                    <p:anim calcmode="lin" valueType="num">
                                      <p:cBhvr>
                                        <p:cTn id="292" dur="3000"/>
                                        <p:tgtEl>
                                          <p:spTgt spid="7"/>
                                        </p:tgtEl>
                                        <p:attrNameLst>
                                          <p:attrName>ppt_w</p:attrName>
                                        </p:attrNameLst>
                                      </p:cBhvr>
                                      <p:tavLst>
                                        <p:tav tm="0">
                                          <p:val>
                                            <p:strVal val="ppt_w"/>
                                          </p:val>
                                        </p:tav>
                                        <p:tav tm="100000">
                                          <p:val>
                                            <p:fltVal val="0"/>
                                          </p:val>
                                        </p:tav>
                                      </p:tavLst>
                                    </p:anim>
                                    <p:set>
                                      <p:cBhvr>
                                        <p:cTn id="293" dur="1" fill="hold">
                                          <p:stCondLst>
                                            <p:cond delay="2999"/>
                                          </p:stCondLst>
                                        </p:cTn>
                                        <p:tgtEl>
                                          <p:spTgt spid="7"/>
                                        </p:tgtEl>
                                        <p:attrNameLst>
                                          <p:attrName>style.visibility</p:attrName>
                                        </p:attrNameLst>
                                      </p:cBhvr>
                                      <p:to>
                                        <p:strVal val="hidden"/>
                                      </p:to>
                                    </p:set>
                                  </p:childTnLst>
                                </p:cTn>
                              </p:par>
                              <p:par>
                                <p:cTn id="294" presetID="35" presetClass="exit" presetSubtype="0" fill="hold" nodeType="withEffect">
                                  <p:stCondLst>
                                    <p:cond delay="0"/>
                                  </p:stCondLst>
                                  <p:childTnLst>
                                    <p:animEffect transition="out" filter="fade">
                                      <p:cBhvr>
                                        <p:cTn id="295" dur="3000"/>
                                        <p:tgtEl>
                                          <p:spTgt spid="8"/>
                                        </p:tgtEl>
                                      </p:cBhvr>
                                    </p:animEffect>
                                    <p:anim calcmode="lin" valueType="num">
                                      <p:cBhvr>
                                        <p:cTn id="296" dur="3000"/>
                                        <p:tgtEl>
                                          <p:spTgt spid="8"/>
                                        </p:tgtEl>
                                        <p:attrNameLst>
                                          <p:attrName>style.rotation</p:attrName>
                                        </p:attrNameLst>
                                      </p:cBhvr>
                                      <p:tavLst>
                                        <p:tav tm="0">
                                          <p:val>
                                            <p:fltVal val="0"/>
                                          </p:val>
                                        </p:tav>
                                        <p:tav tm="100000">
                                          <p:val>
                                            <p:fltVal val="720"/>
                                          </p:val>
                                        </p:tav>
                                      </p:tavLst>
                                    </p:anim>
                                    <p:anim calcmode="lin" valueType="num">
                                      <p:cBhvr>
                                        <p:cTn id="297" dur="3000"/>
                                        <p:tgtEl>
                                          <p:spTgt spid="8"/>
                                        </p:tgtEl>
                                        <p:attrNameLst>
                                          <p:attrName>ppt_h</p:attrName>
                                        </p:attrNameLst>
                                      </p:cBhvr>
                                      <p:tavLst>
                                        <p:tav tm="0">
                                          <p:val>
                                            <p:strVal val="ppt_h"/>
                                          </p:val>
                                        </p:tav>
                                        <p:tav tm="100000">
                                          <p:val>
                                            <p:fltVal val="0"/>
                                          </p:val>
                                        </p:tav>
                                      </p:tavLst>
                                    </p:anim>
                                    <p:anim calcmode="lin" valueType="num">
                                      <p:cBhvr>
                                        <p:cTn id="298" dur="3000"/>
                                        <p:tgtEl>
                                          <p:spTgt spid="8"/>
                                        </p:tgtEl>
                                        <p:attrNameLst>
                                          <p:attrName>ppt_w</p:attrName>
                                        </p:attrNameLst>
                                      </p:cBhvr>
                                      <p:tavLst>
                                        <p:tav tm="0">
                                          <p:val>
                                            <p:strVal val="ppt_w"/>
                                          </p:val>
                                        </p:tav>
                                        <p:tav tm="100000">
                                          <p:val>
                                            <p:fltVal val="0"/>
                                          </p:val>
                                        </p:tav>
                                      </p:tavLst>
                                    </p:anim>
                                    <p:set>
                                      <p:cBhvr>
                                        <p:cTn id="299" dur="1" fill="hold">
                                          <p:stCondLst>
                                            <p:cond delay="2999"/>
                                          </p:stCondLst>
                                        </p:cTn>
                                        <p:tgtEl>
                                          <p:spTgt spid="8"/>
                                        </p:tgtEl>
                                        <p:attrNameLst>
                                          <p:attrName>style.visibility</p:attrName>
                                        </p:attrNameLst>
                                      </p:cBhvr>
                                      <p:to>
                                        <p:strVal val="hidden"/>
                                      </p:to>
                                    </p:set>
                                  </p:childTnLst>
                                </p:cTn>
                              </p:par>
                              <p:par>
                                <p:cTn id="300" presetID="35" presetClass="exit" presetSubtype="0" fill="hold" nodeType="withEffect">
                                  <p:stCondLst>
                                    <p:cond delay="0"/>
                                  </p:stCondLst>
                                  <p:childTnLst>
                                    <p:animEffect transition="out" filter="fade">
                                      <p:cBhvr>
                                        <p:cTn id="301" dur="3000"/>
                                        <p:tgtEl>
                                          <p:spTgt spid="18"/>
                                        </p:tgtEl>
                                      </p:cBhvr>
                                    </p:animEffect>
                                    <p:anim calcmode="lin" valueType="num">
                                      <p:cBhvr>
                                        <p:cTn id="302" dur="3000"/>
                                        <p:tgtEl>
                                          <p:spTgt spid="18"/>
                                        </p:tgtEl>
                                        <p:attrNameLst>
                                          <p:attrName>style.rotation</p:attrName>
                                        </p:attrNameLst>
                                      </p:cBhvr>
                                      <p:tavLst>
                                        <p:tav tm="0">
                                          <p:val>
                                            <p:fltVal val="0"/>
                                          </p:val>
                                        </p:tav>
                                        <p:tav tm="100000">
                                          <p:val>
                                            <p:fltVal val="720"/>
                                          </p:val>
                                        </p:tav>
                                      </p:tavLst>
                                    </p:anim>
                                    <p:anim calcmode="lin" valueType="num">
                                      <p:cBhvr>
                                        <p:cTn id="303" dur="3000"/>
                                        <p:tgtEl>
                                          <p:spTgt spid="18"/>
                                        </p:tgtEl>
                                        <p:attrNameLst>
                                          <p:attrName>ppt_h</p:attrName>
                                        </p:attrNameLst>
                                      </p:cBhvr>
                                      <p:tavLst>
                                        <p:tav tm="0">
                                          <p:val>
                                            <p:strVal val="ppt_h"/>
                                          </p:val>
                                        </p:tav>
                                        <p:tav tm="100000">
                                          <p:val>
                                            <p:fltVal val="0"/>
                                          </p:val>
                                        </p:tav>
                                      </p:tavLst>
                                    </p:anim>
                                    <p:anim calcmode="lin" valueType="num">
                                      <p:cBhvr>
                                        <p:cTn id="304" dur="3000"/>
                                        <p:tgtEl>
                                          <p:spTgt spid="18"/>
                                        </p:tgtEl>
                                        <p:attrNameLst>
                                          <p:attrName>ppt_w</p:attrName>
                                        </p:attrNameLst>
                                      </p:cBhvr>
                                      <p:tavLst>
                                        <p:tav tm="0">
                                          <p:val>
                                            <p:strVal val="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35" presetClass="exit" presetSubtype="0" fill="hold" nodeType="withEffect">
                                  <p:stCondLst>
                                    <p:cond delay="0"/>
                                  </p:stCondLst>
                                  <p:childTnLst>
                                    <p:animEffect transition="out" filter="fade">
                                      <p:cBhvr>
                                        <p:cTn id="307" dur="3000"/>
                                        <p:tgtEl>
                                          <p:spTgt spid="19"/>
                                        </p:tgtEl>
                                      </p:cBhvr>
                                    </p:animEffect>
                                    <p:anim calcmode="lin" valueType="num">
                                      <p:cBhvr>
                                        <p:cTn id="308" dur="3000"/>
                                        <p:tgtEl>
                                          <p:spTgt spid="19"/>
                                        </p:tgtEl>
                                        <p:attrNameLst>
                                          <p:attrName>style.rotation</p:attrName>
                                        </p:attrNameLst>
                                      </p:cBhvr>
                                      <p:tavLst>
                                        <p:tav tm="0">
                                          <p:val>
                                            <p:fltVal val="0"/>
                                          </p:val>
                                        </p:tav>
                                        <p:tav tm="100000">
                                          <p:val>
                                            <p:fltVal val="720"/>
                                          </p:val>
                                        </p:tav>
                                      </p:tavLst>
                                    </p:anim>
                                    <p:anim calcmode="lin" valueType="num">
                                      <p:cBhvr>
                                        <p:cTn id="309" dur="3000"/>
                                        <p:tgtEl>
                                          <p:spTgt spid="19"/>
                                        </p:tgtEl>
                                        <p:attrNameLst>
                                          <p:attrName>ppt_h</p:attrName>
                                        </p:attrNameLst>
                                      </p:cBhvr>
                                      <p:tavLst>
                                        <p:tav tm="0">
                                          <p:val>
                                            <p:strVal val="ppt_h"/>
                                          </p:val>
                                        </p:tav>
                                        <p:tav tm="100000">
                                          <p:val>
                                            <p:fltVal val="0"/>
                                          </p:val>
                                        </p:tav>
                                      </p:tavLst>
                                    </p:anim>
                                    <p:anim calcmode="lin" valueType="num">
                                      <p:cBhvr>
                                        <p:cTn id="310" dur="3000"/>
                                        <p:tgtEl>
                                          <p:spTgt spid="19"/>
                                        </p:tgtEl>
                                        <p:attrNameLst>
                                          <p:attrName>ppt_w</p:attrName>
                                        </p:attrNameLst>
                                      </p:cBhvr>
                                      <p:tavLst>
                                        <p:tav tm="0">
                                          <p:val>
                                            <p:strVal val="ppt_w"/>
                                          </p:val>
                                        </p:tav>
                                        <p:tav tm="100000">
                                          <p:val>
                                            <p:fltVal val="0"/>
                                          </p:val>
                                        </p:tav>
                                      </p:tavLst>
                                    </p:anim>
                                    <p:set>
                                      <p:cBhvr>
                                        <p:cTn id="311" dur="1" fill="hold">
                                          <p:stCondLst>
                                            <p:cond delay="2999"/>
                                          </p:stCondLst>
                                        </p:cTn>
                                        <p:tgtEl>
                                          <p:spTgt spid="19"/>
                                        </p:tgtEl>
                                        <p:attrNameLst>
                                          <p:attrName>style.visibility</p:attrName>
                                        </p:attrNameLst>
                                      </p:cBhvr>
                                      <p:to>
                                        <p:strVal val="hidden"/>
                                      </p:to>
                                    </p:set>
                                  </p:childTnLst>
                                </p:cTn>
                              </p:par>
                              <p:par>
                                <p:cTn id="312" presetID="35" presetClass="exit" presetSubtype="0" fill="hold" nodeType="withEffect">
                                  <p:stCondLst>
                                    <p:cond delay="0"/>
                                  </p:stCondLst>
                                  <p:childTnLst>
                                    <p:animEffect transition="out" filter="fade">
                                      <p:cBhvr>
                                        <p:cTn id="313" dur="3000"/>
                                        <p:tgtEl>
                                          <p:spTgt spid="20"/>
                                        </p:tgtEl>
                                      </p:cBhvr>
                                    </p:animEffect>
                                    <p:anim calcmode="lin" valueType="num">
                                      <p:cBhvr>
                                        <p:cTn id="314" dur="3000"/>
                                        <p:tgtEl>
                                          <p:spTgt spid="20"/>
                                        </p:tgtEl>
                                        <p:attrNameLst>
                                          <p:attrName>style.rotation</p:attrName>
                                        </p:attrNameLst>
                                      </p:cBhvr>
                                      <p:tavLst>
                                        <p:tav tm="0">
                                          <p:val>
                                            <p:fltVal val="0"/>
                                          </p:val>
                                        </p:tav>
                                        <p:tav tm="100000">
                                          <p:val>
                                            <p:fltVal val="720"/>
                                          </p:val>
                                        </p:tav>
                                      </p:tavLst>
                                    </p:anim>
                                    <p:anim calcmode="lin" valueType="num">
                                      <p:cBhvr>
                                        <p:cTn id="315" dur="3000"/>
                                        <p:tgtEl>
                                          <p:spTgt spid="20"/>
                                        </p:tgtEl>
                                        <p:attrNameLst>
                                          <p:attrName>ppt_h</p:attrName>
                                        </p:attrNameLst>
                                      </p:cBhvr>
                                      <p:tavLst>
                                        <p:tav tm="0">
                                          <p:val>
                                            <p:strVal val="ppt_h"/>
                                          </p:val>
                                        </p:tav>
                                        <p:tav tm="100000">
                                          <p:val>
                                            <p:fltVal val="0"/>
                                          </p:val>
                                        </p:tav>
                                      </p:tavLst>
                                    </p:anim>
                                    <p:anim calcmode="lin" valueType="num">
                                      <p:cBhvr>
                                        <p:cTn id="316" dur="3000"/>
                                        <p:tgtEl>
                                          <p:spTgt spid="20"/>
                                        </p:tgtEl>
                                        <p:attrNameLst>
                                          <p:attrName>ppt_w</p:attrName>
                                        </p:attrNameLst>
                                      </p:cBhvr>
                                      <p:tavLst>
                                        <p:tav tm="0">
                                          <p:val>
                                            <p:strVal val="ppt_w"/>
                                          </p:val>
                                        </p:tav>
                                        <p:tav tm="100000">
                                          <p:val>
                                            <p:fltVal val="0"/>
                                          </p:val>
                                        </p:tav>
                                      </p:tavLst>
                                    </p:anim>
                                    <p:set>
                                      <p:cBhvr>
                                        <p:cTn id="317" dur="1" fill="hold">
                                          <p:stCondLst>
                                            <p:cond delay="2999"/>
                                          </p:stCondLst>
                                        </p:cTn>
                                        <p:tgtEl>
                                          <p:spTgt spid="20"/>
                                        </p:tgtEl>
                                        <p:attrNameLst>
                                          <p:attrName>style.visibility</p:attrName>
                                        </p:attrNameLst>
                                      </p:cBhvr>
                                      <p:to>
                                        <p:strVal val="hidden"/>
                                      </p:to>
                                    </p:set>
                                  </p:childTnLst>
                                </p:cTn>
                              </p:par>
                              <p:par>
                                <p:cTn id="318" presetID="35" presetClass="exit" presetSubtype="0" fill="hold" nodeType="withEffect">
                                  <p:stCondLst>
                                    <p:cond delay="0"/>
                                  </p:stCondLst>
                                  <p:childTnLst>
                                    <p:animEffect transition="out" filter="fade">
                                      <p:cBhvr>
                                        <p:cTn id="319" dur="3000"/>
                                        <p:tgtEl>
                                          <p:spTgt spid="21"/>
                                        </p:tgtEl>
                                      </p:cBhvr>
                                    </p:animEffect>
                                    <p:anim calcmode="lin" valueType="num">
                                      <p:cBhvr>
                                        <p:cTn id="320" dur="3000"/>
                                        <p:tgtEl>
                                          <p:spTgt spid="21"/>
                                        </p:tgtEl>
                                        <p:attrNameLst>
                                          <p:attrName>style.rotation</p:attrName>
                                        </p:attrNameLst>
                                      </p:cBhvr>
                                      <p:tavLst>
                                        <p:tav tm="0">
                                          <p:val>
                                            <p:fltVal val="0"/>
                                          </p:val>
                                        </p:tav>
                                        <p:tav tm="100000">
                                          <p:val>
                                            <p:fltVal val="720"/>
                                          </p:val>
                                        </p:tav>
                                      </p:tavLst>
                                    </p:anim>
                                    <p:anim calcmode="lin" valueType="num">
                                      <p:cBhvr>
                                        <p:cTn id="321" dur="3000"/>
                                        <p:tgtEl>
                                          <p:spTgt spid="21"/>
                                        </p:tgtEl>
                                        <p:attrNameLst>
                                          <p:attrName>ppt_h</p:attrName>
                                        </p:attrNameLst>
                                      </p:cBhvr>
                                      <p:tavLst>
                                        <p:tav tm="0">
                                          <p:val>
                                            <p:strVal val="ppt_h"/>
                                          </p:val>
                                        </p:tav>
                                        <p:tav tm="100000">
                                          <p:val>
                                            <p:fltVal val="0"/>
                                          </p:val>
                                        </p:tav>
                                      </p:tavLst>
                                    </p:anim>
                                    <p:anim calcmode="lin" valueType="num">
                                      <p:cBhvr>
                                        <p:cTn id="322" dur="3000"/>
                                        <p:tgtEl>
                                          <p:spTgt spid="21"/>
                                        </p:tgtEl>
                                        <p:attrNameLst>
                                          <p:attrName>ppt_w</p:attrName>
                                        </p:attrNameLst>
                                      </p:cBhvr>
                                      <p:tavLst>
                                        <p:tav tm="0">
                                          <p:val>
                                            <p:strVal val="ppt_w"/>
                                          </p:val>
                                        </p:tav>
                                        <p:tav tm="100000">
                                          <p:val>
                                            <p:fltVal val="0"/>
                                          </p:val>
                                        </p:tav>
                                      </p:tavLst>
                                    </p:anim>
                                    <p:set>
                                      <p:cBhvr>
                                        <p:cTn id="323" dur="1" fill="hold">
                                          <p:stCondLst>
                                            <p:cond delay="2999"/>
                                          </p:stCondLst>
                                        </p:cTn>
                                        <p:tgtEl>
                                          <p:spTgt spid="21"/>
                                        </p:tgtEl>
                                        <p:attrNameLst>
                                          <p:attrName>style.visibility</p:attrName>
                                        </p:attrNameLst>
                                      </p:cBhvr>
                                      <p:to>
                                        <p:strVal val="hidden"/>
                                      </p:to>
                                    </p:set>
                                  </p:childTnLst>
                                </p:cTn>
                              </p:par>
                              <p:par>
                                <p:cTn id="324" presetID="35" presetClass="exit" presetSubtype="0" fill="hold" nodeType="withEffect">
                                  <p:stCondLst>
                                    <p:cond delay="0"/>
                                  </p:stCondLst>
                                  <p:childTnLst>
                                    <p:animEffect transition="out" filter="fade">
                                      <p:cBhvr>
                                        <p:cTn id="325" dur="3000"/>
                                        <p:tgtEl>
                                          <p:spTgt spid="22"/>
                                        </p:tgtEl>
                                      </p:cBhvr>
                                    </p:animEffect>
                                    <p:anim calcmode="lin" valueType="num">
                                      <p:cBhvr>
                                        <p:cTn id="326" dur="3000"/>
                                        <p:tgtEl>
                                          <p:spTgt spid="22"/>
                                        </p:tgtEl>
                                        <p:attrNameLst>
                                          <p:attrName>style.rotation</p:attrName>
                                        </p:attrNameLst>
                                      </p:cBhvr>
                                      <p:tavLst>
                                        <p:tav tm="0">
                                          <p:val>
                                            <p:fltVal val="0"/>
                                          </p:val>
                                        </p:tav>
                                        <p:tav tm="100000">
                                          <p:val>
                                            <p:fltVal val="720"/>
                                          </p:val>
                                        </p:tav>
                                      </p:tavLst>
                                    </p:anim>
                                    <p:anim calcmode="lin" valueType="num">
                                      <p:cBhvr>
                                        <p:cTn id="327" dur="3000"/>
                                        <p:tgtEl>
                                          <p:spTgt spid="22"/>
                                        </p:tgtEl>
                                        <p:attrNameLst>
                                          <p:attrName>ppt_h</p:attrName>
                                        </p:attrNameLst>
                                      </p:cBhvr>
                                      <p:tavLst>
                                        <p:tav tm="0">
                                          <p:val>
                                            <p:strVal val="ppt_h"/>
                                          </p:val>
                                        </p:tav>
                                        <p:tav tm="100000">
                                          <p:val>
                                            <p:fltVal val="0"/>
                                          </p:val>
                                        </p:tav>
                                      </p:tavLst>
                                    </p:anim>
                                    <p:anim calcmode="lin" valueType="num">
                                      <p:cBhvr>
                                        <p:cTn id="328" dur="3000"/>
                                        <p:tgtEl>
                                          <p:spTgt spid="22"/>
                                        </p:tgtEl>
                                        <p:attrNameLst>
                                          <p:attrName>ppt_w</p:attrName>
                                        </p:attrNameLst>
                                      </p:cBhvr>
                                      <p:tavLst>
                                        <p:tav tm="0">
                                          <p:val>
                                            <p:strVal val="ppt_w"/>
                                          </p:val>
                                        </p:tav>
                                        <p:tav tm="100000">
                                          <p:val>
                                            <p:fltVal val="0"/>
                                          </p:val>
                                        </p:tav>
                                      </p:tavLst>
                                    </p:anim>
                                    <p:set>
                                      <p:cBhvr>
                                        <p:cTn id="329" dur="1" fill="hold">
                                          <p:stCondLst>
                                            <p:cond delay="2999"/>
                                          </p:stCondLst>
                                        </p:cTn>
                                        <p:tgtEl>
                                          <p:spTgt spid="22"/>
                                        </p:tgtEl>
                                        <p:attrNameLst>
                                          <p:attrName>style.visibility</p:attrName>
                                        </p:attrNameLst>
                                      </p:cBhvr>
                                      <p:to>
                                        <p:strVal val="hidden"/>
                                      </p:to>
                                    </p:set>
                                  </p:childTnLst>
                                </p:cTn>
                              </p:par>
                              <p:par>
                                <p:cTn id="330" presetID="35" presetClass="exit" presetSubtype="0" fill="hold" nodeType="withEffect">
                                  <p:stCondLst>
                                    <p:cond delay="0"/>
                                  </p:stCondLst>
                                  <p:childTnLst>
                                    <p:animEffect transition="out" filter="fade">
                                      <p:cBhvr>
                                        <p:cTn id="331" dur="3000"/>
                                        <p:tgtEl>
                                          <p:spTgt spid="23"/>
                                        </p:tgtEl>
                                      </p:cBhvr>
                                    </p:animEffect>
                                    <p:anim calcmode="lin" valueType="num">
                                      <p:cBhvr>
                                        <p:cTn id="332" dur="3000"/>
                                        <p:tgtEl>
                                          <p:spTgt spid="23"/>
                                        </p:tgtEl>
                                        <p:attrNameLst>
                                          <p:attrName>style.rotation</p:attrName>
                                        </p:attrNameLst>
                                      </p:cBhvr>
                                      <p:tavLst>
                                        <p:tav tm="0">
                                          <p:val>
                                            <p:fltVal val="0"/>
                                          </p:val>
                                        </p:tav>
                                        <p:tav tm="100000">
                                          <p:val>
                                            <p:fltVal val="720"/>
                                          </p:val>
                                        </p:tav>
                                      </p:tavLst>
                                    </p:anim>
                                    <p:anim calcmode="lin" valueType="num">
                                      <p:cBhvr>
                                        <p:cTn id="333" dur="3000"/>
                                        <p:tgtEl>
                                          <p:spTgt spid="23"/>
                                        </p:tgtEl>
                                        <p:attrNameLst>
                                          <p:attrName>ppt_h</p:attrName>
                                        </p:attrNameLst>
                                      </p:cBhvr>
                                      <p:tavLst>
                                        <p:tav tm="0">
                                          <p:val>
                                            <p:strVal val="ppt_h"/>
                                          </p:val>
                                        </p:tav>
                                        <p:tav tm="100000">
                                          <p:val>
                                            <p:fltVal val="0"/>
                                          </p:val>
                                        </p:tav>
                                      </p:tavLst>
                                    </p:anim>
                                    <p:anim calcmode="lin" valueType="num">
                                      <p:cBhvr>
                                        <p:cTn id="334" dur="3000"/>
                                        <p:tgtEl>
                                          <p:spTgt spid="23"/>
                                        </p:tgtEl>
                                        <p:attrNameLst>
                                          <p:attrName>ppt_w</p:attrName>
                                        </p:attrNameLst>
                                      </p:cBhvr>
                                      <p:tavLst>
                                        <p:tav tm="0">
                                          <p:val>
                                            <p:strVal val="ppt_w"/>
                                          </p:val>
                                        </p:tav>
                                        <p:tav tm="100000">
                                          <p:val>
                                            <p:fltVal val="0"/>
                                          </p:val>
                                        </p:tav>
                                      </p:tavLst>
                                    </p:anim>
                                    <p:set>
                                      <p:cBhvr>
                                        <p:cTn id="335" dur="1" fill="hold">
                                          <p:stCondLst>
                                            <p:cond delay="2999"/>
                                          </p:stCondLst>
                                        </p:cTn>
                                        <p:tgtEl>
                                          <p:spTgt spid="23"/>
                                        </p:tgtEl>
                                        <p:attrNameLst>
                                          <p:attrName>style.visibility</p:attrName>
                                        </p:attrNameLst>
                                      </p:cBhvr>
                                      <p:to>
                                        <p:strVal val="hidden"/>
                                      </p:to>
                                    </p:set>
                                  </p:childTnLst>
                                </p:cTn>
                              </p:par>
                              <p:par>
                                <p:cTn id="336" presetID="35" presetClass="exit" presetSubtype="0" fill="hold" nodeType="withEffect">
                                  <p:stCondLst>
                                    <p:cond delay="0"/>
                                  </p:stCondLst>
                                  <p:childTnLst>
                                    <p:animEffect transition="out" filter="fade">
                                      <p:cBhvr>
                                        <p:cTn id="337" dur="3000"/>
                                        <p:tgtEl>
                                          <p:spTgt spid="24"/>
                                        </p:tgtEl>
                                      </p:cBhvr>
                                    </p:animEffect>
                                    <p:anim calcmode="lin" valueType="num">
                                      <p:cBhvr>
                                        <p:cTn id="338" dur="3000"/>
                                        <p:tgtEl>
                                          <p:spTgt spid="24"/>
                                        </p:tgtEl>
                                        <p:attrNameLst>
                                          <p:attrName>style.rotation</p:attrName>
                                        </p:attrNameLst>
                                      </p:cBhvr>
                                      <p:tavLst>
                                        <p:tav tm="0">
                                          <p:val>
                                            <p:fltVal val="0"/>
                                          </p:val>
                                        </p:tav>
                                        <p:tav tm="100000">
                                          <p:val>
                                            <p:fltVal val="720"/>
                                          </p:val>
                                        </p:tav>
                                      </p:tavLst>
                                    </p:anim>
                                    <p:anim calcmode="lin" valueType="num">
                                      <p:cBhvr>
                                        <p:cTn id="339" dur="3000"/>
                                        <p:tgtEl>
                                          <p:spTgt spid="24"/>
                                        </p:tgtEl>
                                        <p:attrNameLst>
                                          <p:attrName>ppt_h</p:attrName>
                                        </p:attrNameLst>
                                      </p:cBhvr>
                                      <p:tavLst>
                                        <p:tav tm="0">
                                          <p:val>
                                            <p:strVal val="ppt_h"/>
                                          </p:val>
                                        </p:tav>
                                        <p:tav tm="100000">
                                          <p:val>
                                            <p:fltVal val="0"/>
                                          </p:val>
                                        </p:tav>
                                      </p:tavLst>
                                    </p:anim>
                                    <p:anim calcmode="lin" valueType="num">
                                      <p:cBhvr>
                                        <p:cTn id="340" dur="3000"/>
                                        <p:tgtEl>
                                          <p:spTgt spid="24"/>
                                        </p:tgtEl>
                                        <p:attrNameLst>
                                          <p:attrName>ppt_w</p:attrName>
                                        </p:attrNameLst>
                                      </p:cBhvr>
                                      <p:tavLst>
                                        <p:tav tm="0">
                                          <p:val>
                                            <p:strVal val="ppt_w"/>
                                          </p:val>
                                        </p:tav>
                                        <p:tav tm="100000">
                                          <p:val>
                                            <p:fltVal val="0"/>
                                          </p:val>
                                        </p:tav>
                                      </p:tavLst>
                                    </p:anim>
                                    <p:set>
                                      <p:cBhvr>
                                        <p:cTn id="341" dur="1" fill="hold">
                                          <p:stCondLst>
                                            <p:cond delay="2999"/>
                                          </p:stCondLst>
                                        </p:cTn>
                                        <p:tgtEl>
                                          <p:spTgt spid="24"/>
                                        </p:tgtEl>
                                        <p:attrNameLst>
                                          <p:attrName>style.visibility</p:attrName>
                                        </p:attrNameLst>
                                      </p:cBhvr>
                                      <p:to>
                                        <p:strVal val="hidden"/>
                                      </p:to>
                                    </p:set>
                                  </p:childTnLst>
                                </p:cTn>
                              </p:par>
                              <p:par>
                                <p:cTn id="342" presetID="35" presetClass="exit" presetSubtype="0" fill="hold" nodeType="withEffect">
                                  <p:stCondLst>
                                    <p:cond delay="0"/>
                                  </p:stCondLst>
                                  <p:childTnLst>
                                    <p:animEffect transition="out" filter="fade">
                                      <p:cBhvr>
                                        <p:cTn id="343" dur="3000"/>
                                        <p:tgtEl>
                                          <p:spTgt spid="25"/>
                                        </p:tgtEl>
                                      </p:cBhvr>
                                    </p:animEffect>
                                    <p:anim calcmode="lin" valueType="num">
                                      <p:cBhvr>
                                        <p:cTn id="344" dur="3000"/>
                                        <p:tgtEl>
                                          <p:spTgt spid="25"/>
                                        </p:tgtEl>
                                        <p:attrNameLst>
                                          <p:attrName>style.rotation</p:attrName>
                                        </p:attrNameLst>
                                      </p:cBhvr>
                                      <p:tavLst>
                                        <p:tav tm="0">
                                          <p:val>
                                            <p:fltVal val="0"/>
                                          </p:val>
                                        </p:tav>
                                        <p:tav tm="100000">
                                          <p:val>
                                            <p:fltVal val="720"/>
                                          </p:val>
                                        </p:tav>
                                      </p:tavLst>
                                    </p:anim>
                                    <p:anim calcmode="lin" valueType="num">
                                      <p:cBhvr>
                                        <p:cTn id="345" dur="3000"/>
                                        <p:tgtEl>
                                          <p:spTgt spid="25"/>
                                        </p:tgtEl>
                                        <p:attrNameLst>
                                          <p:attrName>ppt_h</p:attrName>
                                        </p:attrNameLst>
                                      </p:cBhvr>
                                      <p:tavLst>
                                        <p:tav tm="0">
                                          <p:val>
                                            <p:strVal val="ppt_h"/>
                                          </p:val>
                                        </p:tav>
                                        <p:tav tm="100000">
                                          <p:val>
                                            <p:fltVal val="0"/>
                                          </p:val>
                                        </p:tav>
                                      </p:tavLst>
                                    </p:anim>
                                    <p:anim calcmode="lin" valueType="num">
                                      <p:cBhvr>
                                        <p:cTn id="346" dur="3000"/>
                                        <p:tgtEl>
                                          <p:spTgt spid="25"/>
                                        </p:tgtEl>
                                        <p:attrNameLst>
                                          <p:attrName>ppt_w</p:attrName>
                                        </p:attrNameLst>
                                      </p:cBhvr>
                                      <p:tavLst>
                                        <p:tav tm="0">
                                          <p:val>
                                            <p:strVal val="ppt_w"/>
                                          </p:val>
                                        </p:tav>
                                        <p:tav tm="100000">
                                          <p:val>
                                            <p:fltVal val="0"/>
                                          </p:val>
                                        </p:tav>
                                      </p:tavLst>
                                    </p:anim>
                                    <p:set>
                                      <p:cBhvr>
                                        <p:cTn id="347" dur="1" fill="hold">
                                          <p:stCondLst>
                                            <p:cond delay="2999"/>
                                          </p:stCondLst>
                                        </p:cTn>
                                        <p:tgtEl>
                                          <p:spTgt spid="25"/>
                                        </p:tgtEl>
                                        <p:attrNameLst>
                                          <p:attrName>style.visibility</p:attrName>
                                        </p:attrNameLst>
                                      </p:cBhvr>
                                      <p:to>
                                        <p:strVal val="hidden"/>
                                      </p:to>
                                    </p:set>
                                  </p:childTnLst>
                                </p:cTn>
                              </p:par>
                              <p:par>
                                <p:cTn id="348" presetID="35" presetClass="exit" presetSubtype="0" fill="hold" nodeType="withEffect">
                                  <p:stCondLst>
                                    <p:cond delay="0"/>
                                  </p:stCondLst>
                                  <p:childTnLst>
                                    <p:animEffect transition="out" filter="fade">
                                      <p:cBhvr>
                                        <p:cTn id="349" dur="3000"/>
                                        <p:tgtEl>
                                          <p:spTgt spid="6"/>
                                        </p:tgtEl>
                                      </p:cBhvr>
                                    </p:animEffect>
                                    <p:anim calcmode="lin" valueType="num">
                                      <p:cBhvr>
                                        <p:cTn id="350" dur="3000"/>
                                        <p:tgtEl>
                                          <p:spTgt spid="6"/>
                                        </p:tgtEl>
                                        <p:attrNameLst>
                                          <p:attrName>style.rotation</p:attrName>
                                        </p:attrNameLst>
                                      </p:cBhvr>
                                      <p:tavLst>
                                        <p:tav tm="0">
                                          <p:val>
                                            <p:fltVal val="0"/>
                                          </p:val>
                                        </p:tav>
                                        <p:tav tm="100000">
                                          <p:val>
                                            <p:fltVal val="720"/>
                                          </p:val>
                                        </p:tav>
                                      </p:tavLst>
                                    </p:anim>
                                    <p:anim calcmode="lin" valueType="num">
                                      <p:cBhvr>
                                        <p:cTn id="351" dur="3000"/>
                                        <p:tgtEl>
                                          <p:spTgt spid="6"/>
                                        </p:tgtEl>
                                        <p:attrNameLst>
                                          <p:attrName>ppt_h</p:attrName>
                                        </p:attrNameLst>
                                      </p:cBhvr>
                                      <p:tavLst>
                                        <p:tav tm="0">
                                          <p:val>
                                            <p:strVal val="ppt_h"/>
                                          </p:val>
                                        </p:tav>
                                        <p:tav tm="100000">
                                          <p:val>
                                            <p:fltVal val="0"/>
                                          </p:val>
                                        </p:tav>
                                      </p:tavLst>
                                    </p:anim>
                                    <p:anim calcmode="lin" valueType="num">
                                      <p:cBhvr>
                                        <p:cTn id="352" dur="3000"/>
                                        <p:tgtEl>
                                          <p:spTgt spid="6"/>
                                        </p:tgtEl>
                                        <p:attrNameLst>
                                          <p:attrName>ppt_w</p:attrName>
                                        </p:attrNameLst>
                                      </p:cBhvr>
                                      <p:tavLst>
                                        <p:tav tm="0">
                                          <p:val>
                                            <p:strVal val="ppt_w"/>
                                          </p:val>
                                        </p:tav>
                                        <p:tav tm="100000">
                                          <p:val>
                                            <p:fltVal val="0"/>
                                          </p:val>
                                        </p:tav>
                                      </p:tavLst>
                                    </p:anim>
                                    <p:set>
                                      <p:cBhvr>
                                        <p:cTn id="353" dur="1" fill="hold">
                                          <p:stCondLst>
                                            <p:cond delay="2999"/>
                                          </p:stCondLst>
                                        </p:cTn>
                                        <p:tgtEl>
                                          <p:spTgt spid="6"/>
                                        </p:tgtEl>
                                        <p:attrNameLst>
                                          <p:attrName>style.visibility</p:attrName>
                                        </p:attrNameLst>
                                      </p:cBhvr>
                                      <p:to>
                                        <p:strVal val="hidden"/>
                                      </p:to>
                                    </p:set>
                                  </p:childTnLst>
                                </p:cTn>
                              </p:par>
                              <p:par>
                                <p:cTn id="354" presetID="35" presetClass="exit" presetSubtype="0" fill="hold" nodeType="withEffect">
                                  <p:stCondLst>
                                    <p:cond delay="0"/>
                                  </p:stCondLst>
                                  <p:childTnLst>
                                    <p:animEffect transition="out" filter="fade">
                                      <p:cBhvr>
                                        <p:cTn id="355" dur="3000"/>
                                        <p:tgtEl>
                                          <p:spTgt spid="9"/>
                                        </p:tgtEl>
                                      </p:cBhvr>
                                    </p:animEffect>
                                    <p:anim calcmode="lin" valueType="num">
                                      <p:cBhvr>
                                        <p:cTn id="356" dur="3000"/>
                                        <p:tgtEl>
                                          <p:spTgt spid="9"/>
                                        </p:tgtEl>
                                        <p:attrNameLst>
                                          <p:attrName>style.rotation</p:attrName>
                                        </p:attrNameLst>
                                      </p:cBhvr>
                                      <p:tavLst>
                                        <p:tav tm="0">
                                          <p:val>
                                            <p:fltVal val="0"/>
                                          </p:val>
                                        </p:tav>
                                        <p:tav tm="100000">
                                          <p:val>
                                            <p:fltVal val="720"/>
                                          </p:val>
                                        </p:tav>
                                      </p:tavLst>
                                    </p:anim>
                                    <p:anim calcmode="lin" valueType="num">
                                      <p:cBhvr>
                                        <p:cTn id="357" dur="3000"/>
                                        <p:tgtEl>
                                          <p:spTgt spid="9"/>
                                        </p:tgtEl>
                                        <p:attrNameLst>
                                          <p:attrName>ppt_h</p:attrName>
                                        </p:attrNameLst>
                                      </p:cBhvr>
                                      <p:tavLst>
                                        <p:tav tm="0">
                                          <p:val>
                                            <p:strVal val="ppt_h"/>
                                          </p:val>
                                        </p:tav>
                                        <p:tav tm="100000">
                                          <p:val>
                                            <p:fltVal val="0"/>
                                          </p:val>
                                        </p:tav>
                                      </p:tavLst>
                                    </p:anim>
                                    <p:anim calcmode="lin" valueType="num">
                                      <p:cBhvr>
                                        <p:cTn id="358" dur="3000"/>
                                        <p:tgtEl>
                                          <p:spTgt spid="9"/>
                                        </p:tgtEl>
                                        <p:attrNameLst>
                                          <p:attrName>ppt_w</p:attrName>
                                        </p:attrNameLst>
                                      </p:cBhvr>
                                      <p:tavLst>
                                        <p:tav tm="0">
                                          <p:val>
                                            <p:strVal val="ppt_w"/>
                                          </p:val>
                                        </p:tav>
                                        <p:tav tm="100000">
                                          <p:val>
                                            <p:fltVal val="0"/>
                                          </p:val>
                                        </p:tav>
                                      </p:tavLst>
                                    </p:anim>
                                    <p:set>
                                      <p:cBhvr>
                                        <p:cTn id="359" dur="1" fill="hold">
                                          <p:stCondLst>
                                            <p:cond delay="2999"/>
                                          </p:stCondLst>
                                        </p:cTn>
                                        <p:tgtEl>
                                          <p:spTgt spid="9"/>
                                        </p:tgtEl>
                                        <p:attrNameLst>
                                          <p:attrName>style.visibility</p:attrName>
                                        </p:attrNameLst>
                                      </p:cBhvr>
                                      <p:to>
                                        <p:strVal val="hidden"/>
                                      </p:to>
                                    </p:set>
                                  </p:childTnLst>
                                </p:cTn>
                              </p:par>
                              <p:par>
                                <p:cTn id="360" presetID="35" presetClass="exit" presetSubtype="0" fill="hold" nodeType="withEffect">
                                  <p:stCondLst>
                                    <p:cond delay="0"/>
                                  </p:stCondLst>
                                  <p:childTnLst>
                                    <p:animEffect transition="out" filter="fade">
                                      <p:cBhvr>
                                        <p:cTn id="361" dur="3000"/>
                                        <p:tgtEl>
                                          <p:spTgt spid="10"/>
                                        </p:tgtEl>
                                      </p:cBhvr>
                                    </p:animEffect>
                                    <p:anim calcmode="lin" valueType="num">
                                      <p:cBhvr>
                                        <p:cTn id="362" dur="3000"/>
                                        <p:tgtEl>
                                          <p:spTgt spid="10"/>
                                        </p:tgtEl>
                                        <p:attrNameLst>
                                          <p:attrName>style.rotation</p:attrName>
                                        </p:attrNameLst>
                                      </p:cBhvr>
                                      <p:tavLst>
                                        <p:tav tm="0">
                                          <p:val>
                                            <p:fltVal val="0"/>
                                          </p:val>
                                        </p:tav>
                                        <p:tav tm="100000">
                                          <p:val>
                                            <p:fltVal val="720"/>
                                          </p:val>
                                        </p:tav>
                                      </p:tavLst>
                                    </p:anim>
                                    <p:anim calcmode="lin" valueType="num">
                                      <p:cBhvr>
                                        <p:cTn id="363" dur="3000"/>
                                        <p:tgtEl>
                                          <p:spTgt spid="10"/>
                                        </p:tgtEl>
                                        <p:attrNameLst>
                                          <p:attrName>ppt_h</p:attrName>
                                        </p:attrNameLst>
                                      </p:cBhvr>
                                      <p:tavLst>
                                        <p:tav tm="0">
                                          <p:val>
                                            <p:strVal val="ppt_h"/>
                                          </p:val>
                                        </p:tav>
                                        <p:tav tm="100000">
                                          <p:val>
                                            <p:fltVal val="0"/>
                                          </p:val>
                                        </p:tav>
                                      </p:tavLst>
                                    </p:anim>
                                    <p:anim calcmode="lin" valueType="num">
                                      <p:cBhvr>
                                        <p:cTn id="364" dur="3000"/>
                                        <p:tgtEl>
                                          <p:spTgt spid="10"/>
                                        </p:tgtEl>
                                        <p:attrNameLst>
                                          <p:attrName>ppt_w</p:attrName>
                                        </p:attrNameLst>
                                      </p:cBhvr>
                                      <p:tavLst>
                                        <p:tav tm="0">
                                          <p:val>
                                            <p:strVal val="ppt_w"/>
                                          </p:val>
                                        </p:tav>
                                        <p:tav tm="100000">
                                          <p:val>
                                            <p:fltVal val="0"/>
                                          </p:val>
                                        </p:tav>
                                      </p:tavLst>
                                    </p:anim>
                                    <p:set>
                                      <p:cBhvr>
                                        <p:cTn id="365" dur="1" fill="hold">
                                          <p:stCondLst>
                                            <p:cond delay="2999"/>
                                          </p:stCondLst>
                                        </p:cTn>
                                        <p:tgtEl>
                                          <p:spTgt spid="10"/>
                                        </p:tgtEl>
                                        <p:attrNameLst>
                                          <p:attrName>style.visibility</p:attrName>
                                        </p:attrNameLst>
                                      </p:cBhvr>
                                      <p:to>
                                        <p:strVal val="hidden"/>
                                      </p:to>
                                    </p:set>
                                  </p:childTnLst>
                                </p:cTn>
                              </p:par>
                              <p:par>
                                <p:cTn id="366" presetID="35" presetClass="exit" presetSubtype="0" fill="hold" nodeType="withEffect">
                                  <p:stCondLst>
                                    <p:cond delay="0"/>
                                  </p:stCondLst>
                                  <p:childTnLst>
                                    <p:animEffect transition="out" filter="fade">
                                      <p:cBhvr>
                                        <p:cTn id="367" dur="3000"/>
                                        <p:tgtEl>
                                          <p:spTgt spid="11"/>
                                        </p:tgtEl>
                                      </p:cBhvr>
                                    </p:animEffect>
                                    <p:anim calcmode="lin" valueType="num">
                                      <p:cBhvr>
                                        <p:cTn id="368" dur="3000"/>
                                        <p:tgtEl>
                                          <p:spTgt spid="11"/>
                                        </p:tgtEl>
                                        <p:attrNameLst>
                                          <p:attrName>style.rotation</p:attrName>
                                        </p:attrNameLst>
                                      </p:cBhvr>
                                      <p:tavLst>
                                        <p:tav tm="0">
                                          <p:val>
                                            <p:fltVal val="0"/>
                                          </p:val>
                                        </p:tav>
                                        <p:tav tm="100000">
                                          <p:val>
                                            <p:fltVal val="720"/>
                                          </p:val>
                                        </p:tav>
                                      </p:tavLst>
                                    </p:anim>
                                    <p:anim calcmode="lin" valueType="num">
                                      <p:cBhvr>
                                        <p:cTn id="369" dur="3000"/>
                                        <p:tgtEl>
                                          <p:spTgt spid="11"/>
                                        </p:tgtEl>
                                        <p:attrNameLst>
                                          <p:attrName>ppt_h</p:attrName>
                                        </p:attrNameLst>
                                      </p:cBhvr>
                                      <p:tavLst>
                                        <p:tav tm="0">
                                          <p:val>
                                            <p:strVal val="ppt_h"/>
                                          </p:val>
                                        </p:tav>
                                        <p:tav tm="100000">
                                          <p:val>
                                            <p:fltVal val="0"/>
                                          </p:val>
                                        </p:tav>
                                      </p:tavLst>
                                    </p:anim>
                                    <p:anim calcmode="lin" valueType="num">
                                      <p:cBhvr>
                                        <p:cTn id="370" dur="3000"/>
                                        <p:tgtEl>
                                          <p:spTgt spid="11"/>
                                        </p:tgtEl>
                                        <p:attrNameLst>
                                          <p:attrName>ppt_w</p:attrName>
                                        </p:attrNameLst>
                                      </p:cBhvr>
                                      <p:tavLst>
                                        <p:tav tm="0">
                                          <p:val>
                                            <p:strVal val="ppt_w"/>
                                          </p:val>
                                        </p:tav>
                                        <p:tav tm="100000">
                                          <p:val>
                                            <p:fltVal val="0"/>
                                          </p:val>
                                        </p:tav>
                                      </p:tavLst>
                                    </p:anim>
                                    <p:set>
                                      <p:cBhvr>
                                        <p:cTn id="371" dur="1" fill="hold">
                                          <p:stCondLst>
                                            <p:cond delay="2999"/>
                                          </p:stCondLst>
                                        </p:cTn>
                                        <p:tgtEl>
                                          <p:spTgt spid="11"/>
                                        </p:tgtEl>
                                        <p:attrNameLst>
                                          <p:attrName>style.visibility</p:attrName>
                                        </p:attrNameLst>
                                      </p:cBhvr>
                                      <p:to>
                                        <p:strVal val="hidden"/>
                                      </p:to>
                                    </p:set>
                                  </p:childTnLst>
                                </p:cTn>
                              </p:par>
                              <p:par>
                                <p:cTn id="372" presetID="35" presetClass="exit" presetSubtype="0" fill="hold" nodeType="withEffect">
                                  <p:stCondLst>
                                    <p:cond delay="0"/>
                                  </p:stCondLst>
                                  <p:childTnLst>
                                    <p:animEffect transition="out" filter="fade">
                                      <p:cBhvr>
                                        <p:cTn id="373" dur="3000"/>
                                        <p:tgtEl>
                                          <p:spTgt spid="12"/>
                                        </p:tgtEl>
                                      </p:cBhvr>
                                    </p:animEffect>
                                    <p:anim calcmode="lin" valueType="num">
                                      <p:cBhvr>
                                        <p:cTn id="374" dur="3000"/>
                                        <p:tgtEl>
                                          <p:spTgt spid="12"/>
                                        </p:tgtEl>
                                        <p:attrNameLst>
                                          <p:attrName>style.rotation</p:attrName>
                                        </p:attrNameLst>
                                      </p:cBhvr>
                                      <p:tavLst>
                                        <p:tav tm="0">
                                          <p:val>
                                            <p:fltVal val="0"/>
                                          </p:val>
                                        </p:tav>
                                        <p:tav tm="100000">
                                          <p:val>
                                            <p:fltVal val="720"/>
                                          </p:val>
                                        </p:tav>
                                      </p:tavLst>
                                    </p:anim>
                                    <p:anim calcmode="lin" valueType="num">
                                      <p:cBhvr>
                                        <p:cTn id="375" dur="3000"/>
                                        <p:tgtEl>
                                          <p:spTgt spid="12"/>
                                        </p:tgtEl>
                                        <p:attrNameLst>
                                          <p:attrName>ppt_h</p:attrName>
                                        </p:attrNameLst>
                                      </p:cBhvr>
                                      <p:tavLst>
                                        <p:tav tm="0">
                                          <p:val>
                                            <p:strVal val="ppt_h"/>
                                          </p:val>
                                        </p:tav>
                                        <p:tav tm="100000">
                                          <p:val>
                                            <p:fltVal val="0"/>
                                          </p:val>
                                        </p:tav>
                                      </p:tavLst>
                                    </p:anim>
                                    <p:anim calcmode="lin" valueType="num">
                                      <p:cBhvr>
                                        <p:cTn id="376" dur="3000"/>
                                        <p:tgtEl>
                                          <p:spTgt spid="12"/>
                                        </p:tgtEl>
                                        <p:attrNameLst>
                                          <p:attrName>ppt_w</p:attrName>
                                        </p:attrNameLst>
                                      </p:cBhvr>
                                      <p:tavLst>
                                        <p:tav tm="0">
                                          <p:val>
                                            <p:strVal val="ppt_w"/>
                                          </p:val>
                                        </p:tav>
                                        <p:tav tm="100000">
                                          <p:val>
                                            <p:fltVal val="0"/>
                                          </p:val>
                                        </p:tav>
                                      </p:tavLst>
                                    </p:anim>
                                    <p:set>
                                      <p:cBhvr>
                                        <p:cTn id="377" dur="1" fill="hold">
                                          <p:stCondLst>
                                            <p:cond delay="2999"/>
                                          </p:stCondLst>
                                        </p:cTn>
                                        <p:tgtEl>
                                          <p:spTgt spid="12"/>
                                        </p:tgtEl>
                                        <p:attrNameLst>
                                          <p:attrName>style.visibility</p:attrName>
                                        </p:attrNameLst>
                                      </p:cBhvr>
                                      <p:to>
                                        <p:strVal val="hidden"/>
                                      </p:to>
                                    </p:set>
                                  </p:childTnLst>
                                </p:cTn>
                              </p:par>
                              <p:par>
                                <p:cTn id="378" presetID="35" presetClass="exit" presetSubtype="0" fill="hold" nodeType="withEffect">
                                  <p:stCondLst>
                                    <p:cond delay="0"/>
                                  </p:stCondLst>
                                  <p:childTnLst>
                                    <p:animEffect transition="out" filter="fade">
                                      <p:cBhvr>
                                        <p:cTn id="379" dur="3000"/>
                                        <p:tgtEl>
                                          <p:spTgt spid="13"/>
                                        </p:tgtEl>
                                      </p:cBhvr>
                                    </p:animEffect>
                                    <p:anim calcmode="lin" valueType="num">
                                      <p:cBhvr>
                                        <p:cTn id="380" dur="3000"/>
                                        <p:tgtEl>
                                          <p:spTgt spid="13"/>
                                        </p:tgtEl>
                                        <p:attrNameLst>
                                          <p:attrName>style.rotation</p:attrName>
                                        </p:attrNameLst>
                                      </p:cBhvr>
                                      <p:tavLst>
                                        <p:tav tm="0">
                                          <p:val>
                                            <p:fltVal val="0"/>
                                          </p:val>
                                        </p:tav>
                                        <p:tav tm="100000">
                                          <p:val>
                                            <p:fltVal val="720"/>
                                          </p:val>
                                        </p:tav>
                                      </p:tavLst>
                                    </p:anim>
                                    <p:anim calcmode="lin" valueType="num">
                                      <p:cBhvr>
                                        <p:cTn id="381" dur="3000"/>
                                        <p:tgtEl>
                                          <p:spTgt spid="13"/>
                                        </p:tgtEl>
                                        <p:attrNameLst>
                                          <p:attrName>ppt_h</p:attrName>
                                        </p:attrNameLst>
                                      </p:cBhvr>
                                      <p:tavLst>
                                        <p:tav tm="0">
                                          <p:val>
                                            <p:strVal val="ppt_h"/>
                                          </p:val>
                                        </p:tav>
                                        <p:tav tm="100000">
                                          <p:val>
                                            <p:fltVal val="0"/>
                                          </p:val>
                                        </p:tav>
                                      </p:tavLst>
                                    </p:anim>
                                    <p:anim calcmode="lin" valueType="num">
                                      <p:cBhvr>
                                        <p:cTn id="382" dur="3000"/>
                                        <p:tgtEl>
                                          <p:spTgt spid="13"/>
                                        </p:tgtEl>
                                        <p:attrNameLst>
                                          <p:attrName>ppt_w</p:attrName>
                                        </p:attrNameLst>
                                      </p:cBhvr>
                                      <p:tavLst>
                                        <p:tav tm="0">
                                          <p:val>
                                            <p:strVal val="ppt_w"/>
                                          </p:val>
                                        </p:tav>
                                        <p:tav tm="100000">
                                          <p:val>
                                            <p:fltVal val="0"/>
                                          </p:val>
                                        </p:tav>
                                      </p:tavLst>
                                    </p:anim>
                                    <p:set>
                                      <p:cBhvr>
                                        <p:cTn id="383" dur="1" fill="hold">
                                          <p:stCondLst>
                                            <p:cond delay="2999"/>
                                          </p:stCondLst>
                                        </p:cTn>
                                        <p:tgtEl>
                                          <p:spTgt spid="13"/>
                                        </p:tgtEl>
                                        <p:attrNameLst>
                                          <p:attrName>style.visibility</p:attrName>
                                        </p:attrNameLst>
                                      </p:cBhvr>
                                      <p:to>
                                        <p:strVal val="hidden"/>
                                      </p:to>
                                    </p:set>
                                  </p:childTnLst>
                                </p:cTn>
                              </p:par>
                              <p:par>
                                <p:cTn id="384" presetID="35" presetClass="exit" presetSubtype="0" fill="hold" nodeType="withEffect">
                                  <p:stCondLst>
                                    <p:cond delay="0"/>
                                  </p:stCondLst>
                                  <p:childTnLst>
                                    <p:animEffect transition="out" filter="fade">
                                      <p:cBhvr>
                                        <p:cTn id="385" dur="3000"/>
                                        <p:tgtEl>
                                          <p:spTgt spid="14"/>
                                        </p:tgtEl>
                                      </p:cBhvr>
                                    </p:animEffect>
                                    <p:anim calcmode="lin" valueType="num">
                                      <p:cBhvr>
                                        <p:cTn id="386" dur="3000"/>
                                        <p:tgtEl>
                                          <p:spTgt spid="14"/>
                                        </p:tgtEl>
                                        <p:attrNameLst>
                                          <p:attrName>style.rotation</p:attrName>
                                        </p:attrNameLst>
                                      </p:cBhvr>
                                      <p:tavLst>
                                        <p:tav tm="0">
                                          <p:val>
                                            <p:fltVal val="0"/>
                                          </p:val>
                                        </p:tav>
                                        <p:tav tm="100000">
                                          <p:val>
                                            <p:fltVal val="720"/>
                                          </p:val>
                                        </p:tav>
                                      </p:tavLst>
                                    </p:anim>
                                    <p:anim calcmode="lin" valueType="num">
                                      <p:cBhvr>
                                        <p:cTn id="387" dur="3000"/>
                                        <p:tgtEl>
                                          <p:spTgt spid="14"/>
                                        </p:tgtEl>
                                        <p:attrNameLst>
                                          <p:attrName>ppt_h</p:attrName>
                                        </p:attrNameLst>
                                      </p:cBhvr>
                                      <p:tavLst>
                                        <p:tav tm="0">
                                          <p:val>
                                            <p:strVal val="ppt_h"/>
                                          </p:val>
                                        </p:tav>
                                        <p:tav tm="100000">
                                          <p:val>
                                            <p:fltVal val="0"/>
                                          </p:val>
                                        </p:tav>
                                      </p:tavLst>
                                    </p:anim>
                                    <p:anim calcmode="lin" valueType="num">
                                      <p:cBhvr>
                                        <p:cTn id="388" dur="3000"/>
                                        <p:tgtEl>
                                          <p:spTgt spid="14"/>
                                        </p:tgtEl>
                                        <p:attrNameLst>
                                          <p:attrName>ppt_w</p:attrName>
                                        </p:attrNameLst>
                                      </p:cBhvr>
                                      <p:tavLst>
                                        <p:tav tm="0">
                                          <p:val>
                                            <p:strVal val="ppt_w"/>
                                          </p:val>
                                        </p:tav>
                                        <p:tav tm="100000">
                                          <p:val>
                                            <p:fltVal val="0"/>
                                          </p:val>
                                        </p:tav>
                                      </p:tavLst>
                                    </p:anim>
                                    <p:set>
                                      <p:cBhvr>
                                        <p:cTn id="389" dur="1" fill="hold">
                                          <p:stCondLst>
                                            <p:cond delay="2999"/>
                                          </p:stCondLst>
                                        </p:cTn>
                                        <p:tgtEl>
                                          <p:spTgt spid="14"/>
                                        </p:tgtEl>
                                        <p:attrNameLst>
                                          <p:attrName>style.visibility</p:attrName>
                                        </p:attrNameLst>
                                      </p:cBhvr>
                                      <p:to>
                                        <p:strVal val="hidden"/>
                                      </p:to>
                                    </p:set>
                                  </p:childTnLst>
                                </p:cTn>
                              </p:par>
                              <p:par>
                                <p:cTn id="390" presetID="35" presetClass="exit" presetSubtype="0" fill="hold" nodeType="withEffect">
                                  <p:stCondLst>
                                    <p:cond delay="0"/>
                                  </p:stCondLst>
                                  <p:childTnLst>
                                    <p:animEffect transition="out" filter="fade">
                                      <p:cBhvr>
                                        <p:cTn id="391" dur="3000"/>
                                        <p:tgtEl>
                                          <p:spTgt spid="15"/>
                                        </p:tgtEl>
                                      </p:cBhvr>
                                    </p:animEffect>
                                    <p:anim calcmode="lin" valueType="num">
                                      <p:cBhvr>
                                        <p:cTn id="392" dur="3000"/>
                                        <p:tgtEl>
                                          <p:spTgt spid="15"/>
                                        </p:tgtEl>
                                        <p:attrNameLst>
                                          <p:attrName>style.rotation</p:attrName>
                                        </p:attrNameLst>
                                      </p:cBhvr>
                                      <p:tavLst>
                                        <p:tav tm="0">
                                          <p:val>
                                            <p:fltVal val="0"/>
                                          </p:val>
                                        </p:tav>
                                        <p:tav tm="100000">
                                          <p:val>
                                            <p:fltVal val="720"/>
                                          </p:val>
                                        </p:tav>
                                      </p:tavLst>
                                    </p:anim>
                                    <p:anim calcmode="lin" valueType="num">
                                      <p:cBhvr>
                                        <p:cTn id="393" dur="3000"/>
                                        <p:tgtEl>
                                          <p:spTgt spid="15"/>
                                        </p:tgtEl>
                                        <p:attrNameLst>
                                          <p:attrName>ppt_h</p:attrName>
                                        </p:attrNameLst>
                                      </p:cBhvr>
                                      <p:tavLst>
                                        <p:tav tm="0">
                                          <p:val>
                                            <p:strVal val="ppt_h"/>
                                          </p:val>
                                        </p:tav>
                                        <p:tav tm="100000">
                                          <p:val>
                                            <p:fltVal val="0"/>
                                          </p:val>
                                        </p:tav>
                                      </p:tavLst>
                                    </p:anim>
                                    <p:anim calcmode="lin" valueType="num">
                                      <p:cBhvr>
                                        <p:cTn id="394" dur="3000"/>
                                        <p:tgtEl>
                                          <p:spTgt spid="15"/>
                                        </p:tgtEl>
                                        <p:attrNameLst>
                                          <p:attrName>ppt_w</p:attrName>
                                        </p:attrNameLst>
                                      </p:cBhvr>
                                      <p:tavLst>
                                        <p:tav tm="0">
                                          <p:val>
                                            <p:strVal val="ppt_w"/>
                                          </p:val>
                                        </p:tav>
                                        <p:tav tm="100000">
                                          <p:val>
                                            <p:fltVal val="0"/>
                                          </p:val>
                                        </p:tav>
                                      </p:tavLst>
                                    </p:anim>
                                    <p:set>
                                      <p:cBhvr>
                                        <p:cTn id="395" dur="1" fill="hold">
                                          <p:stCondLst>
                                            <p:cond delay="2999"/>
                                          </p:stCondLst>
                                        </p:cTn>
                                        <p:tgtEl>
                                          <p:spTgt spid="15"/>
                                        </p:tgtEl>
                                        <p:attrNameLst>
                                          <p:attrName>style.visibility</p:attrName>
                                        </p:attrNameLst>
                                      </p:cBhvr>
                                      <p:to>
                                        <p:strVal val="hidden"/>
                                      </p:to>
                                    </p:set>
                                  </p:childTnLst>
                                </p:cTn>
                              </p:par>
                              <p:par>
                                <p:cTn id="396" presetID="35" presetClass="exit" presetSubtype="0" fill="hold" nodeType="withEffect">
                                  <p:stCondLst>
                                    <p:cond delay="0"/>
                                  </p:stCondLst>
                                  <p:childTnLst>
                                    <p:animEffect transition="out" filter="fade">
                                      <p:cBhvr>
                                        <p:cTn id="397" dur="3000"/>
                                        <p:tgtEl>
                                          <p:spTgt spid="16"/>
                                        </p:tgtEl>
                                      </p:cBhvr>
                                    </p:animEffect>
                                    <p:anim calcmode="lin" valueType="num">
                                      <p:cBhvr>
                                        <p:cTn id="398" dur="3000"/>
                                        <p:tgtEl>
                                          <p:spTgt spid="16"/>
                                        </p:tgtEl>
                                        <p:attrNameLst>
                                          <p:attrName>style.rotation</p:attrName>
                                        </p:attrNameLst>
                                      </p:cBhvr>
                                      <p:tavLst>
                                        <p:tav tm="0">
                                          <p:val>
                                            <p:fltVal val="0"/>
                                          </p:val>
                                        </p:tav>
                                        <p:tav tm="100000">
                                          <p:val>
                                            <p:fltVal val="720"/>
                                          </p:val>
                                        </p:tav>
                                      </p:tavLst>
                                    </p:anim>
                                    <p:anim calcmode="lin" valueType="num">
                                      <p:cBhvr>
                                        <p:cTn id="399" dur="3000"/>
                                        <p:tgtEl>
                                          <p:spTgt spid="16"/>
                                        </p:tgtEl>
                                        <p:attrNameLst>
                                          <p:attrName>ppt_h</p:attrName>
                                        </p:attrNameLst>
                                      </p:cBhvr>
                                      <p:tavLst>
                                        <p:tav tm="0">
                                          <p:val>
                                            <p:strVal val="ppt_h"/>
                                          </p:val>
                                        </p:tav>
                                        <p:tav tm="100000">
                                          <p:val>
                                            <p:fltVal val="0"/>
                                          </p:val>
                                        </p:tav>
                                      </p:tavLst>
                                    </p:anim>
                                    <p:anim calcmode="lin" valueType="num">
                                      <p:cBhvr>
                                        <p:cTn id="400" dur="3000"/>
                                        <p:tgtEl>
                                          <p:spTgt spid="16"/>
                                        </p:tgtEl>
                                        <p:attrNameLst>
                                          <p:attrName>ppt_w</p:attrName>
                                        </p:attrNameLst>
                                      </p:cBhvr>
                                      <p:tavLst>
                                        <p:tav tm="0">
                                          <p:val>
                                            <p:strVal val="ppt_w"/>
                                          </p:val>
                                        </p:tav>
                                        <p:tav tm="100000">
                                          <p:val>
                                            <p:fltVal val="0"/>
                                          </p:val>
                                        </p:tav>
                                      </p:tavLst>
                                    </p:anim>
                                    <p:set>
                                      <p:cBhvr>
                                        <p:cTn id="401" dur="1" fill="hold">
                                          <p:stCondLst>
                                            <p:cond delay="2999"/>
                                          </p:stCondLst>
                                        </p:cTn>
                                        <p:tgtEl>
                                          <p:spTgt spid="16"/>
                                        </p:tgtEl>
                                        <p:attrNameLst>
                                          <p:attrName>style.visibility</p:attrName>
                                        </p:attrNameLst>
                                      </p:cBhvr>
                                      <p:to>
                                        <p:strVal val="hidden"/>
                                      </p:to>
                                    </p:set>
                                  </p:childTnLst>
                                </p:cTn>
                              </p:par>
                              <p:par>
                                <p:cTn id="402" presetID="35" presetClass="exit" presetSubtype="0" fill="hold" nodeType="withEffect">
                                  <p:stCondLst>
                                    <p:cond delay="0"/>
                                  </p:stCondLst>
                                  <p:childTnLst>
                                    <p:animEffect transition="out" filter="fade">
                                      <p:cBhvr>
                                        <p:cTn id="403" dur="3000"/>
                                        <p:tgtEl>
                                          <p:spTgt spid="17"/>
                                        </p:tgtEl>
                                      </p:cBhvr>
                                    </p:animEffect>
                                    <p:anim calcmode="lin" valueType="num">
                                      <p:cBhvr>
                                        <p:cTn id="404" dur="3000"/>
                                        <p:tgtEl>
                                          <p:spTgt spid="17"/>
                                        </p:tgtEl>
                                        <p:attrNameLst>
                                          <p:attrName>style.rotation</p:attrName>
                                        </p:attrNameLst>
                                      </p:cBhvr>
                                      <p:tavLst>
                                        <p:tav tm="0">
                                          <p:val>
                                            <p:fltVal val="0"/>
                                          </p:val>
                                        </p:tav>
                                        <p:tav tm="100000">
                                          <p:val>
                                            <p:fltVal val="720"/>
                                          </p:val>
                                        </p:tav>
                                      </p:tavLst>
                                    </p:anim>
                                    <p:anim calcmode="lin" valueType="num">
                                      <p:cBhvr>
                                        <p:cTn id="405" dur="3000"/>
                                        <p:tgtEl>
                                          <p:spTgt spid="17"/>
                                        </p:tgtEl>
                                        <p:attrNameLst>
                                          <p:attrName>ppt_h</p:attrName>
                                        </p:attrNameLst>
                                      </p:cBhvr>
                                      <p:tavLst>
                                        <p:tav tm="0">
                                          <p:val>
                                            <p:strVal val="ppt_h"/>
                                          </p:val>
                                        </p:tav>
                                        <p:tav tm="100000">
                                          <p:val>
                                            <p:fltVal val="0"/>
                                          </p:val>
                                        </p:tav>
                                      </p:tavLst>
                                    </p:anim>
                                    <p:anim calcmode="lin" valueType="num">
                                      <p:cBhvr>
                                        <p:cTn id="406" dur="3000"/>
                                        <p:tgtEl>
                                          <p:spTgt spid="17"/>
                                        </p:tgtEl>
                                        <p:attrNameLst>
                                          <p:attrName>ppt_w</p:attrName>
                                        </p:attrNameLst>
                                      </p:cBhvr>
                                      <p:tavLst>
                                        <p:tav tm="0">
                                          <p:val>
                                            <p:strVal val="ppt_w"/>
                                          </p:val>
                                        </p:tav>
                                        <p:tav tm="100000">
                                          <p:val>
                                            <p:fltVal val="0"/>
                                          </p:val>
                                        </p:tav>
                                      </p:tavLst>
                                    </p:anim>
                                    <p:set>
                                      <p:cBhvr>
                                        <p:cTn id="407" dur="1" fill="hold">
                                          <p:stCondLst>
                                            <p:cond delay="2999"/>
                                          </p:stCondLst>
                                        </p:cTn>
                                        <p:tgtEl>
                                          <p:spTgt spid="17"/>
                                        </p:tgtEl>
                                        <p:attrNameLst>
                                          <p:attrName>style.visibility</p:attrName>
                                        </p:attrNameLst>
                                      </p:cBhvr>
                                      <p:to>
                                        <p:strVal val="hidden"/>
                                      </p:to>
                                    </p:set>
                                  </p:childTnLst>
                                </p:cTn>
                              </p:par>
                              <p:par>
                                <p:cTn id="408" presetID="17" presetClass="entr" presetSubtype="2" fill="hold" nodeType="withEffect">
                                  <p:stCondLst>
                                    <p:cond delay="0"/>
                                  </p:stCondLst>
                                  <p:childTnLst>
                                    <p:set>
                                      <p:cBhvr>
                                        <p:cTn id="409" dur="1" fill="hold">
                                          <p:stCondLst>
                                            <p:cond delay="0"/>
                                          </p:stCondLst>
                                        </p:cTn>
                                        <p:tgtEl>
                                          <p:spTgt spid="2"/>
                                        </p:tgtEl>
                                        <p:attrNameLst>
                                          <p:attrName>style.visibility</p:attrName>
                                        </p:attrNameLst>
                                      </p:cBhvr>
                                      <p:to>
                                        <p:strVal val="visible"/>
                                      </p:to>
                                    </p:set>
                                    <p:anim calcmode="lin" valueType="num">
                                      <p:cBhvr>
                                        <p:cTn id="410" dur="3000" fill="hold"/>
                                        <p:tgtEl>
                                          <p:spTgt spid="2"/>
                                        </p:tgtEl>
                                        <p:attrNameLst>
                                          <p:attrName>ppt_x</p:attrName>
                                        </p:attrNameLst>
                                      </p:cBhvr>
                                      <p:tavLst>
                                        <p:tav tm="0">
                                          <p:val>
                                            <p:strVal val="#ppt_x+#ppt_w/2"/>
                                          </p:val>
                                        </p:tav>
                                        <p:tav tm="100000">
                                          <p:val>
                                            <p:strVal val="#ppt_x"/>
                                          </p:val>
                                        </p:tav>
                                      </p:tavLst>
                                    </p:anim>
                                    <p:anim calcmode="lin" valueType="num">
                                      <p:cBhvr>
                                        <p:cTn id="411" dur="3000" fill="hold"/>
                                        <p:tgtEl>
                                          <p:spTgt spid="2"/>
                                        </p:tgtEl>
                                        <p:attrNameLst>
                                          <p:attrName>ppt_y</p:attrName>
                                        </p:attrNameLst>
                                      </p:cBhvr>
                                      <p:tavLst>
                                        <p:tav tm="0">
                                          <p:val>
                                            <p:strVal val="#ppt_y"/>
                                          </p:val>
                                        </p:tav>
                                        <p:tav tm="100000">
                                          <p:val>
                                            <p:strVal val="#ppt_y"/>
                                          </p:val>
                                        </p:tav>
                                      </p:tavLst>
                                    </p:anim>
                                    <p:anim calcmode="lin" valueType="num">
                                      <p:cBhvr>
                                        <p:cTn id="412" dur="3000" fill="hold"/>
                                        <p:tgtEl>
                                          <p:spTgt spid="2"/>
                                        </p:tgtEl>
                                        <p:attrNameLst>
                                          <p:attrName>ppt_w</p:attrName>
                                        </p:attrNameLst>
                                      </p:cBhvr>
                                      <p:tavLst>
                                        <p:tav tm="0">
                                          <p:val>
                                            <p:fltVal val="0"/>
                                          </p:val>
                                        </p:tav>
                                        <p:tav tm="100000">
                                          <p:val>
                                            <p:strVal val="#ppt_w"/>
                                          </p:val>
                                        </p:tav>
                                      </p:tavLst>
                                    </p:anim>
                                    <p:anim calcmode="lin" valueType="num">
                                      <p:cBhvr>
                                        <p:cTn id="413" dur="3000" fill="hold"/>
                                        <p:tgtEl>
                                          <p:spTgt spid="2"/>
                                        </p:tgtEl>
                                        <p:attrNameLst>
                                          <p:attrName>ppt_h</p:attrName>
                                        </p:attrNameLst>
                                      </p:cBhvr>
                                      <p:tavLst>
                                        <p:tav tm="0">
                                          <p:val>
                                            <p:strVal val="#ppt_h"/>
                                          </p:val>
                                        </p:tav>
                                        <p:tav tm="100000">
                                          <p:val>
                                            <p:strVal val="#ppt_h"/>
                                          </p:val>
                                        </p:tav>
                                      </p:tavLst>
                                    </p:anim>
                                  </p:childTnLst>
                                </p:cTn>
                              </p:par>
                              <p:par>
                                <p:cTn id="414" presetID="5" presetClass="entr" presetSubtype="10" fill="hold" nodeType="withEffect">
                                  <p:stCondLst>
                                    <p:cond delay="0"/>
                                  </p:stCondLst>
                                  <p:childTnLst>
                                    <p:set>
                                      <p:cBhvr>
                                        <p:cTn id="415" dur="1" fill="hold">
                                          <p:stCondLst>
                                            <p:cond delay="0"/>
                                          </p:stCondLst>
                                        </p:cTn>
                                        <p:tgtEl>
                                          <p:spTgt spid="2"/>
                                        </p:tgtEl>
                                        <p:attrNameLst>
                                          <p:attrName>style.visibility</p:attrName>
                                        </p:attrNameLst>
                                      </p:cBhvr>
                                      <p:to>
                                        <p:strVal val="visible"/>
                                      </p:to>
                                    </p:set>
                                    <p:animEffect transition="in" filter="checkerboard(across)">
                                      <p:cBhvr>
                                        <p:cTn id="416" dur="3000"/>
                                        <p:tgtEl>
                                          <p:spTgt spid="2"/>
                                        </p:tgtEl>
                                      </p:cBhvr>
                                    </p:animEffect>
                                  </p:childTnLst>
                                </p:cTn>
                              </p:par>
                            </p:childTnLst>
                          </p:cTn>
                        </p:par>
                        <p:par>
                          <p:cTn id="417" fill="hold">
                            <p:stCondLst>
                              <p:cond delay="6000"/>
                            </p:stCondLst>
                            <p:childTnLst>
                              <p:par>
                                <p:cTn id="418" presetID="10" presetClass="entr" presetSubtype="0" fill="hold" nodeType="afterEffect">
                                  <p:stCondLst>
                                    <p:cond delay="0"/>
                                  </p:stCondLst>
                                  <p:childTnLst>
                                    <p:set>
                                      <p:cBhvr>
                                        <p:cTn id="419" dur="1" fill="hold">
                                          <p:stCondLst>
                                            <p:cond delay="0"/>
                                          </p:stCondLst>
                                        </p:cTn>
                                        <p:tgtEl>
                                          <p:spTgt spid="14338"/>
                                        </p:tgtEl>
                                        <p:attrNameLst>
                                          <p:attrName>style.visibility</p:attrName>
                                        </p:attrNameLst>
                                      </p:cBhvr>
                                      <p:to>
                                        <p:strVal val="visible"/>
                                      </p:to>
                                    </p:set>
                                    <p:animEffect transition="in" filter="fade">
                                      <p:cBhvr>
                                        <p:cTn id="420" dur="1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droga-obok-kamiennego-mu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47778a7.png"/>
          <p:cNvPicPr>
            <a:picLocks noChangeAspect="1"/>
          </p:cNvPicPr>
          <p:nvPr/>
        </p:nvPicPr>
        <p:blipFill>
          <a:blip r:embed="rId3"/>
          <a:stretch>
            <a:fillRect/>
          </a:stretch>
        </p:blipFill>
        <p:spPr>
          <a:xfrm>
            <a:off x="571472" y="2000246"/>
            <a:ext cx="2549679" cy="3143254"/>
          </a:xfrm>
          <a:prstGeom prst="rect">
            <a:avLst/>
          </a:prstGeom>
        </p:spPr>
      </p:pic>
      <p:pic>
        <p:nvPicPr>
          <p:cNvPr id="4" name="3 Imagen" descr="abstract-gradient-blur-shape-free-png.png"/>
          <p:cNvPicPr>
            <a:picLocks noChangeAspect="1"/>
          </p:cNvPicPr>
          <p:nvPr/>
        </p:nvPicPr>
        <p:blipFill>
          <a:blip r:embed="rId4" cstate="print">
            <a:duotone>
              <a:schemeClr val="accent3">
                <a:shade val="45000"/>
                <a:satMod val="135000"/>
              </a:schemeClr>
              <a:prstClr val="white"/>
            </a:duotone>
            <a:lum bright="-40000" contrast="40000"/>
          </a:blip>
          <a:srcRect l="10457" t="8333" r="9375" b="22222"/>
          <a:stretch>
            <a:fillRect/>
          </a:stretch>
        </p:blipFill>
        <p:spPr>
          <a:xfrm rot="11191325">
            <a:off x="3954965" y="714214"/>
            <a:ext cx="1357322" cy="1791372"/>
          </a:xfrm>
          <a:prstGeom prst="ellipse">
            <a:avLst/>
          </a:prstGeom>
        </p:spPr>
      </p:pic>
      <p:pic>
        <p:nvPicPr>
          <p:cNvPr id="5" name="4 Imagen" descr="abstract-gradient-blur-shape-free-png.png"/>
          <p:cNvPicPr>
            <a:picLocks noChangeAspect="1"/>
          </p:cNvPicPr>
          <p:nvPr/>
        </p:nvPicPr>
        <p:blipFill>
          <a:blip r:embed="rId5" cstate="print">
            <a:duotone>
              <a:schemeClr val="accent3">
                <a:shade val="45000"/>
                <a:satMod val="135000"/>
              </a:schemeClr>
              <a:prstClr val="white"/>
            </a:duotone>
            <a:lum bright="-40000" contrast="40000"/>
          </a:blip>
          <a:srcRect l="10457" t="8333" r="9375" b="22222"/>
          <a:stretch>
            <a:fillRect/>
          </a:stretch>
        </p:blipFill>
        <p:spPr>
          <a:xfrm rot="17522913">
            <a:off x="4949199" y="1847213"/>
            <a:ext cx="1357322" cy="1838686"/>
          </a:xfrm>
          <a:prstGeom prst="ellipse">
            <a:avLst/>
          </a:prstGeom>
        </p:spPr>
      </p:pic>
      <p:pic>
        <p:nvPicPr>
          <p:cNvPr id="6" name="5 Imagen" descr="abstract-gradient-blur-shape-free-png.png"/>
          <p:cNvPicPr>
            <a:picLocks noChangeAspect="1"/>
          </p:cNvPicPr>
          <p:nvPr/>
        </p:nvPicPr>
        <p:blipFill>
          <a:blip r:embed="rId6" cstate="print">
            <a:duotone>
              <a:schemeClr val="accent3">
                <a:shade val="45000"/>
                <a:satMod val="135000"/>
              </a:schemeClr>
              <a:prstClr val="white"/>
            </a:duotone>
            <a:lum bright="-40000" contrast="40000"/>
          </a:blip>
          <a:srcRect l="10457" t="8333" r="9375" b="22222"/>
          <a:stretch>
            <a:fillRect/>
          </a:stretch>
        </p:blipFill>
        <p:spPr>
          <a:xfrm rot="21016556">
            <a:off x="3771087" y="2888993"/>
            <a:ext cx="1357322" cy="1628520"/>
          </a:xfrm>
          <a:prstGeom prst="ellipse">
            <a:avLst/>
          </a:prstGeom>
        </p:spPr>
      </p:pic>
      <p:pic>
        <p:nvPicPr>
          <p:cNvPr id="7" name="6 Imagen" descr="abstract-gradient-blur-shape-free-png.png"/>
          <p:cNvPicPr>
            <a:picLocks noChangeAspect="1"/>
          </p:cNvPicPr>
          <p:nvPr/>
        </p:nvPicPr>
        <p:blipFill>
          <a:blip r:embed="rId7" cstate="print">
            <a:duotone>
              <a:schemeClr val="accent3">
                <a:shade val="45000"/>
                <a:satMod val="135000"/>
              </a:schemeClr>
              <a:prstClr val="white"/>
            </a:duotone>
            <a:lum bright="-40000" contrast="40000"/>
          </a:blip>
          <a:srcRect l="10457" t="8333" r="9375" b="22222"/>
          <a:stretch>
            <a:fillRect/>
          </a:stretch>
        </p:blipFill>
        <p:spPr>
          <a:xfrm rot="6415490">
            <a:off x="2909027" y="1685919"/>
            <a:ext cx="1357322" cy="1710867"/>
          </a:xfrm>
          <a:prstGeom prst="ellipse">
            <a:avLst/>
          </a:prstGeom>
        </p:spPr>
      </p:pic>
      <p:pic>
        <p:nvPicPr>
          <p:cNvPr id="8" name="7 Imagen" descr="abstract-gradient-blur-shape-free-png.png"/>
          <p:cNvPicPr>
            <a:picLocks noChangeAspect="1"/>
          </p:cNvPicPr>
          <p:nvPr/>
        </p:nvPicPr>
        <p:blipFill>
          <a:blip r:embed="rId8" cstate="print">
            <a:duotone>
              <a:schemeClr val="accent3">
                <a:shade val="45000"/>
                <a:satMod val="135000"/>
              </a:schemeClr>
              <a:prstClr val="white"/>
            </a:duotone>
            <a:lum bright="-20000" contrast="40000"/>
          </a:blip>
          <a:srcRect l="10457" t="8333" r="9375" b="22222"/>
          <a:stretch>
            <a:fillRect/>
          </a:stretch>
        </p:blipFill>
        <p:spPr>
          <a:xfrm rot="13435159">
            <a:off x="4711823" y="1148510"/>
            <a:ext cx="1357322" cy="1794284"/>
          </a:xfrm>
          <a:prstGeom prst="ellipse">
            <a:avLst/>
          </a:prstGeom>
        </p:spPr>
      </p:pic>
      <p:pic>
        <p:nvPicPr>
          <p:cNvPr id="9" name="8 Imagen" descr="abstract-gradient-blur-shape-free-png.png"/>
          <p:cNvPicPr>
            <a:picLocks noChangeAspect="1"/>
          </p:cNvPicPr>
          <p:nvPr/>
        </p:nvPicPr>
        <p:blipFill>
          <a:blip r:embed="rId9" cstate="print">
            <a:duotone>
              <a:schemeClr val="accent3">
                <a:shade val="45000"/>
                <a:satMod val="135000"/>
              </a:schemeClr>
              <a:prstClr val="white"/>
            </a:duotone>
            <a:lum bright="-20000" contrast="40000"/>
          </a:blip>
          <a:srcRect l="10457" t="8333" r="9375" b="22222"/>
          <a:stretch>
            <a:fillRect/>
          </a:stretch>
        </p:blipFill>
        <p:spPr>
          <a:xfrm rot="19193817">
            <a:off x="4559561" y="2514551"/>
            <a:ext cx="1357322" cy="1565936"/>
          </a:xfrm>
          <a:prstGeom prst="ellipse">
            <a:avLst/>
          </a:prstGeom>
        </p:spPr>
      </p:pic>
      <p:pic>
        <p:nvPicPr>
          <p:cNvPr id="10" name="9 Imagen" descr="abstract-gradient-blur-shape-free-png.png"/>
          <p:cNvPicPr>
            <a:picLocks noChangeAspect="1"/>
          </p:cNvPicPr>
          <p:nvPr/>
        </p:nvPicPr>
        <p:blipFill>
          <a:blip r:embed="rId10" cstate="print">
            <a:duotone>
              <a:schemeClr val="accent3">
                <a:shade val="45000"/>
                <a:satMod val="135000"/>
              </a:schemeClr>
              <a:prstClr val="white"/>
            </a:duotone>
            <a:lum bright="-20000" contrast="40000"/>
          </a:blip>
          <a:srcRect l="10457" t="8333" r="9375" b="22222"/>
          <a:stretch>
            <a:fillRect/>
          </a:stretch>
        </p:blipFill>
        <p:spPr>
          <a:xfrm rot="2589546">
            <a:off x="3111492" y="2287317"/>
            <a:ext cx="1357322" cy="1697262"/>
          </a:xfrm>
          <a:prstGeom prst="ellipse">
            <a:avLst/>
          </a:prstGeom>
        </p:spPr>
      </p:pic>
      <p:pic>
        <p:nvPicPr>
          <p:cNvPr id="11" name="10 Imagen" descr="abstract-gradient-blur-shape-free-png.png"/>
          <p:cNvPicPr>
            <a:picLocks noChangeAspect="1"/>
          </p:cNvPicPr>
          <p:nvPr/>
        </p:nvPicPr>
        <p:blipFill>
          <a:blip r:embed="rId11" cstate="print">
            <a:duotone>
              <a:schemeClr val="accent3">
                <a:shade val="45000"/>
                <a:satMod val="135000"/>
              </a:schemeClr>
              <a:prstClr val="white"/>
            </a:duotone>
            <a:lum bright="-20000" contrast="40000"/>
          </a:blip>
          <a:srcRect l="10457" t="8333" r="9375" b="22222"/>
          <a:stretch>
            <a:fillRect/>
          </a:stretch>
        </p:blipFill>
        <p:spPr>
          <a:xfrm rot="8851587">
            <a:off x="3211075" y="1117363"/>
            <a:ext cx="1357322" cy="1561986"/>
          </a:xfrm>
          <a:prstGeom prst="ellipse">
            <a:avLst/>
          </a:prstGeom>
        </p:spPr>
      </p:pic>
      <p:pic>
        <p:nvPicPr>
          <p:cNvPr id="12" name="11 Imagen" descr="tapeta-droga-obok-kamiennego-muru.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3"/>
                                        </p:tgtEl>
                                        <p:attrNameLst>
                                          <p:attrName>style.visibility</p:attrName>
                                        </p:attrNameLst>
                                      </p:cBhvr>
                                      <p:to>
                                        <p:strVal val="visible"/>
                                      </p:to>
                                    </p:set>
                                    <p:animEffect transition="in" filter="fade">
                                      <p:cBhvr>
                                        <p:cTn id="14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362a15428a61f57ec66167a29267d70.jpg"/>
          <p:cNvPicPr>
            <a:picLocks noChangeAspect="1"/>
          </p:cNvPicPr>
          <p:nvPr/>
        </p:nvPicPr>
        <p:blipFill>
          <a:blip r:embed="rId2"/>
          <a:stretch>
            <a:fillRect/>
          </a:stretch>
        </p:blipFill>
        <p:spPr>
          <a:xfrm>
            <a:off x="1" y="0"/>
            <a:ext cx="9144000" cy="5143500"/>
          </a:xfrm>
          <a:prstGeom prst="rect">
            <a:avLst/>
          </a:prstGeom>
        </p:spPr>
      </p:pic>
      <p:sp>
        <p:nvSpPr>
          <p:cNvPr id="5" name="4 CuadroTexto"/>
          <p:cNvSpPr txBox="1"/>
          <p:nvPr/>
        </p:nvSpPr>
        <p:spPr>
          <a:xfrm>
            <a:off x="4786314" y="500048"/>
            <a:ext cx="3929090" cy="3416320"/>
          </a:xfrm>
          <a:prstGeom prst="rect">
            <a:avLst/>
          </a:prstGeom>
          <a:noFill/>
        </p:spPr>
        <p:txBody>
          <a:bodyPr wrap="square" rtlCol="0">
            <a:spAutoFit/>
          </a:bodyPr>
          <a:lstStyle/>
          <a:p>
            <a:r>
              <a:rPr lang="es-PE" dirty="0" smtClean="0"/>
              <a:t>En este camino de la vida, nos convertimos en narradores de nuestra propia historia, tejedores de sueños y constructores de nuestro legado. </a:t>
            </a:r>
            <a:endParaRPr lang="es-PE" dirty="0" smtClean="0"/>
          </a:p>
          <a:p>
            <a:endParaRPr lang="es-PE" dirty="0" smtClean="0"/>
          </a:p>
          <a:p>
            <a:r>
              <a:rPr lang="es-PE" dirty="0" smtClean="0"/>
              <a:t>Porque </a:t>
            </a:r>
            <a:r>
              <a:rPr lang="es-PE" dirty="0" smtClean="0"/>
              <a:t>al final, lo que realmente importa no es la distancia recorrida, sino cómo hemos vivido cada paso. Y así, con el corazón lleno de gratitud, seguimos adelante, listos para escribir los párrafos que aún nos esperan en el libro de nuestras vidas.</a:t>
            </a:r>
          </a:p>
          <a:p>
            <a:endParaRPr lang="es-PE" dirty="0" smtClean="0"/>
          </a:p>
          <a:p>
            <a:endParaRPr lang="es-PE" dirty="0"/>
          </a:p>
        </p:txBody>
      </p:sp>
    </p:spTree>
  </p:cSld>
  <p:clrMapOvr>
    <a:masterClrMapping/>
  </p:clrMapOvr>
  <p:transition advClick="0" advTm="30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2200"/>
            </a:gs>
            <a:gs pos="50000">
              <a:schemeClr val="accent3">
                <a:lumMod val="75000"/>
                <a:shade val="67500"/>
                <a:satMod val="115000"/>
              </a:schemeClr>
            </a:gs>
            <a:gs pos="100000">
              <a:schemeClr val="accent3">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tapeta-domy-i-wierzbowka-kiprzyca-przy-kamiennej-drodze-na-hali-gasienicowe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9tia.png"/>
          <p:cNvPicPr>
            <a:picLocks noChangeAspect="1"/>
          </p:cNvPicPr>
          <p:nvPr/>
        </p:nvPicPr>
        <p:blipFill>
          <a:blip r:embed="rId3" cstate="print"/>
          <a:stretch>
            <a:fillRect/>
          </a:stretch>
        </p:blipFill>
        <p:spPr>
          <a:xfrm flipH="1">
            <a:off x="1428728" y="1838284"/>
            <a:ext cx="2151105" cy="3305216"/>
          </a:xfrm>
          <a:prstGeom prst="rect">
            <a:avLst/>
          </a:prstGeom>
        </p:spPr>
      </p:pic>
      <p:pic>
        <p:nvPicPr>
          <p:cNvPr id="6" name="5 Imagen" descr="colorful-flower-logo-148605C038-seeklogo.com.png"/>
          <p:cNvPicPr>
            <a:picLocks noChangeAspect="1"/>
          </p:cNvPicPr>
          <p:nvPr/>
        </p:nvPicPr>
        <p:blipFill>
          <a:blip r:embed="rId4">
            <a:lum contrast="40000"/>
          </a:blip>
          <a:stretch>
            <a:fillRect/>
          </a:stretch>
        </p:blipFill>
        <p:spPr>
          <a:xfrm>
            <a:off x="0" y="0"/>
            <a:ext cx="857224" cy="870565"/>
          </a:xfrm>
          <a:prstGeom prst="rect">
            <a:avLst/>
          </a:prstGeom>
        </p:spPr>
      </p:pic>
      <p:pic>
        <p:nvPicPr>
          <p:cNvPr id="7" name="6 Imagen" descr="colorful-flower-logo-148605C038-seeklogo.com.png"/>
          <p:cNvPicPr>
            <a:picLocks noChangeAspect="1"/>
          </p:cNvPicPr>
          <p:nvPr/>
        </p:nvPicPr>
        <p:blipFill>
          <a:blip r:embed="rId4">
            <a:lum contrast="40000"/>
          </a:blip>
          <a:stretch>
            <a:fillRect/>
          </a:stretch>
        </p:blipFill>
        <p:spPr>
          <a:xfrm>
            <a:off x="8286776" y="0"/>
            <a:ext cx="857224" cy="870565"/>
          </a:xfrm>
          <a:prstGeom prst="rect">
            <a:avLst/>
          </a:prstGeom>
        </p:spPr>
      </p:pic>
      <p:pic>
        <p:nvPicPr>
          <p:cNvPr id="8" name="7 Imagen" descr="colorful-flower-logo-148605C038-seeklogo.com.png"/>
          <p:cNvPicPr>
            <a:picLocks noChangeAspect="1"/>
          </p:cNvPicPr>
          <p:nvPr/>
        </p:nvPicPr>
        <p:blipFill>
          <a:blip r:embed="rId4">
            <a:lum contrast="40000"/>
          </a:blip>
          <a:stretch>
            <a:fillRect/>
          </a:stretch>
        </p:blipFill>
        <p:spPr>
          <a:xfrm>
            <a:off x="0" y="4272935"/>
            <a:ext cx="857224" cy="870565"/>
          </a:xfrm>
          <a:prstGeom prst="rect">
            <a:avLst/>
          </a:prstGeom>
        </p:spPr>
      </p:pic>
      <p:pic>
        <p:nvPicPr>
          <p:cNvPr id="9" name="8 Imagen" descr="colorful-flower-logo-148605C038-seeklogo.com.png"/>
          <p:cNvPicPr>
            <a:picLocks noChangeAspect="1"/>
          </p:cNvPicPr>
          <p:nvPr/>
        </p:nvPicPr>
        <p:blipFill>
          <a:blip r:embed="rId4">
            <a:lum contrast="40000"/>
          </a:blip>
          <a:stretch>
            <a:fillRect/>
          </a:stretch>
        </p:blipFill>
        <p:spPr>
          <a:xfrm>
            <a:off x="8286776" y="4272935"/>
            <a:ext cx="857224" cy="870565"/>
          </a:xfrm>
          <a:prstGeom prst="rect">
            <a:avLst/>
          </a:prstGeom>
        </p:spPr>
      </p:pic>
      <p:pic>
        <p:nvPicPr>
          <p:cNvPr id="10" name="9 Imagen" descr="colorful-flower-logo-148605C038-seeklogo.com.png"/>
          <p:cNvPicPr>
            <a:picLocks noChangeAspect="1"/>
          </p:cNvPicPr>
          <p:nvPr/>
        </p:nvPicPr>
        <p:blipFill>
          <a:blip r:embed="rId4">
            <a:lum contrast="40000"/>
          </a:blip>
          <a:stretch>
            <a:fillRect/>
          </a:stretch>
        </p:blipFill>
        <p:spPr>
          <a:xfrm>
            <a:off x="3643306" y="1857370"/>
            <a:ext cx="857224" cy="870565"/>
          </a:xfrm>
          <a:prstGeom prst="rect">
            <a:avLst/>
          </a:prstGeom>
        </p:spPr>
      </p:pic>
      <p:pic>
        <p:nvPicPr>
          <p:cNvPr id="11" name="10 Imagen" descr="colorful-flower-logo-148605C038-seeklogo.com.png"/>
          <p:cNvPicPr>
            <a:picLocks noChangeAspect="1"/>
          </p:cNvPicPr>
          <p:nvPr/>
        </p:nvPicPr>
        <p:blipFill>
          <a:blip r:embed="rId4">
            <a:lum contrast="40000"/>
          </a:blip>
          <a:stretch>
            <a:fillRect/>
          </a:stretch>
        </p:blipFill>
        <p:spPr>
          <a:xfrm>
            <a:off x="3643306" y="2643188"/>
            <a:ext cx="857224" cy="870565"/>
          </a:xfrm>
          <a:prstGeom prst="rect">
            <a:avLst/>
          </a:prstGeom>
        </p:spPr>
      </p:pic>
      <p:pic>
        <p:nvPicPr>
          <p:cNvPr id="12" name="11 Imagen" descr="colorful-flower-logo-148605C038-seeklogo.com.png"/>
          <p:cNvPicPr>
            <a:picLocks noChangeAspect="1"/>
          </p:cNvPicPr>
          <p:nvPr/>
        </p:nvPicPr>
        <p:blipFill>
          <a:blip r:embed="rId4">
            <a:lum contrast="40000"/>
          </a:blip>
          <a:stretch>
            <a:fillRect/>
          </a:stretch>
        </p:blipFill>
        <p:spPr>
          <a:xfrm>
            <a:off x="4572000" y="1857370"/>
            <a:ext cx="857224" cy="870565"/>
          </a:xfrm>
          <a:prstGeom prst="rect">
            <a:avLst/>
          </a:prstGeom>
        </p:spPr>
      </p:pic>
      <p:pic>
        <p:nvPicPr>
          <p:cNvPr id="13" name="12 Imagen" descr="colorful-flower-logo-148605C038-seeklogo.com.png"/>
          <p:cNvPicPr>
            <a:picLocks noChangeAspect="1"/>
          </p:cNvPicPr>
          <p:nvPr/>
        </p:nvPicPr>
        <p:blipFill>
          <a:blip r:embed="rId4">
            <a:lum contrast="40000"/>
          </a:blip>
          <a:stretch>
            <a:fillRect/>
          </a:stretch>
        </p:blipFill>
        <p:spPr>
          <a:xfrm>
            <a:off x="4572000" y="2643188"/>
            <a:ext cx="857224" cy="870565"/>
          </a:xfrm>
          <a:prstGeom prst="rect">
            <a:avLst/>
          </a:prstGeom>
        </p:spPr>
      </p:pic>
      <p:pic>
        <p:nvPicPr>
          <p:cNvPr id="15" name="14 Imagen" descr="colorful-flower-logo-148605C038-seeklogo.com.png"/>
          <p:cNvPicPr>
            <a:picLocks noChangeAspect="1"/>
          </p:cNvPicPr>
          <p:nvPr/>
        </p:nvPicPr>
        <p:blipFill>
          <a:blip r:embed="rId4">
            <a:lum contrast="40000"/>
          </a:blip>
          <a:stretch>
            <a:fillRect/>
          </a:stretch>
        </p:blipFill>
        <p:spPr>
          <a:xfrm>
            <a:off x="5500694" y="1785932"/>
            <a:ext cx="857224" cy="870565"/>
          </a:xfrm>
          <a:prstGeom prst="rect">
            <a:avLst/>
          </a:prstGeom>
        </p:spPr>
      </p:pic>
      <p:pic>
        <p:nvPicPr>
          <p:cNvPr id="16" name="15 Imagen" descr="colorful-flower-logo-148605C038-seeklogo.com.png"/>
          <p:cNvPicPr>
            <a:picLocks noChangeAspect="1"/>
          </p:cNvPicPr>
          <p:nvPr/>
        </p:nvPicPr>
        <p:blipFill>
          <a:blip r:embed="rId4">
            <a:lum contrast="40000"/>
          </a:blip>
          <a:stretch>
            <a:fillRect/>
          </a:stretch>
        </p:blipFill>
        <p:spPr>
          <a:xfrm>
            <a:off x="6572264" y="1500180"/>
            <a:ext cx="857224" cy="870565"/>
          </a:xfrm>
          <a:prstGeom prst="rect">
            <a:avLst/>
          </a:prstGeom>
        </p:spPr>
      </p:pic>
      <p:pic>
        <p:nvPicPr>
          <p:cNvPr id="17" name="16 Imagen" descr="colorful-flower-logo-148605C038-seeklogo.com.png"/>
          <p:cNvPicPr>
            <a:picLocks noChangeAspect="1"/>
          </p:cNvPicPr>
          <p:nvPr/>
        </p:nvPicPr>
        <p:blipFill>
          <a:blip r:embed="rId4">
            <a:lum contrast="40000"/>
          </a:blip>
          <a:stretch>
            <a:fillRect/>
          </a:stretch>
        </p:blipFill>
        <p:spPr>
          <a:xfrm>
            <a:off x="7786710" y="928676"/>
            <a:ext cx="857224" cy="870565"/>
          </a:xfrm>
          <a:prstGeom prst="rect">
            <a:avLst/>
          </a:prstGeom>
        </p:spPr>
      </p:pic>
      <p:pic>
        <p:nvPicPr>
          <p:cNvPr id="18" name="17 Imagen" descr="colorful-flower-logo-148605C038-seeklogo.com.png"/>
          <p:cNvPicPr>
            <a:picLocks noChangeAspect="1"/>
          </p:cNvPicPr>
          <p:nvPr/>
        </p:nvPicPr>
        <p:blipFill>
          <a:blip r:embed="rId4">
            <a:lum contrast="40000"/>
          </a:blip>
          <a:stretch>
            <a:fillRect/>
          </a:stretch>
        </p:blipFill>
        <p:spPr>
          <a:xfrm>
            <a:off x="5572132" y="2786064"/>
            <a:ext cx="857224" cy="870565"/>
          </a:xfrm>
          <a:prstGeom prst="rect">
            <a:avLst/>
          </a:prstGeom>
        </p:spPr>
      </p:pic>
      <p:pic>
        <p:nvPicPr>
          <p:cNvPr id="19" name="18 Imagen" descr="colorful-flower-logo-148605C038-seeklogo.com.png"/>
          <p:cNvPicPr>
            <a:picLocks noChangeAspect="1"/>
          </p:cNvPicPr>
          <p:nvPr/>
        </p:nvPicPr>
        <p:blipFill>
          <a:blip r:embed="rId4">
            <a:lum contrast="40000"/>
          </a:blip>
          <a:stretch>
            <a:fillRect/>
          </a:stretch>
        </p:blipFill>
        <p:spPr>
          <a:xfrm>
            <a:off x="6715140" y="3071816"/>
            <a:ext cx="857224" cy="870565"/>
          </a:xfrm>
          <a:prstGeom prst="rect">
            <a:avLst/>
          </a:prstGeom>
        </p:spPr>
      </p:pic>
      <p:pic>
        <p:nvPicPr>
          <p:cNvPr id="20" name="19 Imagen" descr="colorful-flower-logo-148605C038-seeklogo.com.png"/>
          <p:cNvPicPr>
            <a:picLocks noChangeAspect="1"/>
          </p:cNvPicPr>
          <p:nvPr/>
        </p:nvPicPr>
        <p:blipFill>
          <a:blip r:embed="rId4">
            <a:lum contrast="40000"/>
          </a:blip>
          <a:stretch>
            <a:fillRect/>
          </a:stretch>
        </p:blipFill>
        <p:spPr>
          <a:xfrm>
            <a:off x="7572396" y="3571882"/>
            <a:ext cx="857224" cy="870565"/>
          </a:xfrm>
          <a:prstGeom prst="rect">
            <a:avLst/>
          </a:prstGeom>
        </p:spPr>
      </p:pic>
      <p:pic>
        <p:nvPicPr>
          <p:cNvPr id="21" name="20 Imagen" descr="colorful-flower-logo-148605C038-seeklogo.com.png"/>
          <p:cNvPicPr>
            <a:picLocks noChangeAspect="1"/>
          </p:cNvPicPr>
          <p:nvPr/>
        </p:nvPicPr>
        <p:blipFill>
          <a:blip r:embed="rId4">
            <a:lum contrast="40000"/>
          </a:blip>
          <a:stretch>
            <a:fillRect/>
          </a:stretch>
        </p:blipFill>
        <p:spPr>
          <a:xfrm>
            <a:off x="785786" y="714362"/>
            <a:ext cx="857224" cy="870565"/>
          </a:xfrm>
          <a:prstGeom prst="rect">
            <a:avLst/>
          </a:prstGeom>
        </p:spPr>
      </p:pic>
      <p:pic>
        <p:nvPicPr>
          <p:cNvPr id="22" name="21 Imagen" descr="colorful-flower-logo-148605C038-seeklogo.com.png"/>
          <p:cNvPicPr>
            <a:picLocks noChangeAspect="1"/>
          </p:cNvPicPr>
          <p:nvPr/>
        </p:nvPicPr>
        <p:blipFill>
          <a:blip r:embed="rId4">
            <a:lum contrast="40000"/>
          </a:blip>
          <a:stretch>
            <a:fillRect/>
          </a:stretch>
        </p:blipFill>
        <p:spPr>
          <a:xfrm>
            <a:off x="1714480" y="1285866"/>
            <a:ext cx="857224" cy="870565"/>
          </a:xfrm>
          <a:prstGeom prst="rect">
            <a:avLst/>
          </a:prstGeom>
        </p:spPr>
      </p:pic>
      <p:pic>
        <p:nvPicPr>
          <p:cNvPr id="24" name="23 Imagen" descr="colorful-flower-logo-148605C038-seeklogo.com.png"/>
          <p:cNvPicPr>
            <a:picLocks noChangeAspect="1"/>
          </p:cNvPicPr>
          <p:nvPr/>
        </p:nvPicPr>
        <p:blipFill>
          <a:blip r:embed="rId4">
            <a:lum contrast="40000"/>
          </a:blip>
          <a:stretch>
            <a:fillRect/>
          </a:stretch>
        </p:blipFill>
        <p:spPr>
          <a:xfrm>
            <a:off x="2714612" y="1785932"/>
            <a:ext cx="857224" cy="870565"/>
          </a:xfrm>
          <a:prstGeom prst="rect">
            <a:avLst/>
          </a:prstGeom>
        </p:spPr>
      </p:pic>
      <p:pic>
        <p:nvPicPr>
          <p:cNvPr id="25" name="24 Imagen" descr="colorful-flower-logo-148605C038-seeklogo.com.png"/>
          <p:cNvPicPr>
            <a:picLocks noChangeAspect="1"/>
          </p:cNvPicPr>
          <p:nvPr/>
        </p:nvPicPr>
        <p:blipFill>
          <a:blip r:embed="rId4">
            <a:lum contrast="40000"/>
          </a:blip>
          <a:stretch>
            <a:fillRect/>
          </a:stretch>
        </p:blipFill>
        <p:spPr>
          <a:xfrm>
            <a:off x="642910" y="3143254"/>
            <a:ext cx="857224" cy="870565"/>
          </a:xfrm>
          <a:prstGeom prst="rect">
            <a:avLst/>
          </a:prstGeom>
        </p:spPr>
      </p:pic>
      <p:pic>
        <p:nvPicPr>
          <p:cNvPr id="26" name="25 Imagen" descr="colorful-flower-logo-148605C038-seeklogo.com.png"/>
          <p:cNvPicPr>
            <a:picLocks noChangeAspect="1"/>
          </p:cNvPicPr>
          <p:nvPr/>
        </p:nvPicPr>
        <p:blipFill>
          <a:blip r:embed="rId4">
            <a:lum contrast="40000"/>
          </a:blip>
          <a:stretch>
            <a:fillRect/>
          </a:stretch>
        </p:blipFill>
        <p:spPr>
          <a:xfrm>
            <a:off x="1643042" y="2857502"/>
            <a:ext cx="857224" cy="870565"/>
          </a:xfrm>
          <a:prstGeom prst="rect">
            <a:avLst/>
          </a:prstGeom>
        </p:spPr>
      </p:pic>
      <p:pic>
        <p:nvPicPr>
          <p:cNvPr id="27" name="26 Imagen" descr="colorful-flower-logo-148605C038-seeklogo.com.png"/>
          <p:cNvPicPr>
            <a:picLocks noChangeAspect="1"/>
          </p:cNvPicPr>
          <p:nvPr/>
        </p:nvPicPr>
        <p:blipFill>
          <a:blip r:embed="rId4">
            <a:lum contrast="40000"/>
          </a:blip>
          <a:stretch>
            <a:fillRect/>
          </a:stretch>
        </p:blipFill>
        <p:spPr>
          <a:xfrm>
            <a:off x="2643174" y="2786064"/>
            <a:ext cx="857224" cy="870565"/>
          </a:xfrm>
          <a:prstGeom prst="rect">
            <a:avLst/>
          </a:prstGeom>
        </p:spPr>
      </p:pic>
      <p:pic>
        <p:nvPicPr>
          <p:cNvPr id="28" name="27 Imagen" descr="tapeta-domy-i-wierzbowka-kiprzyca-przy-kamiennej-drodze-na-hali-gasienicowej.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8"/>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000" fill="hold"/>
                                        <p:tgtEl>
                                          <p:spTgt spid="21"/>
                                        </p:tgtEl>
                                        <p:attrNameLst>
                                          <p:attrName>ppt_x</p:attrName>
                                        </p:attrNameLst>
                                      </p:cBhvr>
                                      <p:tavLst>
                                        <p:tav tm="0">
                                          <p:val>
                                            <p:strVal val="1+#ppt_w/2"/>
                                          </p:val>
                                        </p:tav>
                                        <p:tav tm="100000">
                                          <p:val>
                                            <p:strVal val="#ppt_x"/>
                                          </p:val>
                                        </p:tav>
                                      </p:tavLst>
                                    </p:anim>
                                    <p:anim calcmode="lin" valueType="num">
                                      <p:cBhvr additive="base">
                                        <p:cTn id="18" dur="20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2000" fill="hold"/>
                                        <p:tgtEl>
                                          <p:spTgt spid="22"/>
                                        </p:tgtEl>
                                        <p:attrNameLst>
                                          <p:attrName>ppt_x</p:attrName>
                                        </p:attrNameLst>
                                      </p:cBhvr>
                                      <p:tavLst>
                                        <p:tav tm="0">
                                          <p:val>
                                            <p:strVal val="1+#ppt_w/2"/>
                                          </p:val>
                                        </p:tav>
                                        <p:tav tm="100000">
                                          <p:val>
                                            <p:strVal val="#ppt_x"/>
                                          </p:val>
                                        </p:tav>
                                      </p:tavLst>
                                    </p:anim>
                                    <p:anim calcmode="lin" valueType="num">
                                      <p:cBhvr additive="base">
                                        <p:cTn id="22" dur="2000" fill="hold"/>
                                        <p:tgtEl>
                                          <p:spTgt spid="2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2000" fill="hold"/>
                                        <p:tgtEl>
                                          <p:spTgt spid="24"/>
                                        </p:tgtEl>
                                        <p:attrNameLst>
                                          <p:attrName>ppt_x</p:attrName>
                                        </p:attrNameLst>
                                      </p:cBhvr>
                                      <p:tavLst>
                                        <p:tav tm="0">
                                          <p:val>
                                            <p:strVal val="1+#ppt_w/2"/>
                                          </p:val>
                                        </p:tav>
                                        <p:tav tm="100000">
                                          <p:val>
                                            <p:strVal val="#ppt_x"/>
                                          </p:val>
                                        </p:tav>
                                      </p:tavLst>
                                    </p:anim>
                                    <p:anim calcmode="lin" valueType="num">
                                      <p:cBhvr additive="base">
                                        <p:cTn id="26" dur="2000" fill="hold"/>
                                        <p:tgtEl>
                                          <p:spTgt spid="2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0-#ppt_w/2"/>
                                          </p:val>
                                        </p:tav>
                                        <p:tav tm="100000">
                                          <p:val>
                                            <p:strVal val="#ppt_x"/>
                                          </p:val>
                                        </p:tav>
                                      </p:tavLst>
                                    </p:anim>
                                    <p:anim calcmode="lin" valueType="num">
                                      <p:cBhvr additive="base">
                                        <p:cTn id="38" dur="2000" fill="hold"/>
                                        <p:tgtEl>
                                          <p:spTgt spid="1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0-#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0-#ppt_w/2"/>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1+#ppt_w/2"/>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1+#ppt_w/2"/>
                                          </p:val>
                                        </p:tav>
                                        <p:tav tm="100000">
                                          <p:val>
                                            <p:strVal val="#ppt_x"/>
                                          </p:val>
                                        </p:tav>
                                      </p:tavLst>
                                    </p:anim>
                                    <p:anim calcmode="lin" valueType="num">
                                      <p:cBhvr additive="base">
                                        <p:cTn id="62" dur="2000" fill="hold"/>
                                        <p:tgtEl>
                                          <p:spTgt spid="2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1+#ppt_w/2"/>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 calcmode="lin" valueType="num">
                                      <p:cBhvr additive="base">
                                        <p:cTn id="73" dur="2000" fill="hold"/>
                                        <p:tgtEl>
                                          <p:spTgt spid="13"/>
                                        </p:tgtEl>
                                        <p:attrNameLst>
                                          <p:attrName>ppt_x</p:attrName>
                                        </p:attrNameLst>
                                      </p:cBhvr>
                                      <p:tavLst>
                                        <p:tav tm="0">
                                          <p:val>
                                            <p:strVal val="0-#ppt_w/2"/>
                                          </p:val>
                                        </p:tav>
                                        <p:tav tm="100000">
                                          <p:val>
                                            <p:strVal val="#ppt_x"/>
                                          </p:val>
                                        </p:tav>
                                      </p:tavLst>
                                    </p:anim>
                                    <p:anim calcmode="lin" valueType="num">
                                      <p:cBhvr additive="base">
                                        <p:cTn id="74" dur="2000" fill="hold"/>
                                        <p:tgtEl>
                                          <p:spTgt spid="13"/>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0-#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0-#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21"/>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22"/>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2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25"/>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26"/>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27"/>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9"/>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0"/>
                                        </p:tgtEl>
                                        <p:attrNameLst>
                                          <p:attrName>r</p:attrName>
                                        </p:attrNameLst>
                                      </p:cBhvr>
                                    </p:animRot>
                                  </p:childTnLst>
                                </p:cTn>
                              </p:par>
                            </p:childTnLst>
                          </p:cTn>
                        </p:par>
                        <p:par>
                          <p:cTn id="127" fill="hold">
                            <p:stCondLst>
                              <p:cond delay="2000"/>
                            </p:stCondLst>
                            <p:childTnLst>
                              <p:par>
                                <p:cTn id="128" presetID="2" presetClass="exit" presetSubtype="9" fill="hold" nodeType="after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0-ppt_h/2"/>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9"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9" fill="hold" nodeType="withEffect">
                                  <p:stCondLst>
                                    <p:cond delay="0"/>
                                  </p:stCondLst>
                                  <p:childTnLst>
                                    <p:anim calcmode="lin" valueType="num">
                                      <p:cBhvr additive="base">
                                        <p:cTn id="137" dur="2000"/>
                                        <p:tgtEl>
                                          <p:spTgt spid="21"/>
                                        </p:tgtEl>
                                        <p:attrNameLst>
                                          <p:attrName>ppt_x</p:attrName>
                                        </p:attrNameLst>
                                      </p:cBhvr>
                                      <p:tavLst>
                                        <p:tav tm="0">
                                          <p:val>
                                            <p:strVal val="ppt_x"/>
                                          </p:val>
                                        </p:tav>
                                        <p:tav tm="100000">
                                          <p:val>
                                            <p:strVal val="0-ppt_w/2"/>
                                          </p:val>
                                        </p:tav>
                                      </p:tavLst>
                                    </p:anim>
                                    <p:anim calcmode="lin" valueType="num">
                                      <p:cBhvr additive="base">
                                        <p:cTn id="138" dur="2000"/>
                                        <p:tgtEl>
                                          <p:spTgt spid="21"/>
                                        </p:tgtEl>
                                        <p:attrNameLst>
                                          <p:attrName>ppt_y</p:attrName>
                                        </p:attrNameLst>
                                      </p:cBhvr>
                                      <p:tavLst>
                                        <p:tav tm="0">
                                          <p:val>
                                            <p:strVal val="ppt_y"/>
                                          </p:val>
                                        </p:tav>
                                        <p:tav tm="100000">
                                          <p:val>
                                            <p:strVal val="0-ppt_h/2"/>
                                          </p:val>
                                        </p:tav>
                                      </p:tavLst>
                                    </p:anim>
                                    <p:set>
                                      <p:cBhvr>
                                        <p:cTn id="139" dur="1" fill="hold">
                                          <p:stCondLst>
                                            <p:cond delay="1999"/>
                                          </p:stCondLst>
                                        </p:cTn>
                                        <p:tgtEl>
                                          <p:spTgt spid="21"/>
                                        </p:tgtEl>
                                        <p:attrNameLst>
                                          <p:attrName>style.visibility</p:attrName>
                                        </p:attrNameLst>
                                      </p:cBhvr>
                                      <p:to>
                                        <p:strVal val="hidden"/>
                                      </p:to>
                                    </p:set>
                                  </p:childTnLst>
                                </p:cTn>
                              </p:par>
                              <p:par>
                                <p:cTn id="140" presetID="2" presetClass="exit" presetSubtype="9" fill="hold" nodeType="withEffect">
                                  <p:stCondLst>
                                    <p:cond delay="0"/>
                                  </p:stCondLst>
                                  <p:childTnLst>
                                    <p:anim calcmode="lin" valueType="num">
                                      <p:cBhvr additive="base">
                                        <p:cTn id="141" dur="2000"/>
                                        <p:tgtEl>
                                          <p:spTgt spid="22"/>
                                        </p:tgtEl>
                                        <p:attrNameLst>
                                          <p:attrName>ppt_x</p:attrName>
                                        </p:attrNameLst>
                                      </p:cBhvr>
                                      <p:tavLst>
                                        <p:tav tm="0">
                                          <p:val>
                                            <p:strVal val="ppt_x"/>
                                          </p:val>
                                        </p:tav>
                                        <p:tav tm="100000">
                                          <p:val>
                                            <p:strVal val="0-ppt_w/2"/>
                                          </p:val>
                                        </p:tav>
                                      </p:tavLst>
                                    </p:anim>
                                    <p:anim calcmode="lin" valueType="num">
                                      <p:cBhvr additive="base">
                                        <p:cTn id="142" dur="2000"/>
                                        <p:tgtEl>
                                          <p:spTgt spid="22"/>
                                        </p:tgtEl>
                                        <p:attrNameLst>
                                          <p:attrName>ppt_y</p:attrName>
                                        </p:attrNameLst>
                                      </p:cBhvr>
                                      <p:tavLst>
                                        <p:tav tm="0">
                                          <p:val>
                                            <p:strVal val="ppt_y"/>
                                          </p:val>
                                        </p:tav>
                                        <p:tav tm="100000">
                                          <p:val>
                                            <p:strVal val="0-ppt_h/2"/>
                                          </p:val>
                                        </p:tav>
                                      </p:tavLst>
                                    </p:anim>
                                    <p:set>
                                      <p:cBhvr>
                                        <p:cTn id="143" dur="1" fill="hold">
                                          <p:stCondLst>
                                            <p:cond delay="1999"/>
                                          </p:stCondLst>
                                        </p:cTn>
                                        <p:tgtEl>
                                          <p:spTgt spid="22"/>
                                        </p:tgtEl>
                                        <p:attrNameLst>
                                          <p:attrName>style.visibility</p:attrName>
                                        </p:attrNameLst>
                                      </p:cBhvr>
                                      <p:to>
                                        <p:strVal val="hidden"/>
                                      </p:to>
                                    </p:set>
                                  </p:childTnLst>
                                </p:cTn>
                              </p:par>
                              <p:par>
                                <p:cTn id="144" presetID="2" presetClass="exit" presetSubtype="9" fill="hold" nodeType="withEffect">
                                  <p:stCondLst>
                                    <p:cond delay="0"/>
                                  </p:stCondLst>
                                  <p:childTnLst>
                                    <p:anim calcmode="lin" valueType="num">
                                      <p:cBhvr additive="base">
                                        <p:cTn id="145" dur="2000"/>
                                        <p:tgtEl>
                                          <p:spTgt spid="24"/>
                                        </p:tgtEl>
                                        <p:attrNameLst>
                                          <p:attrName>ppt_x</p:attrName>
                                        </p:attrNameLst>
                                      </p:cBhvr>
                                      <p:tavLst>
                                        <p:tav tm="0">
                                          <p:val>
                                            <p:strVal val="ppt_x"/>
                                          </p:val>
                                        </p:tav>
                                        <p:tav tm="100000">
                                          <p:val>
                                            <p:strVal val="0-ppt_w/2"/>
                                          </p:val>
                                        </p:tav>
                                      </p:tavLst>
                                    </p:anim>
                                    <p:anim calcmode="lin" valueType="num">
                                      <p:cBhvr additive="base">
                                        <p:cTn id="146" dur="2000"/>
                                        <p:tgtEl>
                                          <p:spTgt spid="24"/>
                                        </p:tgtEl>
                                        <p:attrNameLst>
                                          <p:attrName>ppt_y</p:attrName>
                                        </p:attrNameLst>
                                      </p:cBhvr>
                                      <p:tavLst>
                                        <p:tav tm="0">
                                          <p:val>
                                            <p:strVal val="ppt_y"/>
                                          </p:val>
                                        </p:tav>
                                        <p:tav tm="100000">
                                          <p:val>
                                            <p:strVal val="0-ppt_h/2"/>
                                          </p:val>
                                        </p:tav>
                                      </p:tavLst>
                                    </p:anim>
                                    <p:set>
                                      <p:cBhvr>
                                        <p:cTn id="147" dur="1" fill="hold">
                                          <p:stCondLst>
                                            <p:cond delay="1999"/>
                                          </p:stCondLst>
                                        </p:cTn>
                                        <p:tgtEl>
                                          <p:spTgt spid="24"/>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1+ppt_w/2"/>
                                          </p:val>
                                        </p:tav>
                                      </p:tavLst>
                                    </p:anim>
                                    <p:anim calcmode="lin" valueType="num">
                                      <p:cBhvr additive="base">
                                        <p:cTn id="154" dur="2000"/>
                                        <p:tgtEl>
                                          <p:spTgt spid="12"/>
                                        </p:tgtEl>
                                        <p:attrNameLst>
                                          <p:attrName>ppt_y</p:attrName>
                                        </p:attrNameLst>
                                      </p:cBhvr>
                                      <p:tavLst>
                                        <p:tav tm="0">
                                          <p:val>
                                            <p:strVal val="ppt_y"/>
                                          </p:val>
                                        </p:tav>
                                        <p:tav tm="100000">
                                          <p:val>
                                            <p:strVal val="0-ppt_h/2"/>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1+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1+ppt_w/2"/>
                                          </p:val>
                                        </p:tav>
                                      </p:tavLst>
                                    </p:anim>
                                    <p:anim calcmode="lin" valueType="num">
                                      <p:cBhvr additive="base">
                                        <p:cTn id="162" dur="2000"/>
                                        <p:tgtEl>
                                          <p:spTgt spid="16"/>
                                        </p:tgtEl>
                                        <p:attrNameLst>
                                          <p:attrName>ppt_y</p:attrName>
                                        </p:attrNameLst>
                                      </p:cBhvr>
                                      <p:tavLst>
                                        <p:tav tm="0">
                                          <p:val>
                                            <p:strVal val="ppt_y"/>
                                          </p:val>
                                        </p:tav>
                                        <p:tav tm="100000">
                                          <p:val>
                                            <p:strVal val="0-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0-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1+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1+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25"/>
                                        </p:tgtEl>
                                        <p:attrNameLst>
                                          <p:attrName>ppt_x</p:attrName>
                                        </p:attrNameLst>
                                      </p:cBhvr>
                                      <p:tavLst>
                                        <p:tav tm="0">
                                          <p:val>
                                            <p:strVal val="ppt_x"/>
                                          </p:val>
                                        </p:tav>
                                        <p:tav tm="100000">
                                          <p:val>
                                            <p:strVal val="0-ppt_w/2"/>
                                          </p:val>
                                        </p:tav>
                                      </p:tavLst>
                                    </p:anim>
                                    <p:anim calcmode="lin" valueType="num">
                                      <p:cBhvr additive="base">
                                        <p:cTn id="178" dur="2000"/>
                                        <p:tgtEl>
                                          <p:spTgt spid="25"/>
                                        </p:tgtEl>
                                        <p:attrNameLst>
                                          <p:attrName>ppt_y</p:attrName>
                                        </p:attrNameLst>
                                      </p:cBhvr>
                                      <p:tavLst>
                                        <p:tav tm="0">
                                          <p:val>
                                            <p:strVal val="ppt_y"/>
                                          </p:val>
                                        </p:tav>
                                        <p:tav tm="100000">
                                          <p:val>
                                            <p:strVal val="1+ppt_h/2"/>
                                          </p:val>
                                        </p:tav>
                                      </p:tavLst>
                                    </p:anim>
                                    <p:set>
                                      <p:cBhvr>
                                        <p:cTn id="179" dur="1" fill="hold">
                                          <p:stCondLst>
                                            <p:cond delay="1999"/>
                                          </p:stCondLst>
                                        </p:cTn>
                                        <p:tgtEl>
                                          <p:spTgt spid="25"/>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26"/>
                                        </p:tgtEl>
                                        <p:attrNameLst>
                                          <p:attrName>ppt_x</p:attrName>
                                        </p:attrNameLst>
                                      </p:cBhvr>
                                      <p:tavLst>
                                        <p:tav tm="0">
                                          <p:val>
                                            <p:strVal val="ppt_x"/>
                                          </p:val>
                                        </p:tav>
                                        <p:tav tm="100000">
                                          <p:val>
                                            <p:strVal val="0-ppt_w/2"/>
                                          </p:val>
                                        </p:tav>
                                      </p:tavLst>
                                    </p:anim>
                                    <p:anim calcmode="lin" valueType="num">
                                      <p:cBhvr additive="base">
                                        <p:cTn id="182" dur="2000"/>
                                        <p:tgtEl>
                                          <p:spTgt spid="26"/>
                                        </p:tgtEl>
                                        <p:attrNameLst>
                                          <p:attrName>ppt_y</p:attrName>
                                        </p:attrNameLst>
                                      </p:cBhvr>
                                      <p:tavLst>
                                        <p:tav tm="0">
                                          <p:val>
                                            <p:strVal val="ppt_y"/>
                                          </p:val>
                                        </p:tav>
                                        <p:tav tm="100000">
                                          <p:val>
                                            <p:strVal val="1+ppt_h/2"/>
                                          </p:val>
                                        </p:tav>
                                      </p:tavLst>
                                    </p:anim>
                                    <p:set>
                                      <p:cBhvr>
                                        <p:cTn id="183" dur="1" fill="hold">
                                          <p:stCondLst>
                                            <p:cond delay="1999"/>
                                          </p:stCondLst>
                                        </p:cTn>
                                        <p:tgtEl>
                                          <p:spTgt spid="26"/>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7"/>
                                        </p:tgtEl>
                                        <p:attrNameLst>
                                          <p:attrName>ppt_x</p:attrName>
                                        </p:attrNameLst>
                                      </p:cBhvr>
                                      <p:tavLst>
                                        <p:tav tm="0">
                                          <p:val>
                                            <p:strVal val="ppt_x"/>
                                          </p:val>
                                        </p:tav>
                                        <p:tav tm="100000">
                                          <p:val>
                                            <p:strVal val="0-ppt_w/2"/>
                                          </p:val>
                                        </p:tav>
                                      </p:tavLst>
                                    </p:anim>
                                    <p:anim calcmode="lin" valueType="num">
                                      <p:cBhvr additive="base">
                                        <p:cTn id="186" dur="2000"/>
                                        <p:tgtEl>
                                          <p:spTgt spid="27"/>
                                        </p:tgtEl>
                                        <p:attrNameLst>
                                          <p:attrName>ppt_y</p:attrName>
                                        </p:attrNameLst>
                                      </p:cBhvr>
                                      <p:tavLst>
                                        <p:tav tm="0">
                                          <p:val>
                                            <p:strVal val="ppt_y"/>
                                          </p:val>
                                        </p:tav>
                                        <p:tav tm="100000">
                                          <p:val>
                                            <p:strVal val="1+ppt_h/2"/>
                                          </p:val>
                                        </p:tav>
                                      </p:tavLst>
                                    </p:anim>
                                    <p:set>
                                      <p:cBhvr>
                                        <p:cTn id="187" dur="1" fill="hold">
                                          <p:stCondLst>
                                            <p:cond delay="1999"/>
                                          </p:stCondLst>
                                        </p:cTn>
                                        <p:tgtEl>
                                          <p:spTgt spid="2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1+ppt_w/2"/>
                                          </p:val>
                                        </p:tav>
                                      </p:tavLst>
                                    </p:anim>
                                    <p:anim calcmode="lin" valueType="num">
                                      <p:cBhvr additive="base">
                                        <p:cTn id="194" dur="2000"/>
                                        <p:tgtEl>
                                          <p:spTgt spid="13"/>
                                        </p:tgtEl>
                                        <p:attrNameLst>
                                          <p:attrName>ppt_y</p:attrName>
                                        </p:attrNameLst>
                                      </p:cBhvr>
                                      <p:tavLst>
                                        <p:tav tm="0">
                                          <p:val>
                                            <p:strVal val="ppt_y"/>
                                          </p:val>
                                        </p:tav>
                                        <p:tav tm="100000">
                                          <p:val>
                                            <p:strVal val="1+ppt_h/2"/>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18"/>
                                        </p:tgtEl>
                                        <p:attrNameLst>
                                          <p:attrName>ppt_x</p:attrName>
                                        </p:attrNameLst>
                                      </p:cBhvr>
                                      <p:tavLst>
                                        <p:tav tm="0">
                                          <p:val>
                                            <p:strVal val="ppt_x"/>
                                          </p:val>
                                        </p:tav>
                                        <p:tav tm="100000">
                                          <p:val>
                                            <p:strVal val="1+ppt_w/2"/>
                                          </p:val>
                                        </p:tav>
                                      </p:tavLst>
                                    </p:anim>
                                    <p:anim calcmode="lin" valueType="num">
                                      <p:cBhvr additive="base">
                                        <p:cTn id="198" dur="2000"/>
                                        <p:tgtEl>
                                          <p:spTgt spid="18"/>
                                        </p:tgtEl>
                                        <p:attrNameLst>
                                          <p:attrName>ppt_y</p:attrName>
                                        </p:attrNameLst>
                                      </p:cBhvr>
                                      <p:tavLst>
                                        <p:tav tm="0">
                                          <p:val>
                                            <p:strVal val="ppt_y"/>
                                          </p:val>
                                        </p:tav>
                                        <p:tav tm="100000">
                                          <p:val>
                                            <p:strVal val="1+ppt_h/2"/>
                                          </p:val>
                                        </p:tav>
                                      </p:tavLst>
                                    </p:anim>
                                    <p:set>
                                      <p:cBhvr>
                                        <p:cTn id="199" dur="1" fill="hold">
                                          <p:stCondLst>
                                            <p:cond delay="1999"/>
                                          </p:stCondLst>
                                        </p:cTn>
                                        <p:tgtEl>
                                          <p:spTgt spid="18"/>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19"/>
                                        </p:tgtEl>
                                        <p:attrNameLst>
                                          <p:attrName>ppt_x</p:attrName>
                                        </p:attrNameLst>
                                      </p:cBhvr>
                                      <p:tavLst>
                                        <p:tav tm="0">
                                          <p:val>
                                            <p:strVal val="ppt_x"/>
                                          </p:val>
                                        </p:tav>
                                        <p:tav tm="100000">
                                          <p:val>
                                            <p:strVal val="1+ppt_w/2"/>
                                          </p:val>
                                        </p:tav>
                                      </p:tavLst>
                                    </p:anim>
                                    <p:anim calcmode="lin" valueType="num">
                                      <p:cBhvr additive="base">
                                        <p:cTn id="202" dur="2000"/>
                                        <p:tgtEl>
                                          <p:spTgt spid="19"/>
                                        </p:tgtEl>
                                        <p:attrNameLst>
                                          <p:attrName>ppt_y</p:attrName>
                                        </p:attrNameLst>
                                      </p:cBhvr>
                                      <p:tavLst>
                                        <p:tav tm="0">
                                          <p:val>
                                            <p:strVal val="ppt_y"/>
                                          </p:val>
                                        </p:tav>
                                        <p:tav tm="100000">
                                          <p:val>
                                            <p:strVal val="1+ppt_h/2"/>
                                          </p:val>
                                        </p:tav>
                                      </p:tavLst>
                                    </p:anim>
                                    <p:set>
                                      <p:cBhvr>
                                        <p:cTn id="203" dur="1" fill="hold">
                                          <p:stCondLst>
                                            <p:cond delay="1999"/>
                                          </p:stCondLst>
                                        </p:cTn>
                                        <p:tgtEl>
                                          <p:spTgt spid="19"/>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0"/>
                                        </p:tgtEl>
                                        <p:attrNameLst>
                                          <p:attrName>ppt_x</p:attrName>
                                        </p:attrNameLst>
                                      </p:cBhvr>
                                      <p:tavLst>
                                        <p:tav tm="0">
                                          <p:val>
                                            <p:strVal val="ppt_x"/>
                                          </p:val>
                                        </p:tav>
                                        <p:tav tm="100000">
                                          <p:val>
                                            <p:strVal val="1+ppt_w/2"/>
                                          </p:val>
                                        </p:tav>
                                      </p:tavLst>
                                    </p:anim>
                                    <p:anim calcmode="lin" valueType="num">
                                      <p:cBhvr additive="base">
                                        <p:cTn id="206" dur="2000"/>
                                        <p:tgtEl>
                                          <p:spTgt spid="20"/>
                                        </p:tgtEl>
                                        <p:attrNameLst>
                                          <p:attrName>ppt_y</p:attrName>
                                        </p:attrNameLst>
                                      </p:cBhvr>
                                      <p:tavLst>
                                        <p:tav tm="0">
                                          <p:val>
                                            <p:strVal val="ppt_y"/>
                                          </p:val>
                                        </p:tav>
                                        <p:tav tm="100000">
                                          <p:val>
                                            <p:strVal val="1+ppt_h/2"/>
                                          </p:val>
                                        </p:tav>
                                      </p:tavLst>
                                    </p:anim>
                                    <p:set>
                                      <p:cBhvr>
                                        <p:cTn id="207" dur="1" fill="hold">
                                          <p:stCondLst>
                                            <p:cond delay="1999"/>
                                          </p:stCondLst>
                                        </p:cTn>
                                        <p:tgtEl>
                                          <p:spTgt spid="20"/>
                                        </p:tgtEl>
                                        <p:attrNameLst>
                                          <p:attrName>style.visibility</p:attrName>
                                        </p:attrNameLst>
                                      </p:cBhvr>
                                      <p:to>
                                        <p:strVal val="hidden"/>
                                      </p:to>
                                    </p:set>
                                  </p:childTnLst>
                                </p:cTn>
                              </p:par>
                              <p:par>
                                <p:cTn id="208" presetID="6" presetClass="emph" presetSubtype="0" autoRev="1" fill="hold" nodeType="withEffect">
                                  <p:stCondLst>
                                    <p:cond delay="0"/>
                                  </p:stCondLst>
                                  <p:childTnLst>
                                    <p:animScale>
                                      <p:cBhvr>
                                        <p:cTn id="209" dur="2000" fill="hold"/>
                                        <p:tgtEl>
                                          <p:spTgt spid="6"/>
                                        </p:tgtEl>
                                      </p:cBhvr>
                                      <p:by x="150000" y="150000"/>
                                    </p:animScale>
                                  </p:childTnLst>
                                </p:cTn>
                              </p:par>
                              <p:par>
                                <p:cTn id="210" presetID="6" presetClass="emph" presetSubtype="0" autoRev="1" fill="hold" nodeType="withEffect">
                                  <p:stCondLst>
                                    <p:cond delay="0"/>
                                  </p:stCondLst>
                                  <p:childTnLst>
                                    <p:animScale>
                                      <p:cBhvr>
                                        <p:cTn id="211" dur="2000" fill="hold"/>
                                        <p:tgtEl>
                                          <p:spTgt spid="8"/>
                                        </p:tgtEl>
                                      </p:cBhvr>
                                      <p:by x="150000" y="150000"/>
                                    </p:animScale>
                                  </p:childTnLst>
                                </p:cTn>
                              </p:par>
                              <p:par>
                                <p:cTn id="212" presetID="6" presetClass="emph" presetSubtype="0" autoRev="1" fill="hold" nodeType="withEffect">
                                  <p:stCondLst>
                                    <p:cond delay="0"/>
                                  </p:stCondLst>
                                  <p:childTnLst>
                                    <p:animScale>
                                      <p:cBhvr>
                                        <p:cTn id="213" dur="2000" fill="hold"/>
                                        <p:tgtEl>
                                          <p:spTgt spid="10"/>
                                        </p:tgtEl>
                                      </p:cBhvr>
                                      <p:by x="150000" y="150000"/>
                                    </p:animScale>
                                  </p:childTnLst>
                                </p:cTn>
                              </p:par>
                              <p:par>
                                <p:cTn id="214" presetID="6" presetClass="emph" presetSubtype="0" autoRev="1" fill="hold" nodeType="withEffect">
                                  <p:stCondLst>
                                    <p:cond delay="0"/>
                                  </p:stCondLst>
                                  <p:childTnLst>
                                    <p:animScale>
                                      <p:cBhvr>
                                        <p:cTn id="215" dur="2000" fill="hold"/>
                                        <p:tgtEl>
                                          <p:spTgt spid="11"/>
                                        </p:tgtEl>
                                      </p:cBhvr>
                                      <p:by x="150000" y="150000"/>
                                    </p:animScale>
                                  </p:childTnLst>
                                </p:cTn>
                              </p:par>
                              <p:par>
                                <p:cTn id="216" presetID="6" presetClass="emph" presetSubtype="0" autoRev="1" fill="hold" nodeType="withEffect">
                                  <p:stCondLst>
                                    <p:cond delay="0"/>
                                  </p:stCondLst>
                                  <p:childTnLst>
                                    <p:animScale>
                                      <p:cBhvr>
                                        <p:cTn id="217" dur="2000" fill="hold"/>
                                        <p:tgtEl>
                                          <p:spTgt spid="21"/>
                                        </p:tgtEl>
                                      </p:cBhvr>
                                      <p:by x="150000" y="150000"/>
                                    </p:animScale>
                                  </p:childTnLst>
                                </p:cTn>
                              </p:par>
                              <p:par>
                                <p:cTn id="218" presetID="6" presetClass="emph" presetSubtype="0" autoRev="1" fill="hold" nodeType="withEffect">
                                  <p:stCondLst>
                                    <p:cond delay="0"/>
                                  </p:stCondLst>
                                  <p:childTnLst>
                                    <p:animScale>
                                      <p:cBhvr>
                                        <p:cTn id="219" dur="2000" fill="hold"/>
                                        <p:tgtEl>
                                          <p:spTgt spid="22"/>
                                        </p:tgtEl>
                                      </p:cBhvr>
                                      <p:by x="150000" y="150000"/>
                                    </p:animScale>
                                  </p:childTnLst>
                                </p:cTn>
                              </p:par>
                              <p:par>
                                <p:cTn id="220" presetID="6" presetClass="emph" presetSubtype="0" autoRev="1" fill="hold" nodeType="withEffect">
                                  <p:stCondLst>
                                    <p:cond delay="0"/>
                                  </p:stCondLst>
                                  <p:childTnLst>
                                    <p:animScale>
                                      <p:cBhvr>
                                        <p:cTn id="221" dur="2000" fill="hold"/>
                                        <p:tgtEl>
                                          <p:spTgt spid="24"/>
                                        </p:tgtEl>
                                      </p:cBhvr>
                                      <p:by x="150000" y="150000"/>
                                    </p:animScale>
                                  </p:childTnLst>
                                </p:cTn>
                              </p:par>
                              <p:par>
                                <p:cTn id="222" presetID="6" presetClass="emph" presetSubtype="0" autoRev="1" fill="hold" nodeType="withEffect">
                                  <p:stCondLst>
                                    <p:cond delay="0"/>
                                  </p:stCondLst>
                                  <p:childTnLst>
                                    <p:animScale>
                                      <p:cBhvr>
                                        <p:cTn id="223" dur="2000" fill="hold"/>
                                        <p:tgtEl>
                                          <p:spTgt spid="25"/>
                                        </p:tgtEl>
                                      </p:cBhvr>
                                      <p:by x="150000" y="150000"/>
                                    </p:animScale>
                                  </p:childTnLst>
                                </p:cTn>
                              </p:par>
                              <p:par>
                                <p:cTn id="224" presetID="6" presetClass="emph" presetSubtype="0" autoRev="1" fill="hold" nodeType="withEffect">
                                  <p:stCondLst>
                                    <p:cond delay="0"/>
                                  </p:stCondLst>
                                  <p:childTnLst>
                                    <p:animScale>
                                      <p:cBhvr>
                                        <p:cTn id="225" dur="2000" fill="hold"/>
                                        <p:tgtEl>
                                          <p:spTgt spid="26"/>
                                        </p:tgtEl>
                                      </p:cBhvr>
                                      <p:by x="150000" y="150000"/>
                                    </p:animScale>
                                  </p:childTnLst>
                                </p:cTn>
                              </p:par>
                              <p:par>
                                <p:cTn id="226" presetID="6" presetClass="emph" presetSubtype="0" autoRev="1" fill="hold" nodeType="withEffect">
                                  <p:stCondLst>
                                    <p:cond delay="0"/>
                                  </p:stCondLst>
                                  <p:childTnLst>
                                    <p:animScale>
                                      <p:cBhvr>
                                        <p:cTn id="227" dur="2000" fill="hold"/>
                                        <p:tgtEl>
                                          <p:spTgt spid="27"/>
                                        </p:tgtEl>
                                      </p:cBhvr>
                                      <p:by x="150000" y="150000"/>
                                    </p:animScale>
                                  </p:childTnLst>
                                </p:cTn>
                              </p:par>
                              <p:par>
                                <p:cTn id="228" presetID="6" presetClass="emph" presetSubtype="0" autoRev="1" fill="hold" nodeType="withEffect">
                                  <p:stCondLst>
                                    <p:cond delay="0"/>
                                  </p:stCondLst>
                                  <p:childTnLst>
                                    <p:animScale>
                                      <p:cBhvr>
                                        <p:cTn id="229" dur="2000" fill="hold"/>
                                        <p:tgtEl>
                                          <p:spTgt spid="7"/>
                                        </p:tgtEl>
                                      </p:cBhvr>
                                      <p:by x="150000" y="150000"/>
                                    </p:animScale>
                                  </p:childTnLst>
                                </p:cTn>
                              </p:par>
                              <p:par>
                                <p:cTn id="230" presetID="6" presetClass="emph" presetSubtype="0" autoRev="1" fill="hold" nodeType="withEffect">
                                  <p:stCondLst>
                                    <p:cond delay="0"/>
                                  </p:stCondLst>
                                  <p:childTnLst>
                                    <p:animScale>
                                      <p:cBhvr>
                                        <p:cTn id="231" dur="2000" fill="hold"/>
                                        <p:tgtEl>
                                          <p:spTgt spid="9"/>
                                        </p:tgtEl>
                                      </p:cBhvr>
                                      <p:by x="150000" y="150000"/>
                                    </p:animScale>
                                  </p:childTnLst>
                                </p:cTn>
                              </p:par>
                              <p:par>
                                <p:cTn id="232" presetID="6" presetClass="emph" presetSubtype="0" autoRev="1" fill="hold" nodeType="withEffect">
                                  <p:stCondLst>
                                    <p:cond delay="0"/>
                                  </p:stCondLst>
                                  <p:childTnLst>
                                    <p:animScale>
                                      <p:cBhvr>
                                        <p:cTn id="233" dur="2000" fill="hold"/>
                                        <p:tgtEl>
                                          <p:spTgt spid="12"/>
                                        </p:tgtEl>
                                      </p:cBhvr>
                                      <p:by x="150000" y="150000"/>
                                    </p:animScale>
                                  </p:childTnLst>
                                </p:cTn>
                              </p:par>
                              <p:par>
                                <p:cTn id="234" presetID="6" presetClass="emph" presetSubtype="0" autoRev="1" fill="hold" nodeType="withEffect">
                                  <p:stCondLst>
                                    <p:cond delay="0"/>
                                  </p:stCondLst>
                                  <p:childTnLst>
                                    <p:animScale>
                                      <p:cBhvr>
                                        <p:cTn id="235" dur="2000" fill="hold"/>
                                        <p:tgtEl>
                                          <p:spTgt spid="13"/>
                                        </p:tgtEl>
                                      </p:cBhvr>
                                      <p:by x="150000" y="150000"/>
                                    </p:animScale>
                                  </p:childTnLst>
                                </p:cTn>
                              </p:par>
                              <p:par>
                                <p:cTn id="236" presetID="6" presetClass="emph" presetSubtype="0" autoRev="1" fill="hold" nodeType="withEffect">
                                  <p:stCondLst>
                                    <p:cond delay="0"/>
                                  </p:stCondLst>
                                  <p:childTnLst>
                                    <p:animScale>
                                      <p:cBhvr>
                                        <p:cTn id="237" dur="2000" fill="hold"/>
                                        <p:tgtEl>
                                          <p:spTgt spid="15"/>
                                        </p:tgtEl>
                                      </p:cBhvr>
                                      <p:by x="150000" y="150000"/>
                                    </p:animScale>
                                  </p:childTnLst>
                                </p:cTn>
                              </p:par>
                              <p:par>
                                <p:cTn id="238" presetID="6" presetClass="emph" presetSubtype="0" autoRev="1" fill="hold" nodeType="withEffect">
                                  <p:stCondLst>
                                    <p:cond delay="0"/>
                                  </p:stCondLst>
                                  <p:childTnLst>
                                    <p:animScale>
                                      <p:cBhvr>
                                        <p:cTn id="239" dur="2000" fill="hold"/>
                                        <p:tgtEl>
                                          <p:spTgt spid="16"/>
                                        </p:tgtEl>
                                      </p:cBhvr>
                                      <p:by x="150000" y="150000"/>
                                    </p:animScale>
                                  </p:childTnLst>
                                </p:cTn>
                              </p:par>
                              <p:par>
                                <p:cTn id="240" presetID="6" presetClass="emph" presetSubtype="0" autoRev="1" fill="hold" nodeType="withEffect">
                                  <p:stCondLst>
                                    <p:cond delay="0"/>
                                  </p:stCondLst>
                                  <p:childTnLst>
                                    <p:animScale>
                                      <p:cBhvr>
                                        <p:cTn id="241" dur="2000" fill="hold"/>
                                        <p:tgtEl>
                                          <p:spTgt spid="17"/>
                                        </p:tgtEl>
                                      </p:cBhvr>
                                      <p:by x="150000" y="150000"/>
                                    </p:animScale>
                                  </p:childTnLst>
                                </p:cTn>
                              </p:par>
                              <p:par>
                                <p:cTn id="242" presetID="6" presetClass="emph" presetSubtype="0" autoRev="1" fill="hold" nodeType="withEffect">
                                  <p:stCondLst>
                                    <p:cond delay="0"/>
                                  </p:stCondLst>
                                  <p:childTnLst>
                                    <p:animScale>
                                      <p:cBhvr>
                                        <p:cTn id="243" dur="2000" fill="hold"/>
                                        <p:tgtEl>
                                          <p:spTgt spid="18"/>
                                        </p:tgtEl>
                                      </p:cBhvr>
                                      <p:by x="150000" y="150000"/>
                                    </p:animScale>
                                  </p:childTnLst>
                                </p:cTn>
                              </p:par>
                              <p:par>
                                <p:cTn id="244" presetID="6" presetClass="emph" presetSubtype="0" autoRev="1" fill="hold" nodeType="withEffect">
                                  <p:stCondLst>
                                    <p:cond delay="0"/>
                                  </p:stCondLst>
                                  <p:childTnLst>
                                    <p:animScale>
                                      <p:cBhvr>
                                        <p:cTn id="245" dur="2000" fill="hold"/>
                                        <p:tgtEl>
                                          <p:spTgt spid="19"/>
                                        </p:tgtEl>
                                      </p:cBhvr>
                                      <p:by x="150000" y="150000"/>
                                    </p:animScale>
                                  </p:childTnLst>
                                </p:cTn>
                              </p:par>
                              <p:par>
                                <p:cTn id="246" presetID="6" presetClass="emph" presetSubtype="0" autoRev="1" fill="hold" nodeType="withEffect">
                                  <p:stCondLst>
                                    <p:cond delay="0"/>
                                  </p:stCondLst>
                                  <p:childTnLst>
                                    <p:animScale>
                                      <p:cBhvr>
                                        <p:cTn id="247" dur="2000" fill="hold"/>
                                        <p:tgtEl>
                                          <p:spTgt spid="20"/>
                                        </p:tgtEl>
                                      </p:cBhvr>
                                      <p:by x="150000" y="150000"/>
                                    </p:animScale>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par>
                          <p:cTn id="255" fill="hold">
                            <p:stCondLst>
                              <p:cond delay="6000"/>
                            </p:stCondLst>
                            <p:childTnLst>
                              <p:par>
                                <p:cTn id="256" presetID="10" presetClass="entr" presetSubtype="0" fill="hold" nodeType="afterEffect">
                                  <p:stCondLst>
                                    <p:cond delay="0"/>
                                  </p:stCondLst>
                                  <p:childTnLst>
                                    <p:set>
                                      <p:cBhvr>
                                        <p:cTn id="257" dur="1" fill="hold">
                                          <p:stCondLst>
                                            <p:cond delay="0"/>
                                          </p:stCondLst>
                                        </p:cTn>
                                        <p:tgtEl>
                                          <p:spTgt spid="5"/>
                                        </p:tgtEl>
                                        <p:attrNameLst>
                                          <p:attrName>style.visibility</p:attrName>
                                        </p:attrNameLst>
                                      </p:cBhvr>
                                      <p:to>
                                        <p:strVal val="visible"/>
                                      </p:to>
                                    </p:set>
                                    <p:animEffect transition="in" filter="fade">
                                      <p:cBhvr>
                                        <p:cTn id="25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4521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tapeta-drzewa-z-czerwonymi-liscmi-przy-drodze.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pic>
        <p:nvPicPr>
          <p:cNvPr id="3" name="2 Imagen" descr="2roupretty.png"/>
          <p:cNvPicPr>
            <a:picLocks noChangeAspect="1"/>
          </p:cNvPicPr>
          <p:nvPr/>
        </p:nvPicPr>
        <p:blipFill>
          <a:blip r:embed="rId3"/>
          <a:stretch>
            <a:fillRect/>
          </a:stretch>
        </p:blipFill>
        <p:spPr>
          <a:xfrm>
            <a:off x="6286512" y="2000246"/>
            <a:ext cx="2514603" cy="3143254"/>
          </a:xfrm>
          <a:prstGeom prst="rect">
            <a:avLst/>
          </a:prstGeom>
        </p:spPr>
      </p:pic>
      <p:pic>
        <p:nvPicPr>
          <p:cNvPr id="4" name="3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8358214" y="-214332"/>
            <a:ext cx="1000100" cy="866065"/>
          </a:xfrm>
          <a:prstGeom prst="rect">
            <a:avLst/>
          </a:prstGeom>
          <a:effectLst>
            <a:reflection blurRad="6350" stA="50000" endA="295" endPos="92000" dist="101600" dir="5400000" sy="-100000" algn="bl" rotWithShape="0"/>
          </a:effectLst>
        </p:spPr>
      </p:pic>
      <p:pic>
        <p:nvPicPr>
          <p:cNvPr id="5" name="4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142844" y="4277435"/>
            <a:ext cx="1000100" cy="866065"/>
          </a:xfrm>
          <a:prstGeom prst="rect">
            <a:avLst/>
          </a:prstGeom>
          <a:effectLst>
            <a:reflection blurRad="6350" stA="50000" endA="295" endPos="92000" dist="101600" dir="5400000" sy="-100000" algn="bl" rotWithShape="0"/>
          </a:effectLst>
        </p:spPr>
      </p:pic>
      <p:pic>
        <p:nvPicPr>
          <p:cNvPr id="6" name="5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7858148" y="571486"/>
            <a:ext cx="1000100" cy="866065"/>
          </a:xfrm>
          <a:prstGeom prst="rect">
            <a:avLst/>
          </a:prstGeom>
          <a:effectLst>
            <a:reflection blurRad="6350" stA="50000" endA="295" endPos="92000" dist="101600" dir="5400000" sy="-100000" algn="bl" rotWithShape="0"/>
          </a:effectLst>
        </p:spPr>
      </p:pic>
      <p:pic>
        <p:nvPicPr>
          <p:cNvPr id="7" name="6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7215206" y="1285866"/>
            <a:ext cx="1000100" cy="866065"/>
          </a:xfrm>
          <a:prstGeom prst="rect">
            <a:avLst/>
          </a:prstGeom>
          <a:effectLst>
            <a:reflection blurRad="6350" stA="50000" endA="295" endPos="92000" dist="101600" dir="5400000" sy="-100000" algn="bl" rotWithShape="0"/>
          </a:effectLst>
        </p:spPr>
      </p:pic>
      <p:pic>
        <p:nvPicPr>
          <p:cNvPr id="8" name="7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6715140" y="1857370"/>
            <a:ext cx="1000100" cy="866065"/>
          </a:xfrm>
          <a:prstGeom prst="rect">
            <a:avLst/>
          </a:prstGeom>
          <a:effectLst>
            <a:reflection blurRad="6350" stA="50000" endA="295" endPos="92000" dist="101600" dir="5400000" sy="-100000" algn="bl" rotWithShape="0"/>
          </a:effectLst>
        </p:spPr>
      </p:pic>
      <p:pic>
        <p:nvPicPr>
          <p:cNvPr id="9" name="8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6000760" y="2357436"/>
            <a:ext cx="1000100" cy="866065"/>
          </a:xfrm>
          <a:prstGeom prst="rect">
            <a:avLst/>
          </a:prstGeom>
          <a:effectLst>
            <a:reflection blurRad="6350" stA="50000" endA="295" endPos="92000" dist="101600" dir="5400000" sy="-100000" algn="bl" rotWithShape="0"/>
          </a:effectLst>
        </p:spPr>
      </p:pic>
      <p:pic>
        <p:nvPicPr>
          <p:cNvPr id="10" name="9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5214942" y="2857502"/>
            <a:ext cx="1000100" cy="866065"/>
          </a:xfrm>
          <a:prstGeom prst="rect">
            <a:avLst/>
          </a:prstGeom>
          <a:effectLst>
            <a:reflection blurRad="6350" stA="50000" endA="295" endPos="92000" dist="101600" dir="5400000" sy="-100000" algn="bl" rotWithShape="0"/>
          </a:effectLst>
        </p:spPr>
      </p:pic>
      <p:pic>
        <p:nvPicPr>
          <p:cNvPr id="11" name="10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4429124" y="3214692"/>
            <a:ext cx="1000100" cy="866065"/>
          </a:xfrm>
          <a:prstGeom prst="rect">
            <a:avLst/>
          </a:prstGeom>
          <a:effectLst>
            <a:reflection blurRad="6350" stA="50000" endA="295" endPos="92000" dist="101600" dir="5400000" sy="-100000" algn="bl" rotWithShape="0"/>
          </a:effectLst>
        </p:spPr>
      </p:pic>
      <p:pic>
        <p:nvPicPr>
          <p:cNvPr id="12" name="11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3571868" y="3500444"/>
            <a:ext cx="1000100" cy="866065"/>
          </a:xfrm>
          <a:prstGeom prst="rect">
            <a:avLst/>
          </a:prstGeom>
          <a:effectLst>
            <a:reflection blurRad="6350" stA="50000" endA="295" endPos="92000" dist="101600" dir="5400000" sy="-100000" algn="bl" rotWithShape="0"/>
          </a:effectLst>
        </p:spPr>
      </p:pic>
      <p:pic>
        <p:nvPicPr>
          <p:cNvPr id="13" name="12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2786050" y="3714758"/>
            <a:ext cx="1000100" cy="866065"/>
          </a:xfrm>
          <a:prstGeom prst="rect">
            <a:avLst/>
          </a:prstGeom>
          <a:effectLst>
            <a:reflection blurRad="6350" stA="50000" endA="295" endPos="92000" dist="101600" dir="5400000" sy="-100000" algn="bl" rotWithShape="0"/>
          </a:effectLst>
        </p:spPr>
      </p:pic>
      <p:pic>
        <p:nvPicPr>
          <p:cNvPr id="14" name="13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2000232" y="3929072"/>
            <a:ext cx="1000100" cy="866065"/>
          </a:xfrm>
          <a:prstGeom prst="rect">
            <a:avLst/>
          </a:prstGeom>
          <a:effectLst>
            <a:reflection blurRad="6350" stA="50000" endA="295" endPos="92000" dist="101600" dir="5400000" sy="-100000" algn="bl" rotWithShape="0"/>
          </a:effectLst>
        </p:spPr>
      </p:pic>
      <p:pic>
        <p:nvPicPr>
          <p:cNvPr id="15" name="14 Imagen" descr="abstract-colorful-company-shape-logo-928D5D2D04-seeklogo.com.png"/>
          <p:cNvPicPr>
            <a:picLocks noChangeAspect="1"/>
          </p:cNvPicPr>
          <p:nvPr/>
        </p:nvPicPr>
        <p:blipFill>
          <a:blip r:embed="rId4">
            <a:duotone>
              <a:prstClr val="black"/>
              <a:schemeClr val="accent6">
                <a:tint val="45000"/>
                <a:satMod val="400000"/>
              </a:schemeClr>
            </a:duotone>
            <a:lum bright="-30000" contrast="40000"/>
          </a:blip>
          <a:stretch>
            <a:fillRect/>
          </a:stretch>
        </p:blipFill>
        <p:spPr>
          <a:xfrm>
            <a:off x="1071538" y="4071948"/>
            <a:ext cx="1000100" cy="866065"/>
          </a:xfrm>
          <a:prstGeom prst="rect">
            <a:avLst/>
          </a:prstGeom>
          <a:effectLst>
            <a:reflection blurRad="6350" stA="50000" endA="295" endPos="92000" dist="101600" dir="5400000" sy="-100000" algn="bl" rotWithShape="0"/>
          </a:effectLst>
        </p:spPr>
      </p:pic>
      <p:pic>
        <p:nvPicPr>
          <p:cNvPr id="16" name="15 Imagen" descr="tapeta-drzewa-z-czerwonymi-liscmi-przy-drodze.jpg"/>
          <p:cNvPicPr>
            <a:picLocks noGrp="1" noChangeAspect="1"/>
          </p:cNvPicPr>
          <p:nvPr isPhoto="1"/>
        </p:nvPicPr>
        <p:blipFill>
          <a:blip r:embed="rId2">
            <a:lum/>
          </a:blip>
          <a:stretch>
            <a:fillRect/>
          </a:stretch>
        </p:blipFill>
        <p:spPr>
          <a:xfrm>
            <a:off x="-1" y="-214332"/>
            <a:ext cx="9525035" cy="5357832"/>
          </a:xfrm>
          <a:prstGeom prst="rect">
            <a:avLst/>
          </a:prstGeom>
          <a:noFill/>
          <a:ln>
            <a:noFill/>
          </a:ln>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6" presetClass="emph" presetSubtype="0" autoRev="1" fill="hold" nodeType="withEffect">
                                  <p:stCondLst>
                                    <p:cond delay="0"/>
                                  </p:stCondLst>
                                  <p:childTnLst>
                                    <p:animScale>
                                      <p:cBhvr>
                                        <p:cTn id="129" dur="2000" fill="hold"/>
                                        <p:tgtEl>
                                          <p:spTgt spid="4"/>
                                        </p:tgtEl>
                                      </p:cBhvr>
                                      <p:by x="150000" y="150000"/>
                                    </p:animScale>
                                  </p:childTnLst>
                                </p:cTn>
                              </p:par>
                              <p:par>
                                <p:cTn id="130" presetID="6" presetClass="emph" presetSubtype="0" autoRev="1" fill="hold" nodeType="withEffect">
                                  <p:stCondLst>
                                    <p:cond delay="0"/>
                                  </p:stCondLst>
                                  <p:childTnLst>
                                    <p:animScale>
                                      <p:cBhvr>
                                        <p:cTn id="131" dur="2000" fill="hold"/>
                                        <p:tgtEl>
                                          <p:spTgt spid="5"/>
                                        </p:tgtEl>
                                      </p:cBhvr>
                                      <p:by x="150000" y="150000"/>
                                    </p:animScale>
                                  </p:childTnLst>
                                </p:cTn>
                              </p:par>
                              <p:par>
                                <p:cTn id="132" presetID="6" presetClass="emph" presetSubtype="0" autoRev="1" fill="hold" nodeType="withEffect">
                                  <p:stCondLst>
                                    <p:cond delay="0"/>
                                  </p:stCondLst>
                                  <p:childTnLst>
                                    <p:animScale>
                                      <p:cBhvr>
                                        <p:cTn id="133" dur="2000" fill="hold"/>
                                        <p:tgtEl>
                                          <p:spTgt spid="6"/>
                                        </p:tgtEl>
                                      </p:cBhvr>
                                      <p:by x="150000" y="150000"/>
                                    </p:animScale>
                                  </p:childTnLst>
                                </p:cTn>
                              </p:par>
                              <p:par>
                                <p:cTn id="134" presetID="6" presetClass="emph" presetSubtype="0" autoRev="1" fill="hold" nodeType="withEffect">
                                  <p:stCondLst>
                                    <p:cond delay="0"/>
                                  </p:stCondLst>
                                  <p:childTnLst>
                                    <p:animScale>
                                      <p:cBhvr>
                                        <p:cTn id="135" dur="2000" fill="hold"/>
                                        <p:tgtEl>
                                          <p:spTgt spid="7"/>
                                        </p:tgtEl>
                                      </p:cBhvr>
                                      <p:by x="150000" y="150000"/>
                                    </p:animScale>
                                  </p:childTnLst>
                                </p:cTn>
                              </p:par>
                              <p:par>
                                <p:cTn id="136" presetID="6" presetClass="emph" presetSubtype="0" autoRev="1" fill="hold" nodeType="withEffect">
                                  <p:stCondLst>
                                    <p:cond delay="0"/>
                                  </p:stCondLst>
                                  <p:childTnLst>
                                    <p:animScale>
                                      <p:cBhvr>
                                        <p:cTn id="137" dur="2000" fill="hold"/>
                                        <p:tgtEl>
                                          <p:spTgt spid="8"/>
                                        </p:tgtEl>
                                      </p:cBhvr>
                                      <p:by x="150000" y="150000"/>
                                    </p:animScale>
                                  </p:childTnLst>
                                </p:cTn>
                              </p:par>
                              <p:par>
                                <p:cTn id="138" presetID="6" presetClass="emph" presetSubtype="0" autoRev="1" fill="hold" nodeType="withEffect">
                                  <p:stCondLst>
                                    <p:cond delay="0"/>
                                  </p:stCondLst>
                                  <p:childTnLst>
                                    <p:animScale>
                                      <p:cBhvr>
                                        <p:cTn id="139" dur="2000" fill="hold"/>
                                        <p:tgtEl>
                                          <p:spTgt spid="9"/>
                                        </p:tgtEl>
                                      </p:cBhvr>
                                      <p:by x="150000" y="150000"/>
                                    </p:animScale>
                                  </p:childTnLst>
                                </p:cTn>
                              </p:par>
                              <p:par>
                                <p:cTn id="140" presetID="6" presetClass="emph" presetSubtype="0" autoRev="1" fill="hold" nodeType="withEffect">
                                  <p:stCondLst>
                                    <p:cond delay="0"/>
                                  </p:stCondLst>
                                  <p:childTnLst>
                                    <p:animScale>
                                      <p:cBhvr>
                                        <p:cTn id="141" dur="2000" fill="hold"/>
                                        <p:tgtEl>
                                          <p:spTgt spid="10"/>
                                        </p:tgtEl>
                                      </p:cBhvr>
                                      <p:by x="150000" y="150000"/>
                                    </p:animScale>
                                  </p:childTnLst>
                                </p:cTn>
                              </p:par>
                              <p:par>
                                <p:cTn id="142" presetID="6" presetClass="emph" presetSubtype="0" autoRev="1" fill="hold" nodeType="withEffect">
                                  <p:stCondLst>
                                    <p:cond delay="0"/>
                                  </p:stCondLst>
                                  <p:childTnLst>
                                    <p:animScale>
                                      <p:cBhvr>
                                        <p:cTn id="143" dur="2000" fill="hold"/>
                                        <p:tgtEl>
                                          <p:spTgt spid="11"/>
                                        </p:tgtEl>
                                      </p:cBhvr>
                                      <p:by x="150000" y="150000"/>
                                    </p:animScale>
                                  </p:childTnLst>
                                </p:cTn>
                              </p:par>
                              <p:par>
                                <p:cTn id="144" presetID="6" presetClass="emph" presetSubtype="0" autoRev="1" fill="hold" nodeType="withEffect">
                                  <p:stCondLst>
                                    <p:cond delay="0"/>
                                  </p:stCondLst>
                                  <p:childTnLst>
                                    <p:animScale>
                                      <p:cBhvr>
                                        <p:cTn id="145" dur="2000" fill="hold"/>
                                        <p:tgtEl>
                                          <p:spTgt spid="12"/>
                                        </p:tgtEl>
                                      </p:cBhvr>
                                      <p:by x="150000" y="150000"/>
                                    </p:animScale>
                                  </p:childTnLst>
                                </p:cTn>
                              </p:par>
                              <p:par>
                                <p:cTn id="146" presetID="6" presetClass="emph" presetSubtype="0" autoRev="1" fill="hold" nodeType="withEffect">
                                  <p:stCondLst>
                                    <p:cond delay="0"/>
                                  </p:stCondLst>
                                  <p:childTnLst>
                                    <p:animScale>
                                      <p:cBhvr>
                                        <p:cTn id="147" dur="2000" fill="hold"/>
                                        <p:tgtEl>
                                          <p:spTgt spid="13"/>
                                        </p:tgtEl>
                                      </p:cBhvr>
                                      <p:by x="150000" y="150000"/>
                                    </p:animScale>
                                  </p:childTnLst>
                                </p:cTn>
                              </p:par>
                              <p:par>
                                <p:cTn id="148" presetID="6" presetClass="emph" presetSubtype="0" autoRev="1" fill="hold" nodeType="withEffect">
                                  <p:stCondLst>
                                    <p:cond delay="0"/>
                                  </p:stCondLst>
                                  <p:childTnLst>
                                    <p:animScale>
                                      <p:cBhvr>
                                        <p:cTn id="149" dur="2000" fill="hold"/>
                                        <p:tgtEl>
                                          <p:spTgt spid="14"/>
                                        </p:tgtEl>
                                      </p:cBhvr>
                                      <p:by x="150000" y="150000"/>
                                    </p:animScale>
                                  </p:childTnLst>
                                </p:cTn>
                              </p:par>
                              <p:par>
                                <p:cTn id="150" presetID="6" presetClass="emph" presetSubtype="0" autoRev="1" fill="hold" nodeType="withEffect">
                                  <p:stCondLst>
                                    <p:cond delay="0"/>
                                  </p:stCondLst>
                                  <p:childTnLst>
                                    <p:animScale>
                                      <p:cBhvr>
                                        <p:cTn id="151" dur="2000" fill="hold"/>
                                        <p:tgtEl>
                                          <p:spTgt spid="15"/>
                                        </p:tgtEl>
                                      </p:cBhvr>
                                      <p:by x="150000" y="150000"/>
                                    </p:animScale>
                                  </p:childTnLst>
                                </p:cTn>
                              </p:par>
                              <p:par>
                                <p:cTn id="152" presetID="2" presetClass="entr" presetSubtype="3"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1+#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par>
                          <p:cTn id="156" fill="hold">
                            <p:stCondLst>
                              <p:cond delay="8000"/>
                            </p:stCondLst>
                            <p:childTnLst>
                              <p:par>
                                <p:cTn id="157" presetID="10" presetClass="entr" presetSubtype="0" fill="hold" nodeType="afterEffect">
                                  <p:stCondLst>
                                    <p:cond delay="0"/>
                                  </p:stCondLst>
                                  <p:childTnLst>
                                    <p:set>
                                      <p:cBhvr>
                                        <p:cTn id="158" dur="1" fill="hold">
                                          <p:stCondLst>
                                            <p:cond delay="0"/>
                                          </p:stCondLst>
                                        </p:cTn>
                                        <p:tgtEl>
                                          <p:spTgt spid="3"/>
                                        </p:tgtEl>
                                        <p:attrNameLst>
                                          <p:attrName>style.visibility</p:attrName>
                                        </p:attrNameLst>
                                      </p:cBhvr>
                                      <p:to>
                                        <p:strVal val="visible"/>
                                      </p:to>
                                    </p:set>
                                    <p:animEffect transition="in" filter="fade">
                                      <p:cBhvr>
                                        <p:cTn id="15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acd58379db1a6e8af8ae1b003f2205.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5214942" y="928676"/>
            <a:ext cx="3214710" cy="3416320"/>
          </a:xfrm>
          <a:prstGeom prst="rect">
            <a:avLst/>
          </a:prstGeom>
          <a:noFill/>
        </p:spPr>
        <p:txBody>
          <a:bodyPr wrap="square" rtlCol="0">
            <a:spAutoFit/>
          </a:bodyPr>
          <a:lstStyle/>
          <a:p>
            <a:r>
              <a:rPr lang="es-PE" dirty="0" smtClean="0"/>
              <a:t>Bajo el manto estrellado de la noche, el camino se convierte en un tapiz celestial que nos guía con su resplandor. Cada estrella es un recuerdo brillante, un destello de esperanza que ilumina las sombras de la incertidumbre. </a:t>
            </a:r>
            <a:endParaRPr lang="es-PE" dirty="0" smtClean="0"/>
          </a:p>
          <a:p>
            <a:r>
              <a:rPr lang="es-PE" dirty="0" smtClean="0"/>
              <a:t>Caminamos </a:t>
            </a:r>
            <a:r>
              <a:rPr lang="es-PE" dirty="0" smtClean="0"/>
              <a:t>con la certeza de que, incluso en la oscuridad, el universo conspira a nuestro favor.</a:t>
            </a:r>
          </a:p>
          <a:p>
            <a:endParaRPr lang="es-PE" dirty="0" smtClean="0"/>
          </a:p>
          <a:p>
            <a:endParaRPr lang="es-PE" dirty="0"/>
          </a:p>
        </p:txBody>
      </p:sp>
    </p:spTree>
  </p:cSld>
  <p:clrMapOvr>
    <a:masterClrMapping/>
  </p:clrMapOvr>
  <p:transition advClick="0" advTm="30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1000">
              <a:srgbClr val="006C29"/>
            </a:gs>
            <a:gs pos="50000">
              <a:srgbClr val="B793FF">
                <a:shade val="67500"/>
                <a:satMod val="115000"/>
              </a:srgbClr>
            </a:gs>
            <a:gs pos="100000">
              <a:srgbClr val="B793FF">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tapeta-drzewa-i-fioletowe-kwiaty-na-lace-przy-polnej-drodze.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pic>
        <p:nvPicPr>
          <p:cNvPr id="3" name="2 Imagen" descr="2pign.png"/>
          <p:cNvPicPr>
            <a:picLocks noChangeAspect="1"/>
          </p:cNvPicPr>
          <p:nvPr/>
        </p:nvPicPr>
        <p:blipFill>
          <a:blip r:embed="rId3"/>
          <a:stretch>
            <a:fillRect/>
          </a:stretch>
        </p:blipFill>
        <p:spPr>
          <a:xfrm>
            <a:off x="6143636" y="1214428"/>
            <a:ext cx="3534398" cy="3929072"/>
          </a:xfrm>
          <a:prstGeom prst="rect">
            <a:avLst/>
          </a:prstGeom>
        </p:spPr>
      </p:pic>
      <p:pic>
        <p:nvPicPr>
          <p:cNvPr id="5" name="4 Imagen" descr="3d-shape-with-transparent-background-for-message-quote-and-etc-free-png.png"/>
          <p:cNvPicPr>
            <a:picLocks noChangeAspect="1"/>
          </p:cNvPicPr>
          <p:nvPr/>
        </p:nvPicPr>
        <p:blipFill>
          <a:blip r:embed="rId4"/>
          <a:stretch>
            <a:fillRect/>
          </a:stretch>
        </p:blipFill>
        <p:spPr>
          <a:xfrm>
            <a:off x="2786050" y="0"/>
            <a:ext cx="2286016" cy="785800"/>
          </a:xfrm>
          <a:prstGeom prst="rect">
            <a:avLst/>
          </a:prstGeom>
          <a:effectLst>
            <a:reflection blurRad="6350" stA="50000" endA="295" endPos="92000" dist="101600" dir="5400000" sy="-100000" algn="bl" rotWithShape="0"/>
          </a:effectLst>
        </p:spPr>
      </p:pic>
      <p:pic>
        <p:nvPicPr>
          <p:cNvPr id="6" name="5 Imagen" descr="3d-shape-with-transparent-background-for-message-quote-and-etc-free-png.png"/>
          <p:cNvPicPr>
            <a:picLocks noChangeAspect="1"/>
          </p:cNvPicPr>
          <p:nvPr/>
        </p:nvPicPr>
        <p:blipFill>
          <a:blip r:embed="rId4"/>
          <a:stretch>
            <a:fillRect/>
          </a:stretch>
        </p:blipFill>
        <p:spPr>
          <a:xfrm flipH="1">
            <a:off x="4000496" y="0"/>
            <a:ext cx="2278129" cy="785800"/>
          </a:xfrm>
          <a:prstGeom prst="rect">
            <a:avLst/>
          </a:prstGeom>
          <a:effectLst>
            <a:reflection blurRad="6350" stA="50000" endA="295" endPos="92000" dist="101600" dir="5400000" sy="-100000" algn="bl" rotWithShape="0"/>
          </a:effectLst>
        </p:spPr>
      </p:pic>
      <p:pic>
        <p:nvPicPr>
          <p:cNvPr id="7" name="6 Imagen" descr="3d-shape-with-transparent-background-for-message-quote-and-etc-free-png.png"/>
          <p:cNvPicPr>
            <a:picLocks noChangeAspect="1"/>
          </p:cNvPicPr>
          <p:nvPr/>
        </p:nvPicPr>
        <p:blipFill>
          <a:blip r:embed="rId4"/>
          <a:stretch>
            <a:fillRect/>
          </a:stretch>
        </p:blipFill>
        <p:spPr>
          <a:xfrm>
            <a:off x="2786050" y="642924"/>
            <a:ext cx="2286016" cy="785800"/>
          </a:xfrm>
          <a:prstGeom prst="rect">
            <a:avLst/>
          </a:prstGeom>
          <a:effectLst>
            <a:reflection blurRad="6350" stA="50000" endA="295" endPos="92000" dist="101600" dir="5400000" sy="-100000" algn="bl" rotWithShape="0"/>
          </a:effectLst>
        </p:spPr>
      </p:pic>
      <p:pic>
        <p:nvPicPr>
          <p:cNvPr id="8" name="7 Imagen" descr="3d-shape-with-transparent-background-for-message-quote-and-etc-free-png.png"/>
          <p:cNvPicPr>
            <a:picLocks noChangeAspect="1"/>
          </p:cNvPicPr>
          <p:nvPr/>
        </p:nvPicPr>
        <p:blipFill>
          <a:blip r:embed="rId4"/>
          <a:stretch>
            <a:fillRect/>
          </a:stretch>
        </p:blipFill>
        <p:spPr>
          <a:xfrm flipH="1">
            <a:off x="4000496" y="642924"/>
            <a:ext cx="2278129" cy="785800"/>
          </a:xfrm>
          <a:prstGeom prst="rect">
            <a:avLst/>
          </a:prstGeom>
          <a:effectLst>
            <a:reflection blurRad="6350" stA="50000" endA="295" endPos="92000" dist="101600" dir="5400000" sy="-100000" algn="bl" rotWithShape="0"/>
          </a:effectLst>
        </p:spPr>
      </p:pic>
      <p:pic>
        <p:nvPicPr>
          <p:cNvPr id="9" name="8 Imagen" descr="3d-shape-with-transparent-background-for-message-quote-and-etc-free-png.png"/>
          <p:cNvPicPr>
            <a:picLocks noChangeAspect="1"/>
          </p:cNvPicPr>
          <p:nvPr/>
        </p:nvPicPr>
        <p:blipFill>
          <a:blip r:embed="rId4"/>
          <a:stretch>
            <a:fillRect/>
          </a:stretch>
        </p:blipFill>
        <p:spPr>
          <a:xfrm>
            <a:off x="2786050" y="1285884"/>
            <a:ext cx="2286016" cy="785800"/>
          </a:xfrm>
          <a:prstGeom prst="rect">
            <a:avLst/>
          </a:prstGeom>
          <a:effectLst>
            <a:reflection blurRad="6350" stA="50000" endA="295" endPos="92000" dist="101600" dir="5400000" sy="-100000" algn="bl" rotWithShape="0"/>
          </a:effectLst>
        </p:spPr>
      </p:pic>
      <p:pic>
        <p:nvPicPr>
          <p:cNvPr id="10" name="9 Imagen" descr="3d-shape-with-transparent-background-for-message-quote-and-etc-free-png.png"/>
          <p:cNvPicPr>
            <a:picLocks noChangeAspect="1"/>
          </p:cNvPicPr>
          <p:nvPr/>
        </p:nvPicPr>
        <p:blipFill>
          <a:blip r:embed="rId4"/>
          <a:stretch>
            <a:fillRect/>
          </a:stretch>
        </p:blipFill>
        <p:spPr>
          <a:xfrm flipH="1">
            <a:off x="4000496" y="1285884"/>
            <a:ext cx="2278129" cy="785800"/>
          </a:xfrm>
          <a:prstGeom prst="rect">
            <a:avLst/>
          </a:prstGeom>
          <a:effectLst>
            <a:reflection blurRad="6350" stA="50000" endA="295" endPos="92000" dist="101600" dir="5400000" sy="-100000" algn="bl" rotWithShape="0"/>
          </a:effectLst>
        </p:spPr>
      </p:pic>
      <p:pic>
        <p:nvPicPr>
          <p:cNvPr id="11" name="10 Imagen" descr="3d-shape-with-transparent-background-for-message-quote-and-etc-free-png.png"/>
          <p:cNvPicPr>
            <a:picLocks noChangeAspect="1"/>
          </p:cNvPicPr>
          <p:nvPr/>
        </p:nvPicPr>
        <p:blipFill>
          <a:blip r:embed="rId4"/>
          <a:stretch>
            <a:fillRect/>
          </a:stretch>
        </p:blipFill>
        <p:spPr>
          <a:xfrm>
            <a:off x="2786050" y="1928808"/>
            <a:ext cx="2286016" cy="785800"/>
          </a:xfrm>
          <a:prstGeom prst="rect">
            <a:avLst/>
          </a:prstGeom>
          <a:effectLst>
            <a:reflection blurRad="6350" stA="50000" endA="295" endPos="92000" dist="101600" dir="5400000" sy="-100000" algn="bl" rotWithShape="0"/>
          </a:effectLst>
        </p:spPr>
      </p:pic>
      <p:pic>
        <p:nvPicPr>
          <p:cNvPr id="12" name="11 Imagen" descr="3d-shape-with-transparent-background-for-message-quote-and-etc-free-png.png"/>
          <p:cNvPicPr>
            <a:picLocks noChangeAspect="1"/>
          </p:cNvPicPr>
          <p:nvPr/>
        </p:nvPicPr>
        <p:blipFill>
          <a:blip r:embed="rId4"/>
          <a:stretch>
            <a:fillRect/>
          </a:stretch>
        </p:blipFill>
        <p:spPr>
          <a:xfrm flipH="1">
            <a:off x="4000496" y="1928808"/>
            <a:ext cx="2278129" cy="785800"/>
          </a:xfrm>
          <a:prstGeom prst="rect">
            <a:avLst/>
          </a:prstGeom>
          <a:effectLst>
            <a:reflection blurRad="6350" stA="50000" endA="295" endPos="92000" dist="101600" dir="5400000" sy="-100000" algn="bl" rotWithShape="0"/>
          </a:effectLst>
        </p:spPr>
      </p:pic>
      <p:pic>
        <p:nvPicPr>
          <p:cNvPr id="13" name="12 Imagen" descr="3d-shape-with-transparent-background-for-message-quote-and-etc-free-png.png"/>
          <p:cNvPicPr>
            <a:picLocks noChangeAspect="1"/>
          </p:cNvPicPr>
          <p:nvPr/>
        </p:nvPicPr>
        <p:blipFill>
          <a:blip r:embed="rId4"/>
          <a:stretch>
            <a:fillRect/>
          </a:stretch>
        </p:blipFill>
        <p:spPr>
          <a:xfrm>
            <a:off x="2714612" y="2428892"/>
            <a:ext cx="2286016" cy="785800"/>
          </a:xfrm>
          <a:prstGeom prst="rect">
            <a:avLst/>
          </a:prstGeom>
          <a:effectLst>
            <a:reflection blurRad="6350" stA="50000" endA="295" endPos="92000" dist="101600" dir="5400000" sy="-100000" algn="bl" rotWithShape="0"/>
          </a:effectLst>
        </p:spPr>
      </p:pic>
      <p:pic>
        <p:nvPicPr>
          <p:cNvPr id="14" name="13 Imagen" descr="3d-shape-with-transparent-background-for-message-quote-and-etc-free-png.png"/>
          <p:cNvPicPr>
            <a:picLocks noChangeAspect="1"/>
          </p:cNvPicPr>
          <p:nvPr/>
        </p:nvPicPr>
        <p:blipFill>
          <a:blip r:embed="rId4"/>
          <a:stretch>
            <a:fillRect/>
          </a:stretch>
        </p:blipFill>
        <p:spPr>
          <a:xfrm flipH="1">
            <a:off x="3929058" y="2428892"/>
            <a:ext cx="2278129" cy="785800"/>
          </a:xfrm>
          <a:prstGeom prst="rect">
            <a:avLst/>
          </a:prstGeom>
          <a:effectLst>
            <a:reflection blurRad="6350" stA="50000" endA="295" endPos="92000" dist="101600" dir="5400000" sy="-100000" algn="bl" rotWithShape="0"/>
          </a:effectLst>
        </p:spPr>
      </p:pic>
      <p:pic>
        <p:nvPicPr>
          <p:cNvPr id="15" name="14 Imagen" descr="3d-shape-with-transparent-background-for-message-quote-and-etc-free-png.png"/>
          <p:cNvPicPr>
            <a:picLocks noChangeAspect="1"/>
          </p:cNvPicPr>
          <p:nvPr/>
        </p:nvPicPr>
        <p:blipFill>
          <a:blip r:embed="rId4"/>
          <a:stretch>
            <a:fillRect/>
          </a:stretch>
        </p:blipFill>
        <p:spPr>
          <a:xfrm>
            <a:off x="2714612" y="3071816"/>
            <a:ext cx="2286016" cy="785800"/>
          </a:xfrm>
          <a:prstGeom prst="rect">
            <a:avLst/>
          </a:prstGeom>
          <a:effectLst>
            <a:reflection blurRad="6350" stA="50000" endA="295" endPos="92000" dist="101600" dir="5400000" sy="-100000" algn="bl" rotWithShape="0"/>
          </a:effectLst>
        </p:spPr>
      </p:pic>
      <p:pic>
        <p:nvPicPr>
          <p:cNvPr id="16" name="15 Imagen" descr="3d-shape-with-transparent-background-for-message-quote-and-etc-free-png.png"/>
          <p:cNvPicPr>
            <a:picLocks noChangeAspect="1"/>
          </p:cNvPicPr>
          <p:nvPr/>
        </p:nvPicPr>
        <p:blipFill>
          <a:blip r:embed="rId4"/>
          <a:stretch>
            <a:fillRect/>
          </a:stretch>
        </p:blipFill>
        <p:spPr>
          <a:xfrm flipH="1">
            <a:off x="3929058" y="3071816"/>
            <a:ext cx="2278129" cy="785800"/>
          </a:xfrm>
          <a:prstGeom prst="rect">
            <a:avLst/>
          </a:prstGeom>
          <a:effectLst>
            <a:reflection blurRad="6350" stA="50000" endA="295" endPos="92000" dist="101600" dir="5400000" sy="-100000" algn="bl" rotWithShape="0"/>
          </a:effectLst>
        </p:spPr>
      </p:pic>
      <p:pic>
        <p:nvPicPr>
          <p:cNvPr id="17" name="16 Imagen" descr="3d-shape-with-transparent-background-for-message-quote-and-etc-free-png.png"/>
          <p:cNvPicPr>
            <a:picLocks noChangeAspect="1"/>
          </p:cNvPicPr>
          <p:nvPr/>
        </p:nvPicPr>
        <p:blipFill>
          <a:blip r:embed="rId4"/>
          <a:stretch>
            <a:fillRect/>
          </a:stretch>
        </p:blipFill>
        <p:spPr>
          <a:xfrm>
            <a:off x="2714612" y="3714776"/>
            <a:ext cx="2286016" cy="785800"/>
          </a:xfrm>
          <a:prstGeom prst="rect">
            <a:avLst/>
          </a:prstGeom>
          <a:effectLst>
            <a:reflection blurRad="6350" stA="50000" endA="295" endPos="92000" dist="101600" dir="5400000" sy="-100000" algn="bl" rotWithShape="0"/>
          </a:effectLst>
        </p:spPr>
      </p:pic>
      <p:pic>
        <p:nvPicPr>
          <p:cNvPr id="18" name="17 Imagen" descr="3d-shape-with-transparent-background-for-message-quote-and-etc-free-png.png"/>
          <p:cNvPicPr>
            <a:picLocks noChangeAspect="1"/>
          </p:cNvPicPr>
          <p:nvPr/>
        </p:nvPicPr>
        <p:blipFill>
          <a:blip r:embed="rId4"/>
          <a:stretch>
            <a:fillRect/>
          </a:stretch>
        </p:blipFill>
        <p:spPr>
          <a:xfrm flipH="1">
            <a:off x="3929058" y="3714776"/>
            <a:ext cx="2278129" cy="785800"/>
          </a:xfrm>
          <a:prstGeom prst="rect">
            <a:avLst/>
          </a:prstGeom>
          <a:effectLst>
            <a:reflection blurRad="6350" stA="50000" endA="295" endPos="92000" dist="101600" dir="5400000" sy="-100000" algn="bl" rotWithShape="0"/>
          </a:effectLst>
        </p:spPr>
      </p:pic>
      <p:pic>
        <p:nvPicPr>
          <p:cNvPr id="19" name="18 Imagen" descr="3d-shape-with-transparent-background-for-message-quote-and-etc-free-png.png"/>
          <p:cNvPicPr>
            <a:picLocks noChangeAspect="1"/>
          </p:cNvPicPr>
          <p:nvPr/>
        </p:nvPicPr>
        <p:blipFill>
          <a:blip r:embed="rId4"/>
          <a:stretch>
            <a:fillRect/>
          </a:stretch>
        </p:blipFill>
        <p:spPr>
          <a:xfrm>
            <a:off x="2714612" y="4357700"/>
            <a:ext cx="2286016" cy="785800"/>
          </a:xfrm>
          <a:prstGeom prst="rect">
            <a:avLst/>
          </a:prstGeom>
          <a:effectLst>
            <a:reflection blurRad="6350" stA="50000" endA="295" endPos="92000" dist="101600" dir="5400000" sy="-100000" algn="bl" rotWithShape="0"/>
          </a:effectLst>
        </p:spPr>
      </p:pic>
      <p:pic>
        <p:nvPicPr>
          <p:cNvPr id="20" name="19 Imagen" descr="3d-shape-with-transparent-background-for-message-quote-and-etc-free-png.png"/>
          <p:cNvPicPr>
            <a:picLocks noChangeAspect="1"/>
          </p:cNvPicPr>
          <p:nvPr/>
        </p:nvPicPr>
        <p:blipFill>
          <a:blip r:embed="rId4"/>
          <a:stretch>
            <a:fillRect/>
          </a:stretch>
        </p:blipFill>
        <p:spPr>
          <a:xfrm flipH="1">
            <a:off x="3857620" y="4357700"/>
            <a:ext cx="2278129" cy="785800"/>
          </a:xfrm>
          <a:prstGeom prst="rect">
            <a:avLst/>
          </a:prstGeom>
          <a:effectLst>
            <a:reflection blurRad="6350" stA="50000" endA="295" endPos="92000" dist="101600" dir="5400000" sy="-100000" algn="bl" rotWithShape="0"/>
          </a:effectLst>
        </p:spPr>
      </p:pic>
      <p:pic>
        <p:nvPicPr>
          <p:cNvPr id="21" name="20 Imagen" descr="tapeta-drzewa-i-fioletowe-kwiaty-na-lace-przy-polnej-drodze.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0000" endA="300" endPos="55000" dir="5400000" sy="-100000" algn="bl" rotWithShape="0"/>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ppt_x"/>
                                          </p:val>
                                        </p:tav>
                                        <p:tav tm="100000">
                                          <p:val>
                                            <p:strVal val="#ppt_x"/>
                                          </p:val>
                                        </p:tav>
                                      </p:tavLst>
                                    </p:anim>
                                    <p:anim calcmode="lin" valueType="num">
                                      <p:cBhvr additive="base">
                                        <p:cTn id="10" dur="3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ppt_x"/>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ppt_x"/>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ppt_x"/>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ppt_x"/>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ppt_x"/>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3000" fill="hold"/>
                                        <p:tgtEl>
                                          <p:spTgt spid="12"/>
                                        </p:tgtEl>
                                        <p:attrNameLst>
                                          <p:attrName>ppt_x</p:attrName>
                                        </p:attrNameLst>
                                      </p:cBhvr>
                                      <p:tavLst>
                                        <p:tav tm="0">
                                          <p:val>
                                            <p:strVal val="#ppt_x"/>
                                          </p:val>
                                        </p:tav>
                                        <p:tav tm="100000">
                                          <p:val>
                                            <p:strVal val="#ppt_x"/>
                                          </p:val>
                                        </p:tav>
                                      </p:tavLst>
                                    </p:anim>
                                    <p:anim calcmode="lin" valueType="num">
                                      <p:cBhvr additive="base">
                                        <p:cTn id="38" dur="3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3000" fill="hold"/>
                                        <p:tgtEl>
                                          <p:spTgt spid="13"/>
                                        </p:tgtEl>
                                        <p:attrNameLst>
                                          <p:attrName>ppt_x</p:attrName>
                                        </p:attrNameLst>
                                      </p:cBhvr>
                                      <p:tavLst>
                                        <p:tav tm="0">
                                          <p:val>
                                            <p:strVal val="#ppt_x"/>
                                          </p:val>
                                        </p:tav>
                                        <p:tav tm="100000">
                                          <p:val>
                                            <p:strVal val="#ppt_x"/>
                                          </p:val>
                                        </p:tav>
                                      </p:tavLst>
                                    </p:anim>
                                    <p:anim calcmode="lin" valueType="num">
                                      <p:cBhvr additive="base">
                                        <p:cTn id="42" dur="3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3000" fill="hold"/>
                                        <p:tgtEl>
                                          <p:spTgt spid="14"/>
                                        </p:tgtEl>
                                        <p:attrNameLst>
                                          <p:attrName>ppt_x</p:attrName>
                                        </p:attrNameLst>
                                      </p:cBhvr>
                                      <p:tavLst>
                                        <p:tav tm="0">
                                          <p:val>
                                            <p:strVal val="#ppt_x"/>
                                          </p:val>
                                        </p:tav>
                                        <p:tav tm="100000">
                                          <p:val>
                                            <p:strVal val="#ppt_x"/>
                                          </p:val>
                                        </p:tav>
                                      </p:tavLst>
                                    </p:anim>
                                    <p:anim calcmode="lin" valueType="num">
                                      <p:cBhvr additive="base">
                                        <p:cTn id="46" dur="3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3000" fill="hold"/>
                                        <p:tgtEl>
                                          <p:spTgt spid="15"/>
                                        </p:tgtEl>
                                        <p:attrNameLst>
                                          <p:attrName>ppt_x</p:attrName>
                                        </p:attrNameLst>
                                      </p:cBhvr>
                                      <p:tavLst>
                                        <p:tav tm="0">
                                          <p:val>
                                            <p:strVal val="#ppt_x"/>
                                          </p:val>
                                        </p:tav>
                                        <p:tav tm="100000">
                                          <p:val>
                                            <p:strVal val="#ppt_x"/>
                                          </p:val>
                                        </p:tav>
                                      </p:tavLst>
                                    </p:anim>
                                    <p:anim calcmode="lin" valueType="num">
                                      <p:cBhvr additive="base">
                                        <p:cTn id="50" dur="3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3000" fill="hold"/>
                                        <p:tgtEl>
                                          <p:spTgt spid="16"/>
                                        </p:tgtEl>
                                        <p:attrNameLst>
                                          <p:attrName>ppt_x</p:attrName>
                                        </p:attrNameLst>
                                      </p:cBhvr>
                                      <p:tavLst>
                                        <p:tav tm="0">
                                          <p:val>
                                            <p:strVal val="#ppt_x"/>
                                          </p:val>
                                        </p:tav>
                                        <p:tav tm="100000">
                                          <p:val>
                                            <p:strVal val="#ppt_x"/>
                                          </p:val>
                                        </p:tav>
                                      </p:tavLst>
                                    </p:anim>
                                    <p:anim calcmode="lin" valueType="num">
                                      <p:cBhvr additive="base">
                                        <p:cTn id="54" dur="3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3000" fill="hold"/>
                                        <p:tgtEl>
                                          <p:spTgt spid="17"/>
                                        </p:tgtEl>
                                        <p:attrNameLst>
                                          <p:attrName>ppt_x</p:attrName>
                                        </p:attrNameLst>
                                      </p:cBhvr>
                                      <p:tavLst>
                                        <p:tav tm="0">
                                          <p:val>
                                            <p:strVal val="#ppt_x"/>
                                          </p:val>
                                        </p:tav>
                                        <p:tav tm="100000">
                                          <p:val>
                                            <p:strVal val="#ppt_x"/>
                                          </p:val>
                                        </p:tav>
                                      </p:tavLst>
                                    </p:anim>
                                    <p:anim calcmode="lin" valueType="num">
                                      <p:cBhvr additive="base">
                                        <p:cTn id="58" dur="3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3000" fill="hold"/>
                                        <p:tgtEl>
                                          <p:spTgt spid="18"/>
                                        </p:tgtEl>
                                        <p:attrNameLst>
                                          <p:attrName>ppt_x</p:attrName>
                                        </p:attrNameLst>
                                      </p:cBhvr>
                                      <p:tavLst>
                                        <p:tav tm="0">
                                          <p:val>
                                            <p:strVal val="#ppt_x"/>
                                          </p:val>
                                        </p:tav>
                                        <p:tav tm="100000">
                                          <p:val>
                                            <p:strVal val="#ppt_x"/>
                                          </p:val>
                                        </p:tav>
                                      </p:tavLst>
                                    </p:anim>
                                    <p:anim calcmode="lin" valueType="num">
                                      <p:cBhvr additive="base">
                                        <p:cTn id="62" dur="3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3000" fill="hold"/>
                                        <p:tgtEl>
                                          <p:spTgt spid="19"/>
                                        </p:tgtEl>
                                        <p:attrNameLst>
                                          <p:attrName>ppt_x</p:attrName>
                                        </p:attrNameLst>
                                      </p:cBhvr>
                                      <p:tavLst>
                                        <p:tav tm="0">
                                          <p:val>
                                            <p:strVal val="#ppt_x"/>
                                          </p:val>
                                        </p:tav>
                                        <p:tav tm="100000">
                                          <p:val>
                                            <p:strVal val="#ppt_x"/>
                                          </p:val>
                                        </p:tav>
                                      </p:tavLst>
                                    </p:anim>
                                    <p:anim calcmode="lin" valueType="num">
                                      <p:cBhvr additive="base">
                                        <p:cTn id="66" dur="3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3000" fill="hold"/>
                                        <p:tgtEl>
                                          <p:spTgt spid="20"/>
                                        </p:tgtEl>
                                        <p:attrNameLst>
                                          <p:attrName>ppt_x</p:attrName>
                                        </p:attrNameLst>
                                      </p:cBhvr>
                                      <p:tavLst>
                                        <p:tav tm="0">
                                          <p:val>
                                            <p:strVal val="#ppt_x"/>
                                          </p:val>
                                        </p:tav>
                                        <p:tav tm="100000">
                                          <p:val>
                                            <p:strVal val="#ppt_x"/>
                                          </p:val>
                                        </p:tav>
                                      </p:tavLst>
                                    </p:anim>
                                    <p:anim calcmode="lin" valueType="num">
                                      <p:cBhvr additive="base">
                                        <p:cTn id="70" dur="3000" fill="hold"/>
                                        <p:tgtEl>
                                          <p:spTgt spid="20"/>
                                        </p:tgtEl>
                                        <p:attrNameLst>
                                          <p:attrName>ppt_y</p:attrName>
                                        </p:attrNameLst>
                                      </p:cBhvr>
                                      <p:tavLst>
                                        <p:tav tm="0">
                                          <p:val>
                                            <p:strVal val="1+#ppt_h/2"/>
                                          </p:val>
                                        </p:tav>
                                        <p:tav tm="100000">
                                          <p:val>
                                            <p:strVal val="#ppt_y"/>
                                          </p:val>
                                        </p:tav>
                                      </p:tavLst>
                                    </p:anim>
                                  </p:childTnLst>
                                </p:cTn>
                              </p:par>
                              <p:par>
                                <p:cTn id="71" presetID="8" presetClass="emph" presetSubtype="0" fill="hold" nodeType="withEffect">
                                  <p:stCondLst>
                                    <p:cond delay="0"/>
                                  </p:stCondLst>
                                  <p:childTnLst>
                                    <p:animRot by="21600000">
                                      <p:cBhvr>
                                        <p:cTn id="72" dur="3000" fill="hold"/>
                                        <p:tgtEl>
                                          <p:spTgt spid="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7"/>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9"/>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1"/>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3"/>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5"/>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7"/>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9"/>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6"/>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2"/>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4"/>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6"/>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20"/>
                                        </p:tgtEl>
                                        <p:attrNameLst>
                                          <p:attrName>r</p:attrName>
                                        </p:attrNameLst>
                                      </p:cBhvr>
                                    </p:animRot>
                                  </p:childTnLst>
                                </p:cTn>
                              </p:par>
                            </p:childTnLst>
                          </p:cTn>
                        </p:par>
                        <p:par>
                          <p:cTn id="103" fill="hold">
                            <p:stCondLst>
                              <p:cond delay="3000"/>
                            </p:stCondLst>
                            <p:childTnLst>
                              <p:par>
                                <p:cTn id="104" presetID="2" presetClass="exit" presetSubtype="4"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ppt_x"/>
                                          </p:val>
                                        </p:tav>
                                      </p:tavLst>
                                    </p:anim>
                                    <p:anim calcmode="lin" valueType="num">
                                      <p:cBhvr additive="base">
                                        <p:cTn id="106" dur="3000"/>
                                        <p:tgtEl>
                                          <p:spTgt spid="5"/>
                                        </p:tgtEl>
                                        <p:attrNameLst>
                                          <p:attrName>ppt_y</p:attrName>
                                        </p:attrNameLst>
                                      </p:cBhvr>
                                      <p:tavLst>
                                        <p:tav tm="0">
                                          <p:val>
                                            <p:strVal val="ppt_y"/>
                                          </p:val>
                                        </p:tav>
                                        <p:tav tm="100000">
                                          <p:val>
                                            <p:strVal val="1+ppt_h/2"/>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3000"/>
                                        <p:tgtEl>
                                          <p:spTgt spid="6"/>
                                        </p:tgtEl>
                                        <p:attrNameLst>
                                          <p:attrName>ppt_x</p:attrName>
                                        </p:attrNameLst>
                                      </p:cBhvr>
                                      <p:tavLst>
                                        <p:tav tm="0">
                                          <p:val>
                                            <p:strVal val="ppt_x"/>
                                          </p:val>
                                        </p:tav>
                                        <p:tav tm="100000">
                                          <p:val>
                                            <p:strVal val="ppt_x"/>
                                          </p:val>
                                        </p:tav>
                                      </p:tavLst>
                                    </p:anim>
                                    <p:anim calcmode="lin" valueType="num">
                                      <p:cBhvr additive="base">
                                        <p:cTn id="110" dur="3000"/>
                                        <p:tgtEl>
                                          <p:spTgt spid="6"/>
                                        </p:tgtEl>
                                        <p:attrNameLst>
                                          <p:attrName>ppt_y</p:attrName>
                                        </p:attrNameLst>
                                      </p:cBhvr>
                                      <p:tavLst>
                                        <p:tav tm="0">
                                          <p:val>
                                            <p:strVal val="ppt_y"/>
                                          </p:val>
                                        </p:tav>
                                        <p:tav tm="100000">
                                          <p:val>
                                            <p:strVal val="1+ppt_h/2"/>
                                          </p:val>
                                        </p:tav>
                                      </p:tavLst>
                                    </p:anim>
                                    <p:set>
                                      <p:cBhvr>
                                        <p:cTn id="111" dur="1" fill="hold">
                                          <p:stCondLst>
                                            <p:cond delay="2999"/>
                                          </p:stCondLst>
                                        </p:cTn>
                                        <p:tgtEl>
                                          <p:spTgt spid="6"/>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3000"/>
                                        <p:tgtEl>
                                          <p:spTgt spid="7"/>
                                        </p:tgtEl>
                                        <p:attrNameLst>
                                          <p:attrName>ppt_x</p:attrName>
                                        </p:attrNameLst>
                                      </p:cBhvr>
                                      <p:tavLst>
                                        <p:tav tm="0">
                                          <p:val>
                                            <p:strVal val="ppt_x"/>
                                          </p:val>
                                        </p:tav>
                                        <p:tav tm="100000">
                                          <p:val>
                                            <p:strVal val="ppt_x"/>
                                          </p:val>
                                        </p:tav>
                                      </p:tavLst>
                                    </p:anim>
                                    <p:anim calcmode="lin" valueType="num">
                                      <p:cBhvr additive="base">
                                        <p:cTn id="114" dur="3000"/>
                                        <p:tgtEl>
                                          <p:spTgt spid="7"/>
                                        </p:tgtEl>
                                        <p:attrNameLst>
                                          <p:attrName>ppt_y</p:attrName>
                                        </p:attrNameLst>
                                      </p:cBhvr>
                                      <p:tavLst>
                                        <p:tav tm="0">
                                          <p:val>
                                            <p:strVal val="ppt_y"/>
                                          </p:val>
                                        </p:tav>
                                        <p:tav tm="100000">
                                          <p:val>
                                            <p:strVal val="1+ppt_h/2"/>
                                          </p:val>
                                        </p:tav>
                                      </p:tavLst>
                                    </p:anim>
                                    <p:set>
                                      <p:cBhvr>
                                        <p:cTn id="115" dur="1" fill="hold">
                                          <p:stCondLst>
                                            <p:cond delay="2999"/>
                                          </p:stCondLst>
                                        </p:cTn>
                                        <p:tgtEl>
                                          <p:spTgt spid="7"/>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8"/>
                                        </p:tgtEl>
                                        <p:attrNameLst>
                                          <p:attrName>ppt_x</p:attrName>
                                        </p:attrNameLst>
                                      </p:cBhvr>
                                      <p:tavLst>
                                        <p:tav tm="0">
                                          <p:val>
                                            <p:strVal val="ppt_x"/>
                                          </p:val>
                                        </p:tav>
                                        <p:tav tm="100000">
                                          <p:val>
                                            <p:strVal val="ppt_x"/>
                                          </p:val>
                                        </p:tav>
                                      </p:tavLst>
                                    </p:anim>
                                    <p:anim calcmode="lin" valueType="num">
                                      <p:cBhvr additive="base">
                                        <p:cTn id="118" dur="3000"/>
                                        <p:tgtEl>
                                          <p:spTgt spid="8"/>
                                        </p:tgtEl>
                                        <p:attrNameLst>
                                          <p:attrName>ppt_y</p:attrName>
                                        </p:attrNameLst>
                                      </p:cBhvr>
                                      <p:tavLst>
                                        <p:tav tm="0">
                                          <p:val>
                                            <p:strVal val="ppt_y"/>
                                          </p:val>
                                        </p:tav>
                                        <p:tav tm="100000">
                                          <p:val>
                                            <p:strVal val="1+ppt_h/2"/>
                                          </p:val>
                                        </p:tav>
                                      </p:tavLst>
                                    </p:anim>
                                    <p:set>
                                      <p:cBhvr>
                                        <p:cTn id="119" dur="1" fill="hold">
                                          <p:stCondLst>
                                            <p:cond delay="2999"/>
                                          </p:stCondLst>
                                        </p:cTn>
                                        <p:tgtEl>
                                          <p:spTgt spid="8"/>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9"/>
                                        </p:tgtEl>
                                        <p:attrNameLst>
                                          <p:attrName>ppt_x</p:attrName>
                                        </p:attrNameLst>
                                      </p:cBhvr>
                                      <p:tavLst>
                                        <p:tav tm="0">
                                          <p:val>
                                            <p:strVal val="ppt_x"/>
                                          </p:val>
                                        </p:tav>
                                        <p:tav tm="100000">
                                          <p:val>
                                            <p:strVal val="ppt_x"/>
                                          </p:val>
                                        </p:tav>
                                      </p:tavLst>
                                    </p:anim>
                                    <p:anim calcmode="lin" valueType="num">
                                      <p:cBhvr additive="base">
                                        <p:cTn id="122" dur="3000"/>
                                        <p:tgtEl>
                                          <p:spTgt spid="9"/>
                                        </p:tgtEl>
                                        <p:attrNameLst>
                                          <p:attrName>ppt_y</p:attrName>
                                        </p:attrNameLst>
                                      </p:cBhvr>
                                      <p:tavLst>
                                        <p:tav tm="0">
                                          <p:val>
                                            <p:strVal val="ppt_y"/>
                                          </p:val>
                                        </p:tav>
                                        <p:tav tm="100000">
                                          <p:val>
                                            <p:strVal val="1+ppt_h/2"/>
                                          </p:val>
                                        </p:tav>
                                      </p:tavLst>
                                    </p:anim>
                                    <p:set>
                                      <p:cBhvr>
                                        <p:cTn id="123" dur="1" fill="hold">
                                          <p:stCondLst>
                                            <p:cond delay="2999"/>
                                          </p:stCondLst>
                                        </p:cTn>
                                        <p:tgtEl>
                                          <p:spTgt spid="9"/>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ppt_x"/>
                                          </p:val>
                                        </p:tav>
                                      </p:tavLst>
                                    </p:anim>
                                    <p:anim calcmode="lin" valueType="num">
                                      <p:cBhvr additive="base">
                                        <p:cTn id="126" dur="3000"/>
                                        <p:tgtEl>
                                          <p:spTgt spid="10"/>
                                        </p:tgtEl>
                                        <p:attrNameLst>
                                          <p:attrName>ppt_y</p:attrName>
                                        </p:attrNameLst>
                                      </p:cBhvr>
                                      <p:tavLst>
                                        <p:tav tm="0">
                                          <p:val>
                                            <p:strVal val="ppt_y"/>
                                          </p:val>
                                        </p:tav>
                                        <p:tav tm="100000">
                                          <p:val>
                                            <p:strVal val="1+ppt_h/2"/>
                                          </p:val>
                                        </p:tav>
                                      </p:tavLst>
                                    </p:anim>
                                    <p:set>
                                      <p:cBhvr>
                                        <p:cTn id="127" dur="1" fill="hold">
                                          <p:stCondLst>
                                            <p:cond delay="2999"/>
                                          </p:stCondLst>
                                        </p:cTn>
                                        <p:tgtEl>
                                          <p:spTgt spid="10"/>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3000"/>
                                        <p:tgtEl>
                                          <p:spTgt spid="11"/>
                                        </p:tgtEl>
                                        <p:attrNameLst>
                                          <p:attrName>ppt_x</p:attrName>
                                        </p:attrNameLst>
                                      </p:cBhvr>
                                      <p:tavLst>
                                        <p:tav tm="0">
                                          <p:val>
                                            <p:strVal val="ppt_x"/>
                                          </p:val>
                                        </p:tav>
                                        <p:tav tm="100000">
                                          <p:val>
                                            <p:strVal val="ppt_x"/>
                                          </p:val>
                                        </p:tav>
                                      </p:tavLst>
                                    </p:anim>
                                    <p:anim calcmode="lin" valueType="num">
                                      <p:cBhvr additive="base">
                                        <p:cTn id="130" dur="3000"/>
                                        <p:tgtEl>
                                          <p:spTgt spid="11"/>
                                        </p:tgtEl>
                                        <p:attrNameLst>
                                          <p:attrName>ppt_y</p:attrName>
                                        </p:attrNameLst>
                                      </p:cBhvr>
                                      <p:tavLst>
                                        <p:tav tm="0">
                                          <p:val>
                                            <p:strVal val="ppt_y"/>
                                          </p:val>
                                        </p:tav>
                                        <p:tav tm="100000">
                                          <p:val>
                                            <p:strVal val="1+ppt_h/2"/>
                                          </p:val>
                                        </p:tav>
                                      </p:tavLst>
                                    </p:anim>
                                    <p:set>
                                      <p:cBhvr>
                                        <p:cTn id="131" dur="1" fill="hold">
                                          <p:stCondLst>
                                            <p:cond delay="2999"/>
                                          </p:stCondLst>
                                        </p:cTn>
                                        <p:tgtEl>
                                          <p:spTgt spid="11"/>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3000"/>
                                        <p:tgtEl>
                                          <p:spTgt spid="12"/>
                                        </p:tgtEl>
                                        <p:attrNameLst>
                                          <p:attrName>ppt_x</p:attrName>
                                        </p:attrNameLst>
                                      </p:cBhvr>
                                      <p:tavLst>
                                        <p:tav tm="0">
                                          <p:val>
                                            <p:strVal val="ppt_x"/>
                                          </p:val>
                                        </p:tav>
                                        <p:tav tm="100000">
                                          <p:val>
                                            <p:strVal val="ppt_x"/>
                                          </p:val>
                                        </p:tav>
                                      </p:tavLst>
                                    </p:anim>
                                    <p:anim calcmode="lin" valueType="num">
                                      <p:cBhvr additive="base">
                                        <p:cTn id="134" dur="3000"/>
                                        <p:tgtEl>
                                          <p:spTgt spid="12"/>
                                        </p:tgtEl>
                                        <p:attrNameLst>
                                          <p:attrName>ppt_y</p:attrName>
                                        </p:attrNameLst>
                                      </p:cBhvr>
                                      <p:tavLst>
                                        <p:tav tm="0">
                                          <p:val>
                                            <p:strVal val="ppt_y"/>
                                          </p:val>
                                        </p:tav>
                                        <p:tav tm="100000">
                                          <p:val>
                                            <p:strVal val="1+ppt_h/2"/>
                                          </p:val>
                                        </p:tav>
                                      </p:tavLst>
                                    </p:anim>
                                    <p:set>
                                      <p:cBhvr>
                                        <p:cTn id="135" dur="1" fill="hold">
                                          <p:stCondLst>
                                            <p:cond delay="2999"/>
                                          </p:stCondLst>
                                        </p:cTn>
                                        <p:tgtEl>
                                          <p:spTgt spid="12"/>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3000"/>
                                        <p:tgtEl>
                                          <p:spTgt spid="13"/>
                                        </p:tgtEl>
                                        <p:attrNameLst>
                                          <p:attrName>ppt_x</p:attrName>
                                        </p:attrNameLst>
                                      </p:cBhvr>
                                      <p:tavLst>
                                        <p:tav tm="0">
                                          <p:val>
                                            <p:strVal val="ppt_x"/>
                                          </p:val>
                                        </p:tav>
                                        <p:tav tm="100000">
                                          <p:val>
                                            <p:strVal val="ppt_x"/>
                                          </p:val>
                                        </p:tav>
                                      </p:tavLst>
                                    </p:anim>
                                    <p:anim calcmode="lin" valueType="num">
                                      <p:cBhvr additive="base">
                                        <p:cTn id="138" dur="3000"/>
                                        <p:tgtEl>
                                          <p:spTgt spid="13"/>
                                        </p:tgtEl>
                                        <p:attrNameLst>
                                          <p:attrName>ppt_y</p:attrName>
                                        </p:attrNameLst>
                                      </p:cBhvr>
                                      <p:tavLst>
                                        <p:tav tm="0">
                                          <p:val>
                                            <p:strVal val="ppt_y"/>
                                          </p:val>
                                        </p:tav>
                                        <p:tav tm="100000">
                                          <p:val>
                                            <p:strVal val="1+ppt_h/2"/>
                                          </p:val>
                                        </p:tav>
                                      </p:tavLst>
                                    </p:anim>
                                    <p:set>
                                      <p:cBhvr>
                                        <p:cTn id="139" dur="1" fill="hold">
                                          <p:stCondLst>
                                            <p:cond delay="2999"/>
                                          </p:stCondLst>
                                        </p:cTn>
                                        <p:tgtEl>
                                          <p:spTgt spid="13"/>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3000"/>
                                        <p:tgtEl>
                                          <p:spTgt spid="14"/>
                                        </p:tgtEl>
                                        <p:attrNameLst>
                                          <p:attrName>ppt_x</p:attrName>
                                        </p:attrNameLst>
                                      </p:cBhvr>
                                      <p:tavLst>
                                        <p:tav tm="0">
                                          <p:val>
                                            <p:strVal val="ppt_x"/>
                                          </p:val>
                                        </p:tav>
                                        <p:tav tm="100000">
                                          <p:val>
                                            <p:strVal val="ppt_x"/>
                                          </p:val>
                                        </p:tav>
                                      </p:tavLst>
                                    </p:anim>
                                    <p:anim calcmode="lin" valueType="num">
                                      <p:cBhvr additive="base">
                                        <p:cTn id="142" dur="3000"/>
                                        <p:tgtEl>
                                          <p:spTgt spid="14"/>
                                        </p:tgtEl>
                                        <p:attrNameLst>
                                          <p:attrName>ppt_y</p:attrName>
                                        </p:attrNameLst>
                                      </p:cBhvr>
                                      <p:tavLst>
                                        <p:tav tm="0">
                                          <p:val>
                                            <p:strVal val="ppt_y"/>
                                          </p:val>
                                        </p:tav>
                                        <p:tav tm="100000">
                                          <p:val>
                                            <p:strVal val="1+ppt_h/2"/>
                                          </p:val>
                                        </p:tav>
                                      </p:tavLst>
                                    </p:anim>
                                    <p:set>
                                      <p:cBhvr>
                                        <p:cTn id="143" dur="1" fill="hold">
                                          <p:stCondLst>
                                            <p:cond delay="2999"/>
                                          </p:stCondLst>
                                        </p:cTn>
                                        <p:tgtEl>
                                          <p:spTgt spid="14"/>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3000"/>
                                        <p:tgtEl>
                                          <p:spTgt spid="15"/>
                                        </p:tgtEl>
                                        <p:attrNameLst>
                                          <p:attrName>ppt_x</p:attrName>
                                        </p:attrNameLst>
                                      </p:cBhvr>
                                      <p:tavLst>
                                        <p:tav tm="0">
                                          <p:val>
                                            <p:strVal val="ppt_x"/>
                                          </p:val>
                                        </p:tav>
                                        <p:tav tm="100000">
                                          <p:val>
                                            <p:strVal val="ppt_x"/>
                                          </p:val>
                                        </p:tav>
                                      </p:tavLst>
                                    </p:anim>
                                    <p:anim calcmode="lin" valueType="num">
                                      <p:cBhvr additive="base">
                                        <p:cTn id="146" dur="3000"/>
                                        <p:tgtEl>
                                          <p:spTgt spid="15"/>
                                        </p:tgtEl>
                                        <p:attrNameLst>
                                          <p:attrName>ppt_y</p:attrName>
                                        </p:attrNameLst>
                                      </p:cBhvr>
                                      <p:tavLst>
                                        <p:tav tm="0">
                                          <p:val>
                                            <p:strVal val="ppt_y"/>
                                          </p:val>
                                        </p:tav>
                                        <p:tav tm="100000">
                                          <p:val>
                                            <p:strVal val="1+ppt_h/2"/>
                                          </p:val>
                                        </p:tav>
                                      </p:tavLst>
                                    </p:anim>
                                    <p:set>
                                      <p:cBhvr>
                                        <p:cTn id="147" dur="1" fill="hold">
                                          <p:stCondLst>
                                            <p:cond delay="2999"/>
                                          </p:stCondLst>
                                        </p:cTn>
                                        <p:tgtEl>
                                          <p:spTgt spid="15"/>
                                        </p:tgtEl>
                                        <p:attrNameLst>
                                          <p:attrName>style.visibility</p:attrName>
                                        </p:attrNameLst>
                                      </p:cBhvr>
                                      <p:to>
                                        <p:strVal val="hidden"/>
                                      </p:to>
                                    </p:set>
                                  </p:childTnLst>
                                </p:cTn>
                              </p:par>
                              <p:par>
                                <p:cTn id="148" presetID="2" presetClass="exit" presetSubtype="4" fill="hold" nodeType="withEffect">
                                  <p:stCondLst>
                                    <p:cond delay="0"/>
                                  </p:stCondLst>
                                  <p:childTnLst>
                                    <p:anim calcmode="lin" valueType="num">
                                      <p:cBhvr additive="base">
                                        <p:cTn id="149" dur="3000"/>
                                        <p:tgtEl>
                                          <p:spTgt spid="16"/>
                                        </p:tgtEl>
                                        <p:attrNameLst>
                                          <p:attrName>ppt_x</p:attrName>
                                        </p:attrNameLst>
                                      </p:cBhvr>
                                      <p:tavLst>
                                        <p:tav tm="0">
                                          <p:val>
                                            <p:strVal val="ppt_x"/>
                                          </p:val>
                                        </p:tav>
                                        <p:tav tm="100000">
                                          <p:val>
                                            <p:strVal val="ppt_x"/>
                                          </p:val>
                                        </p:tav>
                                      </p:tavLst>
                                    </p:anim>
                                    <p:anim calcmode="lin" valueType="num">
                                      <p:cBhvr additive="base">
                                        <p:cTn id="150" dur="3000"/>
                                        <p:tgtEl>
                                          <p:spTgt spid="16"/>
                                        </p:tgtEl>
                                        <p:attrNameLst>
                                          <p:attrName>ppt_y</p:attrName>
                                        </p:attrNameLst>
                                      </p:cBhvr>
                                      <p:tavLst>
                                        <p:tav tm="0">
                                          <p:val>
                                            <p:strVal val="ppt_y"/>
                                          </p:val>
                                        </p:tav>
                                        <p:tav tm="100000">
                                          <p:val>
                                            <p:strVal val="1+ppt_h/2"/>
                                          </p:val>
                                        </p:tav>
                                      </p:tavLst>
                                    </p:anim>
                                    <p:set>
                                      <p:cBhvr>
                                        <p:cTn id="151" dur="1" fill="hold">
                                          <p:stCondLst>
                                            <p:cond delay="2999"/>
                                          </p:stCondLst>
                                        </p:cTn>
                                        <p:tgtEl>
                                          <p:spTgt spid="16"/>
                                        </p:tgtEl>
                                        <p:attrNameLst>
                                          <p:attrName>style.visibility</p:attrName>
                                        </p:attrNameLst>
                                      </p:cBhvr>
                                      <p:to>
                                        <p:strVal val="hidden"/>
                                      </p:to>
                                    </p:set>
                                  </p:childTnLst>
                                </p:cTn>
                              </p:par>
                              <p:par>
                                <p:cTn id="152" presetID="2" presetClass="exit" presetSubtype="4" fill="hold" nodeType="withEffect">
                                  <p:stCondLst>
                                    <p:cond delay="0"/>
                                  </p:stCondLst>
                                  <p:childTnLst>
                                    <p:anim calcmode="lin" valueType="num">
                                      <p:cBhvr additive="base">
                                        <p:cTn id="153" dur="3000"/>
                                        <p:tgtEl>
                                          <p:spTgt spid="17"/>
                                        </p:tgtEl>
                                        <p:attrNameLst>
                                          <p:attrName>ppt_x</p:attrName>
                                        </p:attrNameLst>
                                      </p:cBhvr>
                                      <p:tavLst>
                                        <p:tav tm="0">
                                          <p:val>
                                            <p:strVal val="ppt_x"/>
                                          </p:val>
                                        </p:tav>
                                        <p:tav tm="100000">
                                          <p:val>
                                            <p:strVal val="ppt_x"/>
                                          </p:val>
                                        </p:tav>
                                      </p:tavLst>
                                    </p:anim>
                                    <p:anim calcmode="lin" valueType="num">
                                      <p:cBhvr additive="base">
                                        <p:cTn id="154" dur="3000"/>
                                        <p:tgtEl>
                                          <p:spTgt spid="17"/>
                                        </p:tgtEl>
                                        <p:attrNameLst>
                                          <p:attrName>ppt_y</p:attrName>
                                        </p:attrNameLst>
                                      </p:cBhvr>
                                      <p:tavLst>
                                        <p:tav tm="0">
                                          <p:val>
                                            <p:strVal val="ppt_y"/>
                                          </p:val>
                                        </p:tav>
                                        <p:tav tm="100000">
                                          <p:val>
                                            <p:strVal val="1+ppt_h/2"/>
                                          </p:val>
                                        </p:tav>
                                      </p:tavLst>
                                    </p:anim>
                                    <p:set>
                                      <p:cBhvr>
                                        <p:cTn id="155" dur="1" fill="hold">
                                          <p:stCondLst>
                                            <p:cond delay="2999"/>
                                          </p:stCondLst>
                                        </p:cTn>
                                        <p:tgtEl>
                                          <p:spTgt spid="17"/>
                                        </p:tgtEl>
                                        <p:attrNameLst>
                                          <p:attrName>style.visibility</p:attrName>
                                        </p:attrNameLst>
                                      </p:cBhvr>
                                      <p:to>
                                        <p:strVal val="hidden"/>
                                      </p:to>
                                    </p:set>
                                  </p:childTnLst>
                                </p:cTn>
                              </p:par>
                              <p:par>
                                <p:cTn id="156" presetID="2" presetClass="exit" presetSubtype="4"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ppt_x"/>
                                          </p:val>
                                        </p:tav>
                                      </p:tavLst>
                                    </p:anim>
                                    <p:anim calcmode="lin" valueType="num">
                                      <p:cBhvr additive="base">
                                        <p:cTn id="158" dur="3000"/>
                                        <p:tgtEl>
                                          <p:spTgt spid="18"/>
                                        </p:tgtEl>
                                        <p:attrNameLst>
                                          <p:attrName>ppt_y</p:attrName>
                                        </p:attrNameLst>
                                      </p:cBhvr>
                                      <p:tavLst>
                                        <p:tav tm="0">
                                          <p:val>
                                            <p:strVal val="ppt_y"/>
                                          </p:val>
                                        </p:tav>
                                        <p:tav tm="100000">
                                          <p:val>
                                            <p:strVal val="1+ppt_h/2"/>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4" fill="hold" nodeType="withEffect">
                                  <p:stCondLst>
                                    <p:cond delay="0"/>
                                  </p:stCondLst>
                                  <p:childTnLst>
                                    <p:anim calcmode="lin" valueType="num">
                                      <p:cBhvr additive="base">
                                        <p:cTn id="161" dur="3000"/>
                                        <p:tgtEl>
                                          <p:spTgt spid="19"/>
                                        </p:tgtEl>
                                        <p:attrNameLst>
                                          <p:attrName>ppt_x</p:attrName>
                                        </p:attrNameLst>
                                      </p:cBhvr>
                                      <p:tavLst>
                                        <p:tav tm="0">
                                          <p:val>
                                            <p:strVal val="ppt_x"/>
                                          </p:val>
                                        </p:tav>
                                        <p:tav tm="100000">
                                          <p:val>
                                            <p:strVal val="ppt_x"/>
                                          </p:val>
                                        </p:tav>
                                      </p:tavLst>
                                    </p:anim>
                                    <p:anim calcmode="lin" valueType="num">
                                      <p:cBhvr additive="base">
                                        <p:cTn id="162" dur="3000"/>
                                        <p:tgtEl>
                                          <p:spTgt spid="19"/>
                                        </p:tgtEl>
                                        <p:attrNameLst>
                                          <p:attrName>ppt_y</p:attrName>
                                        </p:attrNameLst>
                                      </p:cBhvr>
                                      <p:tavLst>
                                        <p:tav tm="0">
                                          <p:val>
                                            <p:strVal val="ppt_y"/>
                                          </p:val>
                                        </p:tav>
                                        <p:tav tm="100000">
                                          <p:val>
                                            <p:strVal val="1+ppt_h/2"/>
                                          </p:val>
                                        </p:tav>
                                      </p:tavLst>
                                    </p:anim>
                                    <p:set>
                                      <p:cBhvr>
                                        <p:cTn id="163" dur="1" fill="hold">
                                          <p:stCondLst>
                                            <p:cond delay="2999"/>
                                          </p:stCondLst>
                                        </p:cTn>
                                        <p:tgtEl>
                                          <p:spTgt spid="19"/>
                                        </p:tgtEl>
                                        <p:attrNameLst>
                                          <p:attrName>style.visibility</p:attrName>
                                        </p:attrNameLst>
                                      </p:cBhvr>
                                      <p:to>
                                        <p:strVal val="hidden"/>
                                      </p:to>
                                    </p:set>
                                  </p:childTnLst>
                                </p:cTn>
                              </p:par>
                              <p:par>
                                <p:cTn id="164" presetID="2" presetClass="exit" presetSubtype="4" fill="hold" nodeType="withEffect">
                                  <p:stCondLst>
                                    <p:cond delay="0"/>
                                  </p:stCondLst>
                                  <p:childTnLst>
                                    <p:anim calcmode="lin" valueType="num">
                                      <p:cBhvr additive="base">
                                        <p:cTn id="165" dur="3000"/>
                                        <p:tgtEl>
                                          <p:spTgt spid="20"/>
                                        </p:tgtEl>
                                        <p:attrNameLst>
                                          <p:attrName>ppt_x</p:attrName>
                                        </p:attrNameLst>
                                      </p:cBhvr>
                                      <p:tavLst>
                                        <p:tav tm="0">
                                          <p:val>
                                            <p:strVal val="ppt_x"/>
                                          </p:val>
                                        </p:tav>
                                        <p:tav tm="100000">
                                          <p:val>
                                            <p:strVal val="ppt_x"/>
                                          </p:val>
                                        </p:tav>
                                      </p:tavLst>
                                    </p:anim>
                                    <p:anim calcmode="lin" valueType="num">
                                      <p:cBhvr additive="base">
                                        <p:cTn id="166" dur="3000"/>
                                        <p:tgtEl>
                                          <p:spTgt spid="20"/>
                                        </p:tgtEl>
                                        <p:attrNameLst>
                                          <p:attrName>ppt_y</p:attrName>
                                        </p:attrNameLst>
                                      </p:cBhvr>
                                      <p:tavLst>
                                        <p:tav tm="0">
                                          <p:val>
                                            <p:strVal val="ppt_y"/>
                                          </p:val>
                                        </p:tav>
                                        <p:tav tm="100000">
                                          <p:val>
                                            <p:strVal val="1+ppt_h/2"/>
                                          </p:val>
                                        </p:tav>
                                      </p:tavLst>
                                    </p:anim>
                                    <p:set>
                                      <p:cBhvr>
                                        <p:cTn id="167" dur="1" fill="hold">
                                          <p:stCondLst>
                                            <p:cond delay="2999"/>
                                          </p:stCondLst>
                                        </p:cTn>
                                        <p:tgtEl>
                                          <p:spTgt spid="20"/>
                                        </p:tgtEl>
                                        <p:attrNameLst>
                                          <p:attrName>style.visibility</p:attrName>
                                        </p:attrNameLst>
                                      </p:cBhvr>
                                      <p:to>
                                        <p:strVal val="hidden"/>
                                      </p:to>
                                    </p:set>
                                  </p:childTnLst>
                                </p:cTn>
                              </p:par>
                              <p:par>
                                <p:cTn id="168" presetID="19" presetClass="exit" presetSubtype="10" fill="hold" nodeType="withEffect">
                                  <p:stCondLst>
                                    <p:cond delay="0"/>
                                  </p:stCondLst>
                                  <p:childTnLst>
                                    <p:anim calcmode="lin" valueType="num">
                                      <p:cBhvr>
                                        <p:cTn id="169" dur="3000"/>
                                        <p:tgtEl>
                                          <p:spTgt spid="5"/>
                                        </p:tgtEl>
                                        <p:attrNameLst>
                                          <p:attrName>ppt_h</p:attrName>
                                        </p:attrNameLst>
                                      </p:cBhvr>
                                      <p:tavLst>
                                        <p:tav tm="0">
                                          <p:val>
                                            <p:strVal val="ppt_h"/>
                                          </p:val>
                                        </p:tav>
                                        <p:tav tm="100000">
                                          <p:val>
                                            <p:strVal val="ppt_h"/>
                                          </p:val>
                                        </p:tav>
                                      </p:tavLst>
                                    </p:anim>
                                    <p:anim calcmode="lin" valueType="num">
                                      <p:cBhvr>
                                        <p:cTn id="17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2999"/>
                                          </p:stCondLst>
                                        </p:cTn>
                                        <p:tgtEl>
                                          <p:spTgt spid="5"/>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3000"/>
                                        <p:tgtEl>
                                          <p:spTgt spid="7"/>
                                        </p:tgtEl>
                                        <p:attrNameLst>
                                          <p:attrName>ppt_h</p:attrName>
                                        </p:attrNameLst>
                                      </p:cBhvr>
                                      <p:tavLst>
                                        <p:tav tm="0">
                                          <p:val>
                                            <p:strVal val="ppt_h"/>
                                          </p:val>
                                        </p:tav>
                                        <p:tav tm="100000">
                                          <p:val>
                                            <p:strVal val="ppt_h"/>
                                          </p:val>
                                        </p:tav>
                                      </p:tavLst>
                                    </p:anim>
                                    <p:anim calcmode="lin" valueType="num">
                                      <p:cBhvr>
                                        <p:cTn id="17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2999"/>
                                          </p:stCondLst>
                                        </p:cTn>
                                        <p:tgtEl>
                                          <p:spTgt spid="7"/>
                                        </p:tgtEl>
                                        <p:attrNameLst>
                                          <p:attrName>style.visibility</p:attrName>
                                        </p:attrNameLst>
                                      </p:cBhvr>
                                      <p:to>
                                        <p:strVal val="hidden"/>
                                      </p:to>
                                    </p:set>
                                  </p:childTnLst>
                                </p:cTn>
                              </p:par>
                              <p:par>
                                <p:cTn id="176" presetID="19" presetClass="exit" presetSubtype="10" fill="hold" nodeType="withEffect">
                                  <p:stCondLst>
                                    <p:cond delay="0"/>
                                  </p:stCondLst>
                                  <p:childTnLst>
                                    <p:anim calcmode="lin" valueType="num">
                                      <p:cBhvr>
                                        <p:cTn id="177" dur="3000"/>
                                        <p:tgtEl>
                                          <p:spTgt spid="9"/>
                                        </p:tgtEl>
                                        <p:attrNameLst>
                                          <p:attrName>ppt_h</p:attrName>
                                        </p:attrNameLst>
                                      </p:cBhvr>
                                      <p:tavLst>
                                        <p:tav tm="0">
                                          <p:val>
                                            <p:strVal val="ppt_h"/>
                                          </p:val>
                                        </p:tav>
                                        <p:tav tm="100000">
                                          <p:val>
                                            <p:strVal val="ppt_h"/>
                                          </p:val>
                                        </p:tav>
                                      </p:tavLst>
                                    </p:anim>
                                    <p:anim calcmode="lin" valueType="num">
                                      <p:cBhvr>
                                        <p:cTn id="17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2999"/>
                                          </p:stCondLst>
                                        </p:cTn>
                                        <p:tgtEl>
                                          <p:spTgt spid="9"/>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3000"/>
                                        <p:tgtEl>
                                          <p:spTgt spid="11"/>
                                        </p:tgtEl>
                                        <p:attrNameLst>
                                          <p:attrName>ppt_h</p:attrName>
                                        </p:attrNameLst>
                                      </p:cBhvr>
                                      <p:tavLst>
                                        <p:tav tm="0">
                                          <p:val>
                                            <p:strVal val="ppt_h"/>
                                          </p:val>
                                        </p:tav>
                                        <p:tav tm="100000">
                                          <p:val>
                                            <p:strVal val="ppt_h"/>
                                          </p:val>
                                        </p:tav>
                                      </p:tavLst>
                                    </p:anim>
                                    <p:anim calcmode="lin" valueType="num">
                                      <p:cBhvr>
                                        <p:cTn id="18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2999"/>
                                          </p:stCondLst>
                                        </p:cTn>
                                        <p:tgtEl>
                                          <p:spTgt spid="11"/>
                                        </p:tgtEl>
                                        <p:attrNameLst>
                                          <p:attrName>style.visibility</p:attrName>
                                        </p:attrNameLst>
                                      </p:cBhvr>
                                      <p:to>
                                        <p:strVal val="hidden"/>
                                      </p:to>
                                    </p:set>
                                  </p:childTnLst>
                                </p:cTn>
                              </p:par>
                              <p:par>
                                <p:cTn id="184" presetID="19" presetClass="exit" presetSubtype="10" fill="hold" nodeType="withEffect">
                                  <p:stCondLst>
                                    <p:cond delay="0"/>
                                  </p:stCondLst>
                                  <p:childTnLst>
                                    <p:anim calcmode="lin" valueType="num">
                                      <p:cBhvr>
                                        <p:cTn id="185" dur="3000"/>
                                        <p:tgtEl>
                                          <p:spTgt spid="13"/>
                                        </p:tgtEl>
                                        <p:attrNameLst>
                                          <p:attrName>ppt_h</p:attrName>
                                        </p:attrNameLst>
                                      </p:cBhvr>
                                      <p:tavLst>
                                        <p:tav tm="0">
                                          <p:val>
                                            <p:strVal val="ppt_h"/>
                                          </p:val>
                                        </p:tav>
                                        <p:tav tm="100000">
                                          <p:val>
                                            <p:strVal val="ppt_h"/>
                                          </p:val>
                                        </p:tav>
                                      </p:tavLst>
                                    </p:anim>
                                    <p:anim calcmode="lin" valueType="num">
                                      <p:cBhvr>
                                        <p:cTn id="18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7" dur="1" fill="hold">
                                          <p:stCondLst>
                                            <p:cond delay="2999"/>
                                          </p:stCondLst>
                                        </p:cTn>
                                        <p:tgtEl>
                                          <p:spTgt spid="13"/>
                                        </p:tgtEl>
                                        <p:attrNameLst>
                                          <p:attrName>style.visibility</p:attrName>
                                        </p:attrNameLst>
                                      </p:cBhvr>
                                      <p:to>
                                        <p:strVal val="hidden"/>
                                      </p:to>
                                    </p:set>
                                  </p:childTnLst>
                                </p:cTn>
                              </p:par>
                              <p:par>
                                <p:cTn id="188" presetID="19" presetClass="exit" presetSubtype="10" fill="hold" nodeType="withEffect">
                                  <p:stCondLst>
                                    <p:cond delay="0"/>
                                  </p:stCondLst>
                                  <p:childTnLst>
                                    <p:anim calcmode="lin" valueType="num">
                                      <p:cBhvr>
                                        <p:cTn id="189" dur="3000"/>
                                        <p:tgtEl>
                                          <p:spTgt spid="15"/>
                                        </p:tgtEl>
                                        <p:attrNameLst>
                                          <p:attrName>ppt_h</p:attrName>
                                        </p:attrNameLst>
                                      </p:cBhvr>
                                      <p:tavLst>
                                        <p:tav tm="0">
                                          <p:val>
                                            <p:strVal val="ppt_h"/>
                                          </p:val>
                                        </p:tav>
                                        <p:tav tm="100000">
                                          <p:val>
                                            <p:strVal val="ppt_h"/>
                                          </p:val>
                                        </p:tav>
                                      </p:tavLst>
                                    </p:anim>
                                    <p:anim calcmode="lin" valueType="num">
                                      <p:cBhvr>
                                        <p:cTn id="190"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2999"/>
                                          </p:stCondLst>
                                        </p:cTn>
                                        <p:tgtEl>
                                          <p:spTgt spid="15"/>
                                        </p:tgtEl>
                                        <p:attrNameLst>
                                          <p:attrName>style.visibility</p:attrName>
                                        </p:attrNameLst>
                                      </p:cBhvr>
                                      <p:to>
                                        <p:strVal val="hidden"/>
                                      </p:to>
                                    </p:set>
                                  </p:childTnLst>
                                </p:cTn>
                              </p:par>
                              <p:par>
                                <p:cTn id="192" presetID="19" presetClass="exit" presetSubtype="10" fill="hold" nodeType="withEffect">
                                  <p:stCondLst>
                                    <p:cond delay="0"/>
                                  </p:stCondLst>
                                  <p:childTnLst>
                                    <p:anim calcmode="lin" valueType="num">
                                      <p:cBhvr>
                                        <p:cTn id="193" dur="3000"/>
                                        <p:tgtEl>
                                          <p:spTgt spid="17"/>
                                        </p:tgtEl>
                                        <p:attrNameLst>
                                          <p:attrName>ppt_h</p:attrName>
                                        </p:attrNameLst>
                                      </p:cBhvr>
                                      <p:tavLst>
                                        <p:tav tm="0">
                                          <p:val>
                                            <p:strVal val="ppt_h"/>
                                          </p:val>
                                        </p:tav>
                                        <p:tav tm="100000">
                                          <p:val>
                                            <p:strVal val="ppt_h"/>
                                          </p:val>
                                        </p:tav>
                                      </p:tavLst>
                                    </p:anim>
                                    <p:anim calcmode="lin" valueType="num">
                                      <p:cBhvr>
                                        <p:cTn id="194"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2999"/>
                                          </p:stCondLst>
                                        </p:cTn>
                                        <p:tgtEl>
                                          <p:spTgt spid="17"/>
                                        </p:tgtEl>
                                        <p:attrNameLst>
                                          <p:attrName>style.visibility</p:attrName>
                                        </p:attrNameLst>
                                      </p:cBhvr>
                                      <p:to>
                                        <p:strVal val="hidden"/>
                                      </p:to>
                                    </p:set>
                                  </p:childTnLst>
                                </p:cTn>
                              </p:par>
                              <p:par>
                                <p:cTn id="196" presetID="19" presetClass="exit" presetSubtype="10" fill="hold" nodeType="withEffect">
                                  <p:stCondLst>
                                    <p:cond delay="0"/>
                                  </p:stCondLst>
                                  <p:childTnLst>
                                    <p:anim calcmode="lin" valueType="num">
                                      <p:cBhvr>
                                        <p:cTn id="197" dur="3000"/>
                                        <p:tgtEl>
                                          <p:spTgt spid="19"/>
                                        </p:tgtEl>
                                        <p:attrNameLst>
                                          <p:attrName>ppt_h</p:attrName>
                                        </p:attrNameLst>
                                      </p:cBhvr>
                                      <p:tavLst>
                                        <p:tav tm="0">
                                          <p:val>
                                            <p:strVal val="ppt_h"/>
                                          </p:val>
                                        </p:tav>
                                        <p:tav tm="100000">
                                          <p:val>
                                            <p:strVal val="ppt_h"/>
                                          </p:val>
                                        </p:tav>
                                      </p:tavLst>
                                    </p:anim>
                                    <p:anim calcmode="lin" valueType="num">
                                      <p:cBhvr>
                                        <p:cTn id="19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2999"/>
                                          </p:stCondLst>
                                        </p:cTn>
                                        <p:tgtEl>
                                          <p:spTgt spid="19"/>
                                        </p:tgtEl>
                                        <p:attrNameLst>
                                          <p:attrName>style.visibility</p:attrName>
                                        </p:attrNameLst>
                                      </p:cBhvr>
                                      <p:to>
                                        <p:strVal val="hidden"/>
                                      </p:to>
                                    </p:set>
                                  </p:childTnLst>
                                </p:cTn>
                              </p:par>
                              <p:par>
                                <p:cTn id="200" presetID="19" presetClass="exit" presetSubtype="10" fill="hold" nodeType="withEffect">
                                  <p:stCondLst>
                                    <p:cond delay="0"/>
                                  </p:stCondLst>
                                  <p:childTnLst>
                                    <p:anim calcmode="lin" valueType="num">
                                      <p:cBhvr>
                                        <p:cTn id="201" dur="3000"/>
                                        <p:tgtEl>
                                          <p:spTgt spid="6"/>
                                        </p:tgtEl>
                                        <p:attrNameLst>
                                          <p:attrName>ppt_h</p:attrName>
                                        </p:attrNameLst>
                                      </p:cBhvr>
                                      <p:tavLst>
                                        <p:tav tm="0">
                                          <p:val>
                                            <p:strVal val="ppt_h"/>
                                          </p:val>
                                        </p:tav>
                                        <p:tav tm="100000">
                                          <p:val>
                                            <p:strVal val="ppt_h"/>
                                          </p:val>
                                        </p:tav>
                                      </p:tavLst>
                                    </p:anim>
                                    <p:anim calcmode="lin" valueType="num">
                                      <p:cBhvr>
                                        <p:cTn id="20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2999"/>
                                          </p:stCondLst>
                                        </p:cTn>
                                        <p:tgtEl>
                                          <p:spTgt spid="6"/>
                                        </p:tgtEl>
                                        <p:attrNameLst>
                                          <p:attrName>style.visibility</p:attrName>
                                        </p:attrNameLst>
                                      </p:cBhvr>
                                      <p:to>
                                        <p:strVal val="hidden"/>
                                      </p:to>
                                    </p:set>
                                  </p:childTnLst>
                                </p:cTn>
                              </p:par>
                              <p:par>
                                <p:cTn id="204" presetID="19" presetClass="exit" presetSubtype="10" fill="hold" nodeType="withEffect">
                                  <p:stCondLst>
                                    <p:cond delay="0"/>
                                  </p:stCondLst>
                                  <p:childTnLst>
                                    <p:anim calcmode="lin" valueType="num">
                                      <p:cBhvr>
                                        <p:cTn id="205" dur="3000"/>
                                        <p:tgtEl>
                                          <p:spTgt spid="8"/>
                                        </p:tgtEl>
                                        <p:attrNameLst>
                                          <p:attrName>ppt_h</p:attrName>
                                        </p:attrNameLst>
                                      </p:cBhvr>
                                      <p:tavLst>
                                        <p:tav tm="0">
                                          <p:val>
                                            <p:strVal val="ppt_h"/>
                                          </p:val>
                                        </p:tav>
                                        <p:tav tm="100000">
                                          <p:val>
                                            <p:strVal val="ppt_h"/>
                                          </p:val>
                                        </p:tav>
                                      </p:tavLst>
                                    </p:anim>
                                    <p:anim calcmode="lin" valueType="num">
                                      <p:cBhvr>
                                        <p:cTn id="2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2999"/>
                                          </p:stCondLst>
                                        </p:cTn>
                                        <p:tgtEl>
                                          <p:spTgt spid="8"/>
                                        </p:tgtEl>
                                        <p:attrNameLst>
                                          <p:attrName>style.visibility</p:attrName>
                                        </p:attrNameLst>
                                      </p:cBhvr>
                                      <p:to>
                                        <p:strVal val="hidden"/>
                                      </p:to>
                                    </p:set>
                                  </p:childTnLst>
                                </p:cTn>
                              </p:par>
                              <p:par>
                                <p:cTn id="208" presetID="19" presetClass="exit" presetSubtype="10" fill="hold" nodeType="withEffect">
                                  <p:stCondLst>
                                    <p:cond delay="0"/>
                                  </p:stCondLst>
                                  <p:childTnLst>
                                    <p:anim calcmode="lin" valueType="num">
                                      <p:cBhvr>
                                        <p:cTn id="209" dur="3000"/>
                                        <p:tgtEl>
                                          <p:spTgt spid="10"/>
                                        </p:tgtEl>
                                        <p:attrNameLst>
                                          <p:attrName>ppt_h</p:attrName>
                                        </p:attrNameLst>
                                      </p:cBhvr>
                                      <p:tavLst>
                                        <p:tav tm="0">
                                          <p:val>
                                            <p:strVal val="ppt_h"/>
                                          </p:val>
                                        </p:tav>
                                        <p:tav tm="100000">
                                          <p:val>
                                            <p:strVal val="ppt_h"/>
                                          </p:val>
                                        </p:tav>
                                      </p:tavLst>
                                    </p:anim>
                                    <p:anim calcmode="lin" valueType="num">
                                      <p:cBhvr>
                                        <p:cTn id="21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2999"/>
                                          </p:stCondLst>
                                        </p:cTn>
                                        <p:tgtEl>
                                          <p:spTgt spid="10"/>
                                        </p:tgtEl>
                                        <p:attrNameLst>
                                          <p:attrName>style.visibility</p:attrName>
                                        </p:attrNameLst>
                                      </p:cBhvr>
                                      <p:to>
                                        <p:strVal val="hidden"/>
                                      </p:to>
                                    </p:set>
                                  </p:childTnLst>
                                </p:cTn>
                              </p:par>
                              <p:par>
                                <p:cTn id="212" presetID="19" presetClass="exit" presetSubtype="10" fill="hold" nodeType="withEffect">
                                  <p:stCondLst>
                                    <p:cond delay="0"/>
                                  </p:stCondLst>
                                  <p:childTnLst>
                                    <p:anim calcmode="lin" valueType="num">
                                      <p:cBhvr>
                                        <p:cTn id="213" dur="3000"/>
                                        <p:tgtEl>
                                          <p:spTgt spid="12"/>
                                        </p:tgtEl>
                                        <p:attrNameLst>
                                          <p:attrName>ppt_h</p:attrName>
                                        </p:attrNameLst>
                                      </p:cBhvr>
                                      <p:tavLst>
                                        <p:tav tm="0">
                                          <p:val>
                                            <p:strVal val="ppt_h"/>
                                          </p:val>
                                        </p:tav>
                                        <p:tav tm="100000">
                                          <p:val>
                                            <p:strVal val="ppt_h"/>
                                          </p:val>
                                        </p:tav>
                                      </p:tavLst>
                                    </p:anim>
                                    <p:anim calcmode="lin" valueType="num">
                                      <p:cBhvr>
                                        <p:cTn id="21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2999"/>
                                          </p:stCondLst>
                                        </p:cTn>
                                        <p:tgtEl>
                                          <p:spTgt spid="12"/>
                                        </p:tgtEl>
                                        <p:attrNameLst>
                                          <p:attrName>style.visibility</p:attrName>
                                        </p:attrNameLst>
                                      </p:cBhvr>
                                      <p:to>
                                        <p:strVal val="hidden"/>
                                      </p:to>
                                    </p:set>
                                  </p:childTnLst>
                                </p:cTn>
                              </p:par>
                              <p:par>
                                <p:cTn id="216" presetID="19" presetClass="exit" presetSubtype="10" fill="hold" nodeType="withEffect">
                                  <p:stCondLst>
                                    <p:cond delay="0"/>
                                  </p:stCondLst>
                                  <p:childTnLst>
                                    <p:anim calcmode="lin" valueType="num">
                                      <p:cBhvr>
                                        <p:cTn id="217" dur="3000"/>
                                        <p:tgtEl>
                                          <p:spTgt spid="14"/>
                                        </p:tgtEl>
                                        <p:attrNameLst>
                                          <p:attrName>ppt_h</p:attrName>
                                        </p:attrNameLst>
                                      </p:cBhvr>
                                      <p:tavLst>
                                        <p:tav tm="0">
                                          <p:val>
                                            <p:strVal val="ppt_h"/>
                                          </p:val>
                                        </p:tav>
                                        <p:tav tm="100000">
                                          <p:val>
                                            <p:strVal val="ppt_h"/>
                                          </p:val>
                                        </p:tav>
                                      </p:tavLst>
                                    </p:anim>
                                    <p:anim calcmode="lin" valueType="num">
                                      <p:cBhvr>
                                        <p:cTn id="21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2999"/>
                                          </p:stCondLst>
                                        </p:cTn>
                                        <p:tgtEl>
                                          <p:spTgt spid="14"/>
                                        </p:tgtEl>
                                        <p:attrNameLst>
                                          <p:attrName>style.visibility</p:attrName>
                                        </p:attrNameLst>
                                      </p:cBhvr>
                                      <p:to>
                                        <p:strVal val="hidden"/>
                                      </p:to>
                                    </p:set>
                                  </p:childTnLst>
                                </p:cTn>
                              </p:par>
                              <p:par>
                                <p:cTn id="220" presetID="19" presetClass="exit" presetSubtype="10" fill="hold" nodeType="withEffect">
                                  <p:stCondLst>
                                    <p:cond delay="0"/>
                                  </p:stCondLst>
                                  <p:childTnLst>
                                    <p:anim calcmode="lin" valueType="num">
                                      <p:cBhvr>
                                        <p:cTn id="221" dur="3000"/>
                                        <p:tgtEl>
                                          <p:spTgt spid="16"/>
                                        </p:tgtEl>
                                        <p:attrNameLst>
                                          <p:attrName>ppt_h</p:attrName>
                                        </p:attrNameLst>
                                      </p:cBhvr>
                                      <p:tavLst>
                                        <p:tav tm="0">
                                          <p:val>
                                            <p:strVal val="ppt_h"/>
                                          </p:val>
                                        </p:tav>
                                        <p:tav tm="100000">
                                          <p:val>
                                            <p:strVal val="ppt_h"/>
                                          </p:val>
                                        </p:tav>
                                      </p:tavLst>
                                    </p:anim>
                                    <p:anim calcmode="lin" valueType="num">
                                      <p:cBhvr>
                                        <p:cTn id="222"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2999"/>
                                          </p:stCondLst>
                                        </p:cTn>
                                        <p:tgtEl>
                                          <p:spTgt spid="16"/>
                                        </p:tgtEl>
                                        <p:attrNameLst>
                                          <p:attrName>style.visibility</p:attrName>
                                        </p:attrNameLst>
                                      </p:cBhvr>
                                      <p:to>
                                        <p:strVal val="hidden"/>
                                      </p:to>
                                    </p:set>
                                  </p:childTnLst>
                                </p:cTn>
                              </p:par>
                              <p:par>
                                <p:cTn id="224" presetID="19" presetClass="exit" presetSubtype="10" fill="hold" nodeType="withEffect">
                                  <p:stCondLst>
                                    <p:cond delay="0"/>
                                  </p:stCondLst>
                                  <p:childTnLst>
                                    <p:anim calcmode="lin" valueType="num">
                                      <p:cBhvr>
                                        <p:cTn id="225" dur="3000"/>
                                        <p:tgtEl>
                                          <p:spTgt spid="18"/>
                                        </p:tgtEl>
                                        <p:attrNameLst>
                                          <p:attrName>ppt_h</p:attrName>
                                        </p:attrNameLst>
                                      </p:cBhvr>
                                      <p:tavLst>
                                        <p:tav tm="0">
                                          <p:val>
                                            <p:strVal val="ppt_h"/>
                                          </p:val>
                                        </p:tav>
                                        <p:tav tm="100000">
                                          <p:val>
                                            <p:strVal val="ppt_h"/>
                                          </p:val>
                                        </p:tav>
                                      </p:tavLst>
                                    </p:anim>
                                    <p:anim calcmode="lin" valueType="num">
                                      <p:cBhvr>
                                        <p:cTn id="226"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2999"/>
                                          </p:stCondLst>
                                        </p:cTn>
                                        <p:tgtEl>
                                          <p:spTgt spid="18"/>
                                        </p:tgtEl>
                                        <p:attrNameLst>
                                          <p:attrName>style.visibility</p:attrName>
                                        </p:attrNameLst>
                                      </p:cBhvr>
                                      <p:to>
                                        <p:strVal val="hidden"/>
                                      </p:to>
                                    </p:set>
                                  </p:childTnLst>
                                </p:cTn>
                              </p:par>
                              <p:par>
                                <p:cTn id="228" presetID="19" presetClass="exit" presetSubtype="10" fill="hold" nodeType="withEffect">
                                  <p:stCondLst>
                                    <p:cond delay="0"/>
                                  </p:stCondLst>
                                  <p:childTnLst>
                                    <p:anim calcmode="lin" valueType="num">
                                      <p:cBhvr>
                                        <p:cTn id="229" dur="3000"/>
                                        <p:tgtEl>
                                          <p:spTgt spid="20"/>
                                        </p:tgtEl>
                                        <p:attrNameLst>
                                          <p:attrName>ppt_h</p:attrName>
                                        </p:attrNameLst>
                                      </p:cBhvr>
                                      <p:tavLst>
                                        <p:tav tm="0">
                                          <p:val>
                                            <p:strVal val="ppt_h"/>
                                          </p:val>
                                        </p:tav>
                                        <p:tav tm="100000">
                                          <p:val>
                                            <p:strVal val="ppt_h"/>
                                          </p:val>
                                        </p:tav>
                                      </p:tavLst>
                                    </p:anim>
                                    <p:anim calcmode="lin" valueType="num">
                                      <p:cBhvr>
                                        <p:cTn id="230"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2999"/>
                                          </p:stCondLst>
                                        </p:cTn>
                                        <p:tgtEl>
                                          <p:spTgt spid="20"/>
                                        </p:tgtEl>
                                        <p:attrNameLst>
                                          <p:attrName>style.visibility</p:attrName>
                                        </p:attrNameLst>
                                      </p:cBhvr>
                                      <p:to>
                                        <p:strVal val="hidden"/>
                                      </p:to>
                                    </p:se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3000" fill="hold"/>
                                        <p:tgtEl>
                                          <p:spTgt spid="2"/>
                                        </p:tgtEl>
                                        <p:attrNameLst>
                                          <p:attrName>ppt_x</p:attrName>
                                        </p:attrNameLst>
                                      </p:cBhvr>
                                      <p:tavLst>
                                        <p:tav tm="0">
                                          <p:val>
                                            <p:strVal val="#ppt_x"/>
                                          </p:val>
                                        </p:tav>
                                        <p:tav tm="100000">
                                          <p:val>
                                            <p:strVal val="#ppt_x"/>
                                          </p:val>
                                        </p:tav>
                                      </p:tavLst>
                                    </p:anim>
                                    <p:anim calcmode="lin" valueType="num">
                                      <p:cBhvr>
                                        <p:cTn id="235" dur="3000" fill="hold"/>
                                        <p:tgtEl>
                                          <p:spTgt spid="2"/>
                                        </p:tgtEl>
                                        <p:attrNameLst>
                                          <p:attrName>ppt_y</p:attrName>
                                        </p:attrNameLst>
                                      </p:cBhvr>
                                      <p:tavLst>
                                        <p:tav tm="0">
                                          <p:val>
                                            <p:strVal val="#ppt_y-#ppt_h/2"/>
                                          </p:val>
                                        </p:tav>
                                        <p:tav tm="100000">
                                          <p:val>
                                            <p:strVal val="#ppt_y"/>
                                          </p:val>
                                        </p:tav>
                                      </p:tavLst>
                                    </p:anim>
                                    <p:anim calcmode="lin" valueType="num">
                                      <p:cBhvr>
                                        <p:cTn id="236" dur="3000" fill="hold"/>
                                        <p:tgtEl>
                                          <p:spTgt spid="2"/>
                                        </p:tgtEl>
                                        <p:attrNameLst>
                                          <p:attrName>ppt_w</p:attrName>
                                        </p:attrNameLst>
                                      </p:cBhvr>
                                      <p:tavLst>
                                        <p:tav tm="0">
                                          <p:val>
                                            <p:strVal val="#ppt_w"/>
                                          </p:val>
                                        </p:tav>
                                        <p:tav tm="100000">
                                          <p:val>
                                            <p:strVal val="#ppt_w"/>
                                          </p:val>
                                        </p:tav>
                                      </p:tavLst>
                                    </p:anim>
                                    <p:anim calcmode="lin" valueType="num">
                                      <p:cBhvr>
                                        <p:cTn id="237" dur="3000" fill="hold"/>
                                        <p:tgtEl>
                                          <p:spTgt spid="2"/>
                                        </p:tgtEl>
                                        <p:attrNameLst>
                                          <p:attrName>ppt_h</p:attrName>
                                        </p:attrNameLst>
                                      </p:cBhvr>
                                      <p:tavLst>
                                        <p:tav tm="0">
                                          <p:val>
                                            <p:fltVal val="0"/>
                                          </p:val>
                                        </p:tav>
                                        <p:tav tm="100000">
                                          <p:val>
                                            <p:strVal val="#ppt_h"/>
                                          </p:val>
                                        </p:tav>
                                      </p:tavLst>
                                    </p:anim>
                                  </p:childTnLst>
                                </p:cTn>
                              </p:par>
                              <p:par>
                                <p:cTn id="238" presetID="3" presetClass="entr" presetSubtype="5" fill="hold" nodeType="withEffect">
                                  <p:stCondLst>
                                    <p:cond delay="0"/>
                                  </p:stCondLst>
                                  <p:childTnLst>
                                    <p:set>
                                      <p:cBhvr>
                                        <p:cTn id="239" dur="1" fill="hold">
                                          <p:stCondLst>
                                            <p:cond delay="0"/>
                                          </p:stCondLst>
                                        </p:cTn>
                                        <p:tgtEl>
                                          <p:spTgt spid="2"/>
                                        </p:tgtEl>
                                        <p:attrNameLst>
                                          <p:attrName>style.visibility</p:attrName>
                                        </p:attrNameLst>
                                      </p:cBhvr>
                                      <p:to>
                                        <p:strVal val="visible"/>
                                      </p:to>
                                    </p:set>
                                    <p:animEffect transition="in" filter="blinds(vertical)">
                                      <p:cBhvr>
                                        <p:cTn id="240" dur="3000"/>
                                        <p:tgtEl>
                                          <p:spTgt spid="2"/>
                                        </p:tgtEl>
                                      </p:cBhvr>
                                    </p:animEffect>
                                  </p:childTnLst>
                                </p:cTn>
                              </p:par>
                            </p:childTnLst>
                          </p:cTn>
                        </p:par>
                        <p:par>
                          <p:cTn id="241" fill="hold">
                            <p:stCondLst>
                              <p:cond delay="6000"/>
                            </p:stCondLst>
                            <p:childTnLst>
                              <p:par>
                                <p:cTn id="242" presetID="10" presetClass="entr" presetSubtype="0" fill="hold" nodeType="afterEffect">
                                  <p:stCondLst>
                                    <p:cond delay="0"/>
                                  </p:stCondLst>
                                  <p:childTnLst>
                                    <p:set>
                                      <p:cBhvr>
                                        <p:cTn id="243" dur="1" fill="hold">
                                          <p:stCondLst>
                                            <p:cond delay="0"/>
                                          </p:stCondLst>
                                        </p:cTn>
                                        <p:tgtEl>
                                          <p:spTgt spid="3"/>
                                        </p:tgtEl>
                                        <p:attrNameLst>
                                          <p:attrName>style.visibility</p:attrName>
                                        </p:attrNameLst>
                                      </p:cBhvr>
                                      <p:to>
                                        <p:strVal val="visible"/>
                                      </p:to>
                                    </p:set>
                                    <p:animEffect transition="in" filter="fade">
                                      <p:cBhvr>
                                        <p:cTn id="244"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40000"/>
                <a:lumOff val="60000"/>
              </a:schemeClr>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droga-przez-tunel-w-ska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woman600.png"/>
          <p:cNvPicPr>
            <a:picLocks noChangeAspect="1"/>
          </p:cNvPicPr>
          <p:nvPr/>
        </p:nvPicPr>
        <p:blipFill>
          <a:blip r:embed="rId3"/>
          <a:stretch>
            <a:fillRect/>
          </a:stretch>
        </p:blipFill>
        <p:spPr>
          <a:xfrm>
            <a:off x="5715008" y="2135632"/>
            <a:ext cx="2000232" cy="3007868"/>
          </a:xfrm>
          <a:prstGeom prst="rect">
            <a:avLst/>
          </a:prstGeom>
        </p:spPr>
      </p:pic>
      <p:pic>
        <p:nvPicPr>
          <p:cNvPr id="13" name="12 Imagen" descr="abstract-shape-logo-BB9AAE57C6-seeklogo.com.png"/>
          <p:cNvPicPr>
            <a:picLocks noChangeAspect="1"/>
          </p:cNvPicPr>
          <p:nvPr/>
        </p:nvPicPr>
        <p:blipFill>
          <a:blip r:embed="rId4">
            <a:duotone>
              <a:prstClr val="black"/>
              <a:schemeClr val="accent6">
                <a:lumMod val="75000"/>
                <a:tint val="45000"/>
                <a:satMod val="400000"/>
              </a:schemeClr>
            </a:duotone>
            <a:lum contrast="40000"/>
          </a:blip>
          <a:stretch>
            <a:fillRect/>
          </a:stretch>
        </p:blipFill>
        <p:spPr>
          <a:xfrm rot="17692380">
            <a:off x="3890900" y="1237292"/>
            <a:ext cx="1524027" cy="1074494"/>
          </a:xfrm>
          <a:prstGeom prst="rect">
            <a:avLst/>
          </a:prstGeom>
        </p:spPr>
      </p:pic>
      <p:pic>
        <p:nvPicPr>
          <p:cNvPr id="14" name="13 Imagen" descr="abstract-shape-logo-BB9AAE57C6-seeklogo.com.png"/>
          <p:cNvPicPr>
            <a:picLocks noChangeAspect="1"/>
          </p:cNvPicPr>
          <p:nvPr/>
        </p:nvPicPr>
        <p:blipFill>
          <a:blip r:embed="rId4">
            <a:duotone>
              <a:prstClr val="black"/>
              <a:schemeClr val="accent6">
                <a:lumMod val="75000"/>
                <a:tint val="45000"/>
                <a:satMod val="400000"/>
              </a:schemeClr>
            </a:duotone>
            <a:lum contrast="40000"/>
          </a:blip>
          <a:stretch>
            <a:fillRect/>
          </a:stretch>
        </p:blipFill>
        <p:spPr>
          <a:xfrm rot="1401771">
            <a:off x="4844276" y="2209460"/>
            <a:ext cx="1400137" cy="933580"/>
          </a:xfrm>
          <a:prstGeom prst="rect">
            <a:avLst/>
          </a:prstGeom>
        </p:spPr>
      </p:pic>
      <p:pic>
        <p:nvPicPr>
          <p:cNvPr id="15" name="14 Imagen" descr="abstract-shape-logo-BB9AAE57C6-seeklogo.com.png"/>
          <p:cNvPicPr>
            <a:picLocks noChangeAspect="1"/>
          </p:cNvPicPr>
          <p:nvPr/>
        </p:nvPicPr>
        <p:blipFill>
          <a:blip r:embed="rId4">
            <a:duotone>
              <a:prstClr val="black"/>
              <a:schemeClr val="accent6">
                <a:lumMod val="75000"/>
                <a:tint val="45000"/>
                <a:satMod val="400000"/>
              </a:schemeClr>
            </a:duotone>
            <a:lum contrast="40000"/>
          </a:blip>
          <a:stretch>
            <a:fillRect/>
          </a:stretch>
        </p:blipFill>
        <p:spPr>
          <a:xfrm rot="6800735">
            <a:off x="4061019" y="3194513"/>
            <a:ext cx="1455930" cy="933580"/>
          </a:xfrm>
          <a:prstGeom prst="rect">
            <a:avLst/>
          </a:prstGeom>
        </p:spPr>
      </p:pic>
      <p:pic>
        <p:nvPicPr>
          <p:cNvPr id="16" name="15 Imagen" descr="abstract-shape-logo-BB9AAE57C6-seeklogo.com.png"/>
          <p:cNvPicPr>
            <a:picLocks noChangeAspect="1"/>
          </p:cNvPicPr>
          <p:nvPr/>
        </p:nvPicPr>
        <p:blipFill>
          <a:blip r:embed="rId4">
            <a:duotone>
              <a:prstClr val="black"/>
              <a:schemeClr val="accent6">
                <a:lumMod val="75000"/>
                <a:tint val="45000"/>
                <a:satMod val="400000"/>
              </a:schemeClr>
            </a:duotone>
            <a:lum contrast="40000"/>
          </a:blip>
          <a:stretch>
            <a:fillRect/>
          </a:stretch>
        </p:blipFill>
        <p:spPr>
          <a:xfrm rot="12326677">
            <a:off x="3219187" y="2261886"/>
            <a:ext cx="1431552" cy="1009296"/>
          </a:xfrm>
          <a:prstGeom prst="rect">
            <a:avLst/>
          </a:prstGeom>
        </p:spPr>
      </p:pic>
      <p:pic>
        <p:nvPicPr>
          <p:cNvPr id="17" name="16 Imagen" descr="abstract-shape-logo-BB9AAE57C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rot="20382170">
            <a:off x="4647401" y="1507465"/>
            <a:ext cx="1444753" cy="933580"/>
          </a:xfrm>
          <a:prstGeom prst="rect">
            <a:avLst/>
          </a:prstGeom>
        </p:spPr>
      </p:pic>
      <p:pic>
        <p:nvPicPr>
          <p:cNvPr id="18" name="17 Imagen" descr="abstract-shape-logo-BB9AAE57C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rot="3810014">
            <a:off x="4800959" y="2897640"/>
            <a:ext cx="1507685" cy="970427"/>
          </a:xfrm>
          <a:prstGeom prst="rect">
            <a:avLst/>
          </a:prstGeom>
        </p:spPr>
      </p:pic>
      <p:pic>
        <p:nvPicPr>
          <p:cNvPr id="19" name="18 Imagen" descr="abstract-shape-logo-BB9AAE57C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rot="9965293">
            <a:off x="3232727" y="2975777"/>
            <a:ext cx="1550551" cy="933580"/>
          </a:xfrm>
          <a:prstGeom prst="rect">
            <a:avLst/>
          </a:prstGeom>
        </p:spPr>
      </p:pic>
      <p:pic>
        <p:nvPicPr>
          <p:cNvPr id="20" name="19 Imagen" descr="abstract-shape-logo-BB9AAE57C6-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rot="14484608">
            <a:off x="3319640" y="1604727"/>
            <a:ext cx="1443427" cy="933580"/>
          </a:xfrm>
          <a:prstGeom prst="rect">
            <a:avLst/>
          </a:prstGeom>
        </p:spPr>
      </p:pic>
      <p:pic>
        <p:nvPicPr>
          <p:cNvPr id="12" name="11 Imagen" descr="tapeta-droga-przez-tunel-w-skal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p:cTn id="9" dur="2000" fill="hold"/>
                                        <p:tgtEl>
                                          <p:spTgt spid="13"/>
                                        </p:tgtEl>
                                        <p:attrNameLst>
                                          <p:attrName>ppt_w</p:attrName>
                                        </p:attrNameLst>
                                      </p:cBhvr>
                                      <p:tavLst>
                                        <p:tav tm="0">
                                          <p:val>
                                            <p:fltVal val="0"/>
                                          </p:val>
                                        </p:tav>
                                        <p:tav tm="100000">
                                          <p:val>
                                            <p:strVal val="#ppt_w"/>
                                          </p:val>
                                        </p:tav>
                                      </p:tavLst>
                                    </p:anim>
                                    <p:anim calcmode="lin" valueType="num">
                                      <p:cBhvr>
                                        <p:cTn id="10" dur="2000" fill="hold"/>
                                        <p:tgtEl>
                                          <p:spTgt spid="13"/>
                                        </p:tgtEl>
                                        <p:attrNameLst>
                                          <p:attrName>ppt_h</p:attrName>
                                        </p:attrNameLst>
                                      </p:cBhvr>
                                      <p:tavLst>
                                        <p:tav tm="0">
                                          <p:val>
                                            <p:fltVal val="0"/>
                                          </p:val>
                                        </p:tav>
                                        <p:tav tm="100000">
                                          <p:val>
                                            <p:strVal val="#ppt_h"/>
                                          </p:val>
                                        </p:tav>
                                      </p:tavLst>
                                    </p:anim>
                                    <p:anim calcmode="lin" valueType="num">
                                      <p:cBhvr>
                                        <p:cTn id="11" dur="2000" fill="hold"/>
                                        <p:tgtEl>
                                          <p:spTgt spid="13"/>
                                        </p:tgtEl>
                                        <p:attrNameLst>
                                          <p:attrName>ppt_x</p:attrName>
                                        </p:attrNameLst>
                                      </p:cBhvr>
                                      <p:tavLst>
                                        <p:tav tm="0">
                                          <p:val>
                                            <p:fltVal val="0.5"/>
                                          </p:val>
                                        </p:tav>
                                        <p:tav tm="100000">
                                          <p:val>
                                            <p:strVal val="#ppt_x"/>
                                          </p:val>
                                        </p:tav>
                                      </p:tavLst>
                                    </p:anim>
                                    <p:anim calcmode="lin" valueType="num">
                                      <p:cBhvr>
                                        <p:cTn id="12" dur="2000" fill="hold"/>
                                        <p:tgtEl>
                                          <p:spTgt spid="1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2000" fill="hold"/>
                                        <p:tgtEl>
                                          <p:spTgt spid="14"/>
                                        </p:tgtEl>
                                        <p:attrNameLst>
                                          <p:attrName>ppt_w</p:attrName>
                                        </p:attrNameLst>
                                      </p:cBhvr>
                                      <p:tavLst>
                                        <p:tav tm="0">
                                          <p:val>
                                            <p:fltVal val="0"/>
                                          </p:val>
                                        </p:tav>
                                        <p:tav tm="100000">
                                          <p:val>
                                            <p:strVal val="#ppt_w"/>
                                          </p:val>
                                        </p:tav>
                                      </p:tavLst>
                                    </p:anim>
                                    <p:anim calcmode="lin" valueType="num">
                                      <p:cBhvr>
                                        <p:cTn id="16" dur="2000" fill="hold"/>
                                        <p:tgtEl>
                                          <p:spTgt spid="14"/>
                                        </p:tgtEl>
                                        <p:attrNameLst>
                                          <p:attrName>ppt_h</p:attrName>
                                        </p:attrNameLst>
                                      </p:cBhvr>
                                      <p:tavLst>
                                        <p:tav tm="0">
                                          <p:val>
                                            <p:fltVal val="0"/>
                                          </p:val>
                                        </p:tav>
                                        <p:tav tm="100000">
                                          <p:val>
                                            <p:strVal val="#ppt_h"/>
                                          </p:val>
                                        </p:tav>
                                      </p:tavLst>
                                    </p:anim>
                                    <p:anim calcmode="lin" valueType="num">
                                      <p:cBhvr>
                                        <p:cTn id="17" dur="2000" fill="hold"/>
                                        <p:tgtEl>
                                          <p:spTgt spid="14"/>
                                        </p:tgtEl>
                                        <p:attrNameLst>
                                          <p:attrName>ppt_x</p:attrName>
                                        </p:attrNameLst>
                                      </p:cBhvr>
                                      <p:tavLst>
                                        <p:tav tm="0">
                                          <p:val>
                                            <p:fltVal val="0.5"/>
                                          </p:val>
                                        </p:tav>
                                        <p:tav tm="100000">
                                          <p:val>
                                            <p:strVal val="#ppt_x"/>
                                          </p:val>
                                        </p:tav>
                                      </p:tavLst>
                                    </p:anim>
                                    <p:anim calcmode="lin" valueType="num">
                                      <p:cBhvr>
                                        <p:cTn id="18" dur="2000" fill="hold"/>
                                        <p:tgtEl>
                                          <p:spTgt spid="1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p:cTn id="21" dur="2000" fill="hold"/>
                                        <p:tgtEl>
                                          <p:spTgt spid="15"/>
                                        </p:tgtEl>
                                        <p:attrNameLst>
                                          <p:attrName>ppt_w</p:attrName>
                                        </p:attrNameLst>
                                      </p:cBhvr>
                                      <p:tavLst>
                                        <p:tav tm="0">
                                          <p:val>
                                            <p:fltVal val="0"/>
                                          </p:val>
                                        </p:tav>
                                        <p:tav tm="100000">
                                          <p:val>
                                            <p:strVal val="#ppt_w"/>
                                          </p:val>
                                        </p:tav>
                                      </p:tavLst>
                                    </p:anim>
                                    <p:anim calcmode="lin" valueType="num">
                                      <p:cBhvr>
                                        <p:cTn id="22" dur="2000" fill="hold"/>
                                        <p:tgtEl>
                                          <p:spTgt spid="15"/>
                                        </p:tgtEl>
                                        <p:attrNameLst>
                                          <p:attrName>ppt_h</p:attrName>
                                        </p:attrNameLst>
                                      </p:cBhvr>
                                      <p:tavLst>
                                        <p:tav tm="0">
                                          <p:val>
                                            <p:fltVal val="0"/>
                                          </p:val>
                                        </p:tav>
                                        <p:tav tm="100000">
                                          <p:val>
                                            <p:strVal val="#ppt_h"/>
                                          </p:val>
                                        </p:tav>
                                      </p:tavLst>
                                    </p:anim>
                                    <p:anim calcmode="lin" valueType="num">
                                      <p:cBhvr>
                                        <p:cTn id="23" dur="2000" fill="hold"/>
                                        <p:tgtEl>
                                          <p:spTgt spid="15"/>
                                        </p:tgtEl>
                                        <p:attrNameLst>
                                          <p:attrName>ppt_x</p:attrName>
                                        </p:attrNameLst>
                                      </p:cBhvr>
                                      <p:tavLst>
                                        <p:tav tm="0">
                                          <p:val>
                                            <p:fltVal val="0.5"/>
                                          </p:val>
                                        </p:tav>
                                        <p:tav tm="100000">
                                          <p:val>
                                            <p:strVal val="#ppt_x"/>
                                          </p:val>
                                        </p:tav>
                                      </p:tavLst>
                                    </p:anim>
                                    <p:anim calcmode="lin" valueType="num">
                                      <p:cBhvr>
                                        <p:cTn id="24" dur="2000" fill="hold"/>
                                        <p:tgtEl>
                                          <p:spTgt spid="1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2000" fill="hold"/>
                                        <p:tgtEl>
                                          <p:spTgt spid="16"/>
                                        </p:tgtEl>
                                        <p:attrNameLst>
                                          <p:attrName>ppt_w</p:attrName>
                                        </p:attrNameLst>
                                      </p:cBhvr>
                                      <p:tavLst>
                                        <p:tav tm="0">
                                          <p:val>
                                            <p:fltVal val="0"/>
                                          </p:val>
                                        </p:tav>
                                        <p:tav tm="100000">
                                          <p:val>
                                            <p:strVal val="#ppt_w"/>
                                          </p:val>
                                        </p:tav>
                                      </p:tavLst>
                                    </p:anim>
                                    <p:anim calcmode="lin" valueType="num">
                                      <p:cBhvr>
                                        <p:cTn id="28" dur="2000" fill="hold"/>
                                        <p:tgtEl>
                                          <p:spTgt spid="16"/>
                                        </p:tgtEl>
                                        <p:attrNameLst>
                                          <p:attrName>ppt_h</p:attrName>
                                        </p:attrNameLst>
                                      </p:cBhvr>
                                      <p:tavLst>
                                        <p:tav tm="0">
                                          <p:val>
                                            <p:fltVal val="0"/>
                                          </p:val>
                                        </p:tav>
                                        <p:tav tm="100000">
                                          <p:val>
                                            <p:strVal val="#ppt_h"/>
                                          </p:val>
                                        </p:tav>
                                      </p:tavLst>
                                    </p:anim>
                                    <p:anim calcmode="lin" valueType="num">
                                      <p:cBhvr>
                                        <p:cTn id="29" dur="2000" fill="hold"/>
                                        <p:tgtEl>
                                          <p:spTgt spid="16"/>
                                        </p:tgtEl>
                                        <p:attrNameLst>
                                          <p:attrName>ppt_x</p:attrName>
                                        </p:attrNameLst>
                                      </p:cBhvr>
                                      <p:tavLst>
                                        <p:tav tm="0">
                                          <p:val>
                                            <p:fltVal val="0.5"/>
                                          </p:val>
                                        </p:tav>
                                        <p:tav tm="100000">
                                          <p:val>
                                            <p:strVal val="#ppt_x"/>
                                          </p:val>
                                        </p:tav>
                                      </p:tavLst>
                                    </p:anim>
                                    <p:anim calcmode="lin" valueType="num">
                                      <p:cBhvr>
                                        <p:cTn id="30" dur="2000" fill="hold"/>
                                        <p:tgtEl>
                                          <p:spTgt spid="1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2000" fill="hold"/>
                                        <p:tgtEl>
                                          <p:spTgt spid="17"/>
                                        </p:tgtEl>
                                        <p:attrNameLst>
                                          <p:attrName>ppt_w</p:attrName>
                                        </p:attrNameLst>
                                      </p:cBhvr>
                                      <p:tavLst>
                                        <p:tav tm="0">
                                          <p:val>
                                            <p:fltVal val="0"/>
                                          </p:val>
                                        </p:tav>
                                        <p:tav tm="100000">
                                          <p:val>
                                            <p:strVal val="#ppt_w"/>
                                          </p:val>
                                        </p:tav>
                                      </p:tavLst>
                                    </p:anim>
                                    <p:anim calcmode="lin" valueType="num">
                                      <p:cBhvr>
                                        <p:cTn id="34" dur="2000" fill="hold"/>
                                        <p:tgtEl>
                                          <p:spTgt spid="17"/>
                                        </p:tgtEl>
                                        <p:attrNameLst>
                                          <p:attrName>ppt_h</p:attrName>
                                        </p:attrNameLst>
                                      </p:cBhvr>
                                      <p:tavLst>
                                        <p:tav tm="0">
                                          <p:val>
                                            <p:fltVal val="0"/>
                                          </p:val>
                                        </p:tav>
                                        <p:tav tm="100000">
                                          <p:val>
                                            <p:strVal val="#ppt_h"/>
                                          </p:val>
                                        </p:tav>
                                      </p:tavLst>
                                    </p:anim>
                                    <p:anim calcmode="lin" valueType="num">
                                      <p:cBhvr>
                                        <p:cTn id="35" dur="2000" fill="hold"/>
                                        <p:tgtEl>
                                          <p:spTgt spid="17"/>
                                        </p:tgtEl>
                                        <p:attrNameLst>
                                          <p:attrName>ppt_x</p:attrName>
                                        </p:attrNameLst>
                                      </p:cBhvr>
                                      <p:tavLst>
                                        <p:tav tm="0">
                                          <p:val>
                                            <p:fltVal val="0.5"/>
                                          </p:val>
                                        </p:tav>
                                        <p:tav tm="100000">
                                          <p:val>
                                            <p:strVal val="#ppt_x"/>
                                          </p:val>
                                        </p:tav>
                                      </p:tavLst>
                                    </p:anim>
                                    <p:anim calcmode="lin" valueType="num">
                                      <p:cBhvr>
                                        <p:cTn id="36" dur="2000" fill="hold"/>
                                        <p:tgtEl>
                                          <p:spTgt spid="1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2000" fill="hold"/>
                                        <p:tgtEl>
                                          <p:spTgt spid="18"/>
                                        </p:tgtEl>
                                        <p:attrNameLst>
                                          <p:attrName>ppt_w</p:attrName>
                                        </p:attrNameLst>
                                      </p:cBhvr>
                                      <p:tavLst>
                                        <p:tav tm="0">
                                          <p:val>
                                            <p:fltVal val="0"/>
                                          </p:val>
                                        </p:tav>
                                        <p:tav tm="100000">
                                          <p:val>
                                            <p:strVal val="#ppt_w"/>
                                          </p:val>
                                        </p:tav>
                                      </p:tavLst>
                                    </p:anim>
                                    <p:anim calcmode="lin" valueType="num">
                                      <p:cBhvr>
                                        <p:cTn id="40" dur="2000" fill="hold"/>
                                        <p:tgtEl>
                                          <p:spTgt spid="18"/>
                                        </p:tgtEl>
                                        <p:attrNameLst>
                                          <p:attrName>ppt_h</p:attrName>
                                        </p:attrNameLst>
                                      </p:cBhvr>
                                      <p:tavLst>
                                        <p:tav tm="0">
                                          <p:val>
                                            <p:fltVal val="0"/>
                                          </p:val>
                                        </p:tav>
                                        <p:tav tm="100000">
                                          <p:val>
                                            <p:strVal val="#ppt_h"/>
                                          </p:val>
                                        </p:tav>
                                      </p:tavLst>
                                    </p:anim>
                                    <p:anim calcmode="lin" valueType="num">
                                      <p:cBhvr>
                                        <p:cTn id="41" dur="2000" fill="hold"/>
                                        <p:tgtEl>
                                          <p:spTgt spid="18"/>
                                        </p:tgtEl>
                                        <p:attrNameLst>
                                          <p:attrName>ppt_x</p:attrName>
                                        </p:attrNameLst>
                                      </p:cBhvr>
                                      <p:tavLst>
                                        <p:tav tm="0">
                                          <p:val>
                                            <p:fltVal val="0.5"/>
                                          </p:val>
                                        </p:tav>
                                        <p:tav tm="100000">
                                          <p:val>
                                            <p:strVal val="#ppt_x"/>
                                          </p:val>
                                        </p:tav>
                                      </p:tavLst>
                                    </p:anim>
                                    <p:anim calcmode="lin" valueType="num">
                                      <p:cBhvr>
                                        <p:cTn id="42" dur="2000" fill="hold"/>
                                        <p:tgtEl>
                                          <p:spTgt spid="1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2000" fill="hold"/>
                                        <p:tgtEl>
                                          <p:spTgt spid="19"/>
                                        </p:tgtEl>
                                        <p:attrNameLst>
                                          <p:attrName>ppt_w</p:attrName>
                                        </p:attrNameLst>
                                      </p:cBhvr>
                                      <p:tavLst>
                                        <p:tav tm="0">
                                          <p:val>
                                            <p:fltVal val="0"/>
                                          </p:val>
                                        </p:tav>
                                        <p:tav tm="100000">
                                          <p:val>
                                            <p:strVal val="#ppt_w"/>
                                          </p:val>
                                        </p:tav>
                                      </p:tavLst>
                                    </p:anim>
                                    <p:anim calcmode="lin" valueType="num">
                                      <p:cBhvr>
                                        <p:cTn id="46" dur="2000" fill="hold"/>
                                        <p:tgtEl>
                                          <p:spTgt spid="19"/>
                                        </p:tgtEl>
                                        <p:attrNameLst>
                                          <p:attrName>ppt_h</p:attrName>
                                        </p:attrNameLst>
                                      </p:cBhvr>
                                      <p:tavLst>
                                        <p:tav tm="0">
                                          <p:val>
                                            <p:fltVal val="0"/>
                                          </p:val>
                                        </p:tav>
                                        <p:tav tm="100000">
                                          <p:val>
                                            <p:strVal val="#ppt_h"/>
                                          </p:val>
                                        </p:tav>
                                      </p:tavLst>
                                    </p:anim>
                                    <p:anim calcmode="lin" valueType="num">
                                      <p:cBhvr>
                                        <p:cTn id="47" dur="2000" fill="hold"/>
                                        <p:tgtEl>
                                          <p:spTgt spid="19"/>
                                        </p:tgtEl>
                                        <p:attrNameLst>
                                          <p:attrName>ppt_x</p:attrName>
                                        </p:attrNameLst>
                                      </p:cBhvr>
                                      <p:tavLst>
                                        <p:tav tm="0">
                                          <p:val>
                                            <p:fltVal val="0.5"/>
                                          </p:val>
                                        </p:tav>
                                        <p:tav tm="100000">
                                          <p:val>
                                            <p:strVal val="#ppt_x"/>
                                          </p:val>
                                        </p:tav>
                                      </p:tavLst>
                                    </p:anim>
                                    <p:anim calcmode="lin" valueType="num">
                                      <p:cBhvr>
                                        <p:cTn id="48" dur="2000" fill="hold"/>
                                        <p:tgtEl>
                                          <p:spTgt spid="1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p:cTn id="51" dur="2000" fill="hold"/>
                                        <p:tgtEl>
                                          <p:spTgt spid="20"/>
                                        </p:tgtEl>
                                        <p:attrNameLst>
                                          <p:attrName>ppt_w</p:attrName>
                                        </p:attrNameLst>
                                      </p:cBhvr>
                                      <p:tavLst>
                                        <p:tav tm="0">
                                          <p:val>
                                            <p:fltVal val="0"/>
                                          </p:val>
                                        </p:tav>
                                        <p:tav tm="100000">
                                          <p:val>
                                            <p:strVal val="#ppt_w"/>
                                          </p:val>
                                        </p:tav>
                                      </p:tavLst>
                                    </p:anim>
                                    <p:anim calcmode="lin" valueType="num">
                                      <p:cBhvr>
                                        <p:cTn id="52" dur="2000" fill="hold"/>
                                        <p:tgtEl>
                                          <p:spTgt spid="20"/>
                                        </p:tgtEl>
                                        <p:attrNameLst>
                                          <p:attrName>ppt_h</p:attrName>
                                        </p:attrNameLst>
                                      </p:cBhvr>
                                      <p:tavLst>
                                        <p:tav tm="0">
                                          <p:val>
                                            <p:fltVal val="0"/>
                                          </p:val>
                                        </p:tav>
                                        <p:tav tm="100000">
                                          <p:val>
                                            <p:strVal val="#ppt_h"/>
                                          </p:val>
                                        </p:tav>
                                      </p:tavLst>
                                    </p:anim>
                                    <p:anim calcmode="lin" valueType="num">
                                      <p:cBhvr>
                                        <p:cTn id="53" dur="2000" fill="hold"/>
                                        <p:tgtEl>
                                          <p:spTgt spid="20"/>
                                        </p:tgtEl>
                                        <p:attrNameLst>
                                          <p:attrName>ppt_x</p:attrName>
                                        </p:attrNameLst>
                                      </p:cBhvr>
                                      <p:tavLst>
                                        <p:tav tm="0">
                                          <p:val>
                                            <p:fltVal val="0.5"/>
                                          </p:val>
                                        </p:tav>
                                        <p:tav tm="100000">
                                          <p:val>
                                            <p:strVal val="#ppt_x"/>
                                          </p:val>
                                        </p:tav>
                                      </p:tavLst>
                                    </p:anim>
                                    <p:anim calcmode="lin" valueType="num">
                                      <p:cBhvr>
                                        <p:cTn id="54" dur="2000" fill="hold"/>
                                        <p:tgtEl>
                                          <p:spTgt spid="2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1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1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13"/>
                                        </p:tgtEl>
                                        <p:attrNameLst>
                                          <p:attrName>ppt_w</p:attrName>
                                        </p:attrNameLst>
                                      </p:cBhvr>
                                      <p:tavLst>
                                        <p:tav tm="0">
                                          <p:val>
                                            <p:strVal val="ppt_w"/>
                                          </p:val>
                                        </p:tav>
                                        <p:tav tm="100000">
                                          <p:val>
                                            <p:fltVal val="0"/>
                                          </p:val>
                                        </p:tav>
                                      </p:tavLst>
                                    </p:anim>
                                    <p:anim calcmode="lin" valueType="num">
                                      <p:cBhvr>
                                        <p:cTn id="74" dur="2000"/>
                                        <p:tgtEl>
                                          <p:spTgt spid="13"/>
                                        </p:tgtEl>
                                        <p:attrNameLst>
                                          <p:attrName>ppt_h</p:attrName>
                                        </p:attrNameLst>
                                      </p:cBhvr>
                                      <p:tavLst>
                                        <p:tav tm="0">
                                          <p:val>
                                            <p:strVal val="ppt_h"/>
                                          </p:val>
                                        </p:tav>
                                        <p:tav tm="100000">
                                          <p:val>
                                            <p:fltVal val="0"/>
                                          </p:val>
                                        </p:tav>
                                      </p:tavLst>
                                    </p:anim>
                                    <p:anim calcmode="lin" valueType="num">
                                      <p:cBhvr>
                                        <p:cTn id="75" dur="2000"/>
                                        <p:tgtEl>
                                          <p:spTgt spid="13"/>
                                        </p:tgtEl>
                                        <p:attrNameLst>
                                          <p:attrName>ppt_x</p:attrName>
                                        </p:attrNameLst>
                                      </p:cBhvr>
                                      <p:tavLst>
                                        <p:tav tm="0">
                                          <p:val>
                                            <p:strVal val="ppt_x"/>
                                          </p:val>
                                        </p:tav>
                                        <p:tav tm="100000">
                                          <p:val>
                                            <p:fltVal val="0.5"/>
                                          </p:val>
                                        </p:tav>
                                      </p:tavLst>
                                    </p:anim>
                                    <p:anim calcmode="lin" valueType="num">
                                      <p:cBhvr>
                                        <p:cTn id="76" dur="2000"/>
                                        <p:tgtEl>
                                          <p:spTgt spid="13"/>
                                        </p:tgtEl>
                                        <p:attrNameLst>
                                          <p:attrName>ppt_y</p:attrName>
                                        </p:attrNameLst>
                                      </p:cBhvr>
                                      <p:tavLst>
                                        <p:tav tm="0">
                                          <p:val>
                                            <p:strVal val="ppt_y"/>
                                          </p:val>
                                        </p:tav>
                                        <p:tav tm="100000">
                                          <p:val>
                                            <p:fltVal val="0.5"/>
                                          </p:val>
                                        </p:tav>
                                      </p:tavLst>
                                    </p:anim>
                                    <p:set>
                                      <p:cBhvr>
                                        <p:cTn id="77" dur="1" fill="hold">
                                          <p:stCondLst>
                                            <p:cond delay="1999"/>
                                          </p:stCondLst>
                                        </p:cTn>
                                        <p:tgtEl>
                                          <p:spTgt spid="1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14"/>
                                        </p:tgtEl>
                                        <p:attrNameLst>
                                          <p:attrName>ppt_w</p:attrName>
                                        </p:attrNameLst>
                                      </p:cBhvr>
                                      <p:tavLst>
                                        <p:tav tm="0">
                                          <p:val>
                                            <p:strVal val="ppt_w"/>
                                          </p:val>
                                        </p:tav>
                                        <p:tav tm="100000">
                                          <p:val>
                                            <p:fltVal val="0"/>
                                          </p:val>
                                        </p:tav>
                                      </p:tavLst>
                                    </p:anim>
                                    <p:anim calcmode="lin" valueType="num">
                                      <p:cBhvr>
                                        <p:cTn id="80" dur="2000"/>
                                        <p:tgtEl>
                                          <p:spTgt spid="14"/>
                                        </p:tgtEl>
                                        <p:attrNameLst>
                                          <p:attrName>ppt_h</p:attrName>
                                        </p:attrNameLst>
                                      </p:cBhvr>
                                      <p:tavLst>
                                        <p:tav tm="0">
                                          <p:val>
                                            <p:strVal val="ppt_h"/>
                                          </p:val>
                                        </p:tav>
                                        <p:tav tm="100000">
                                          <p:val>
                                            <p:fltVal val="0"/>
                                          </p:val>
                                        </p:tav>
                                      </p:tavLst>
                                    </p:anim>
                                    <p:anim calcmode="lin" valueType="num">
                                      <p:cBhvr>
                                        <p:cTn id="81" dur="2000"/>
                                        <p:tgtEl>
                                          <p:spTgt spid="14"/>
                                        </p:tgtEl>
                                        <p:attrNameLst>
                                          <p:attrName>ppt_x</p:attrName>
                                        </p:attrNameLst>
                                      </p:cBhvr>
                                      <p:tavLst>
                                        <p:tav tm="0">
                                          <p:val>
                                            <p:strVal val="ppt_x"/>
                                          </p:val>
                                        </p:tav>
                                        <p:tav tm="100000">
                                          <p:val>
                                            <p:fltVal val="0.5"/>
                                          </p:val>
                                        </p:tav>
                                      </p:tavLst>
                                    </p:anim>
                                    <p:anim calcmode="lin" valueType="num">
                                      <p:cBhvr>
                                        <p:cTn id="82" dur="2000"/>
                                        <p:tgtEl>
                                          <p:spTgt spid="14"/>
                                        </p:tgtEl>
                                        <p:attrNameLst>
                                          <p:attrName>ppt_y</p:attrName>
                                        </p:attrNameLst>
                                      </p:cBhvr>
                                      <p:tavLst>
                                        <p:tav tm="0">
                                          <p:val>
                                            <p:strVal val="ppt_y"/>
                                          </p:val>
                                        </p:tav>
                                        <p:tav tm="100000">
                                          <p:val>
                                            <p:fltVal val="0.5"/>
                                          </p:val>
                                        </p:tav>
                                      </p:tavLst>
                                    </p:anim>
                                    <p:set>
                                      <p:cBhvr>
                                        <p:cTn id="83" dur="1" fill="hold">
                                          <p:stCondLst>
                                            <p:cond delay="1999"/>
                                          </p:stCondLst>
                                        </p:cTn>
                                        <p:tgtEl>
                                          <p:spTgt spid="1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15"/>
                                        </p:tgtEl>
                                        <p:attrNameLst>
                                          <p:attrName>ppt_w</p:attrName>
                                        </p:attrNameLst>
                                      </p:cBhvr>
                                      <p:tavLst>
                                        <p:tav tm="0">
                                          <p:val>
                                            <p:strVal val="ppt_w"/>
                                          </p:val>
                                        </p:tav>
                                        <p:tav tm="100000">
                                          <p:val>
                                            <p:fltVal val="0"/>
                                          </p:val>
                                        </p:tav>
                                      </p:tavLst>
                                    </p:anim>
                                    <p:anim calcmode="lin" valueType="num">
                                      <p:cBhvr>
                                        <p:cTn id="86" dur="2000"/>
                                        <p:tgtEl>
                                          <p:spTgt spid="15"/>
                                        </p:tgtEl>
                                        <p:attrNameLst>
                                          <p:attrName>ppt_h</p:attrName>
                                        </p:attrNameLst>
                                      </p:cBhvr>
                                      <p:tavLst>
                                        <p:tav tm="0">
                                          <p:val>
                                            <p:strVal val="ppt_h"/>
                                          </p:val>
                                        </p:tav>
                                        <p:tav tm="100000">
                                          <p:val>
                                            <p:fltVal val="0"/>
                                          </p:val>
                                        </p:tav>
                                      </p:tavLst>
                                    </p:anim>
                                    <p:anim calcmode="lin" valueType="num">
                                      <p:cBhvr>
                                        <p:cTn id="87" dur="2000"/>
                                        <p:tgtEl>
                                          <p:spTgt spid="15"/>
                                        </p:tgtEl>
                                        <p:attrNameLst>
                                          <p:attrName>ppt_x</p:attrName>
                                        </p:attrNameLst>
                                      </p:cBhvr>
                                      <p:tavLst>
                                        <p:tav tm="0">
                                          <p:val>
                                            <p:strVal val="ppt_x"/>
                                          </p:val>
                                        </p:tav>
                                        <p:tav tm="100000">
                                          <p:val>
                                            <p:fltVal val="0.5"/>
                                          </p:val>
                                        </p:tav>
                                      </p:tavLst>
                                    </p:anim>
                                    <p:anim calcmode="lin" valueType="num">
                                      <p:cBhvr>
                                        <p:cTn id="88" dur="2000"/>
                                        <p:tgtEl>
                                          <p:spTgt spid="15"/>
                                        </p:tgtEl>
                                        <p:attrNameLst>
                                          <p:attrName>ppt_y</p:attrName>
                                        </p:attrNameLst>
                                      </p:cBhvr>
                                      <p:tavLst>
                                        <p:tav tm="0">
                                          <p:val>
                                            <p:strVal val="ppt_y"/>
                                          </p:val>
                                        </p:tav>
                                        <p:tav tm="100000">
                                          <p:val>
                                            <p:fltVal val="0.5"/>
                                          </p:val>
                                        </p:tav>
                                      </p:tavLst>
                                    </p:anim>
                                    <p:set>
                                      <p:cBhvr>
                                        <p:cTn id="89" dur="1" fill="hold">
                                          <p:stCondLst>
                                            <p:cond delay="1999"/>
                                          </p:stCondLst>
                                        </p:cTn>
                                        <p:tgtEl>
                                          <p:spTgt spid="1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16"/>
                                        </p:tgtEl>
                                        <p:attrNameLst>
                                          <p:attrName>ppt_w</p:attrName>
                                        </p:attrNameLst>
                                      </p:cBhvr>
                                      <p:tavLst>
                                        <p:tav tm="0">
                                          <p:val>
                                            <p:strVal val="ppt_w"/>
                                          </p:val>
                                        </p:tav>
                                        <p:tav tm="100000">
                                          <p:val>
                                            <p:fltVal val="0"/>
                                          </p:val>
                                        </p:tav>
                                      </p:tavLst>
                                    </p:anim>
                                    <p:anim calcmode="lin" valueType="num">
                                      <p:cBhvr>
                                        <p:cTn id="92" dur="2000"/>
                                        <p:tgtEl>
                                          <p:spTgt spid="16"/>
                                        </p:tgtEl>
                                        <p:attrNameLst>
                                          <p:attrName>ppt_h</p:attrName>
                                        </p:attrNameLst>
                                      </p:cBhvr>
                                      <p:tavLst>
                                        <p:tav tm="0">
                                          <p:val>
                                            <p:strVal val="ppt_h"/>
                                          </p:val>
                                        </p:tav>
                                        <p:tav tm="100000">
                                          <p:val>
                                            <p:fltVal val="0"/>
                                          </p:val>
                                        </p:tav>
                                      </p:tavLst>
                                    </p:anim>
                                    <p:anim calcmode="lin" valueType="num">
                                      <p:cBhvr>
                                        <p:cTn id="93" dur="2000"/>
                                        <p:tgtEl>
                                          <p:spTgt spid="16"/>
                                        </p:tgtEl>
                                        <p:attrNameLst>
                                          <p:attrName>ppt_x</p:attrName>
                                        </p:attrNameLst>
                                      </p:cBhvr>
                                      <p:tavLst>
                                        <p:tav tm="0">
                                          <p:val>
                                            <p:strVal val="ppt_x"/>
                                          </p:val>
                                        </p:tav>
                                        <p:tav tm="100000">
                                          <p:val>
                                            <p:fltVal val="0.5"/>
                                          </p:val>
                                        </p:tav>
                                      </p:tavLst>
                                    </p:anim>
                                    <p:anim calcmode="lin" valueType="num">
                                      <p:cBhvr>
                                        <p:cTn id="94" dur="2000"/>
                                        <p:tgtEl>
                                          <p:spTgt spid="16"/>
                                        </p:tgtEl>
                                        <p:attrNameLst>
                                          <p:attrName>ppt_y</p:attrName>
                                        </p:attrNameLst>
                                      </p:cBhvr>
                                      <p:tavLst>
                                        <p:tav tm="0">
                                          <p:val>
                                            <p:strVal val="ppt_y"/>
                                          </p:val>
                                        </p:tav>
                                        <p:tav tm="100000">
                                          <p:val>
                                            <p:fltVal val="0.5"/>
                                          </p:val>
                                        </p:tav>
                                      </p:tavLst>
                                    </p:anim>
                                    <p:set>
                                      <p:cBhvr>
                                        <p:cTn id="95" dur="1" fill="hold">
                                          <p:stCondLst>
                                            <p:cond delay="1999"/>
                                          </p:stCondLst>
                                        </p:cTn>
                                        <p:tgtEl>
                                          <p:spTgt spid="1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17"/>
                                        </p:tgtEl>
                                        <p:attrNameLst>
                                          <p:attrName>ppt_w</p:attrName>
                                        </p:attrNameLst>
                                      </p:cBhvr>
                                      <p:tavLst>
                                        <p:tav tm="0">
                                          <p:val>
                                            <p:strVal val="ppt_w"/>
                                          </p:val>
                                        </p:tav>
                                        <p:tav tm="100000">
                                          <p:val>
                                            <p:fltVal val="0"/>
                                          </p:val>
                                        </p:tav>
                                      </p:tavLst>
                                    </p:anim>
                                    <p:anim calcmode="lin" valueType="num">
                                      <p:cBhvr>
                                        <p:cTn id="98" dur="2000"/>
                                        <p:tgtEl>
                                          <p:spTgt spid="17"/>
                                        </p:tgtEl>
                                        <p:attrNameLst>
                                          <p:attrName>ppt_h</p:attrName>
                                        </p:attrNameLst>
                                      </p:cBhvr>
                                      <p:tavLst>
                                        <p:tav tm="0">
                                          <p:val>
                                            <p:strVal val="ppt_h"/>
                                          </p:val>
                                        </p:tav>
                                        <p:tav tm="100000">
                                          <p:val>
                                            <p:fltVal val="0"/>
                                          </p:val>
                                        </p:tav>
                                      </p:tavLst>
                                    </p:anim>
                                    <p:anim calcmode="lin" valueType="num">
                                      <p:cBhvr>
                                        <p:cTn id="99" dur="2000"/>
                                        <p:tgtEl>
                                          <p:spTgt spid="17"/>
                                        </p:tgtEl>
                                        <p:attrNameLst>
                                          <p:attrName>ppt_x</p:attrName>
                                        </p:attrNameLst>
                                      </p:cBhvr>
                                      <p:tavLst>
                                        <p:tav tm="0">
                                          <p:val>
                                            <p:strVal val="ppt_x"/>
                                          </p:val>
                                        </p:tav>
                                        <p:tav tm="100000">
                                          <p:val>
                                            <p:fltVal val="0.5"/>
                                          </p:val>
                                        </p:tav>
                                      </p:tavLst>
                                    </p:anim>
                                    <p:anim calcmode="lin" valueType="num">
                                      <p:cBhvr>
                                        <p:cTn id="100" dur="2000"/>
                                        <p:tgtEl>
                                          <p:spTgt spid="17"/>
                                        </p:tgtEl>
                                        <p:attrNameLst>
                                          <p:attrName>ppt_y</p:attrName>
                                        </p:attrNameLst>
                                      </p:cBhvr>
                                      <p:tavLst>
                                        <p:tav tm="0">
                                          <p:val>
                                            <p:strVal val="ppt_y"/>
                                          </p:val>
                                        </p:tav>
                                        <p:tav tm="100000">
                                          <p:val>
                                            <p:fltVal val="0.5"/>
                                          </p:val>
                                        </p:tav>
                                      </p:tavLst>
                                    </p:anim>
                                    <p:set>
                                      <p:cBhvr>
                                        <p:cTn id="101" dur="1" fill="hold">
                                          <p:stCondLst>
                                            <p:cond delay="1999"/>
                                          </p:stCondLst>
                                        </p:cTn>
                                        <p:tgtEl>
                                          <p:spTgt spid="1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8"/>
                                        </p:tgtEl>
                                        <p:attrNameLst>
                                          <p:attrName>ppt_w</p:attrName>
                                        </p:attrNameLst>
                                      </p:cBhvr>
                                      <p:tavLst>
                                        <p:tav tm="0">
                                          <p:val>
                                            <p:strVal val="ppt_w"/>
                                          </p:val>
                                        </p:tav>
                                        <p:tav tm="100000">
                                          <p:val>
                                            <p:fltVal val="0"/>
                                          </p:val>
                                        </p:tav>
                                      </p:tavLst>
                                    </p:anim>
                                    <p:anim calcmode="lin" valueType="num">
                                      <p:cBhvr>
                                        <p:cTn id="104" dur="2000"/>
                                        <p:tgtEl>
                                          <p:spTgt spid="18"/>
                                        </p:tgtEl>
                                        <p:attrNameLst>
                                          <p:attrName>ppt_h</p:attrName>
                                        </p:attrNameLst>
                                      </p:cBhvr>
                                      <p:tavLst>
                                        <p:tav tm="0">
                                          <p:val>
                                            <p:strVal val="ppt_h"/>
                                          </p:val>
                                        </p:tav>
                                        <p:tav tm="100000">
                                          <p:val>
                                            <p:fltVal val="0"/>
                                          </p:val>
                                        </p:tav>
                                      </p:tavLst>
                                    </p:anim>
                                    <p:anim calcmode="lin" valueType="num">
                                      <p:cBhvr>
                                        <p:cTn id="105" dur="2000"/>
                                        <p:tgtEl>
                                          <p:spTgt spid="18"/>
                                        </p:tgtEl>
                                        <p:attrNameLst>
                                          <p:attrName>ppt_x</p:attrName>
                                        </p:attrNameLst>
                                      </p:cBhvr>
                                      <p:tavLst>
                                        <p:tav tm="0">
                                          <p:val>
                                            <p:strVal val="ppt_x"/>
                                          </p:val>
                                        </p:tav>
                                        <p:tav tm="100000">
                                          <p:val>
                                            <p:fltVal val="0.5"/>
                                          </p:val>
                                        </p:tav>
                                      </p:tavLst>
                                    </p:anim>
                                    <p:anim calcmode="lin" valueType="num">
                                      <p:cBhvr>
                                        <p:cTn id="106" dur="2000"/>
                                        <p:tgtEl>
                                          <p:spTgt spid="18"/>
                                        </p:tgtEl>
                                        <p:attrNameLst>
                                          <p:attrName>ppt_y</p:attrName>
                                        </p:attrNameLst>
                                      </p:cBhvr>
                                      <p:tavLst>
                                        <p:tav tm="0">
                                          <p:val>
                                            <p:strVal val="ppt_y"/>
                                          </p:val>
                                        </p:tav>
                                        <p:tav tm="100000">
                                          <p:val>
                                            <p:fltVal val="0.5"/>
                                          </p:val>
                                        </p:tav>
                                      </p:tavLst>
                                    </p:anim>
                                    <p:set>
                                      <p:cBhvr>
                                        <p:cTn id="107" dur="1" fill="hold">
                                          <p:stCondLst>
                                            <p:cond delay="1999"/>
                                          </p:stCondLst>
                                        </p:cTn>
                                        <p:tgtEl>
                                          <p:spTgt spid="1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9"/>
                                        </p:tgtEl>
                                        <p:attrNameLst>
                                          <p:attrName>ppt_w</p:attrName>
                                        </p:attrNameLst>
                                      </p:cBhvr>
                                      <p:tavLst>
                                        <p:tav tm="0">
                                          <p:val>
                                            <p:strVal val="ppt_w"/>
                                          </p:val>
                                        </p:tav>
                                        <p:tav tm="100000">
                                          <p:val>
                                            <p:fltVal val="0"/>
                                          </p:val>
                                        </p:tav>
                                      </p:tavLst>
                                    </p:anim>
                                    <p:anim calcmode="lin" valueType="num">
                                      <p:cBhvr>
                                        <p:cTn id="110" dur="2000"/>
                                        <p:tgtEl>
                                          <p:spTgt spid="19"/>
                                        </p:tgtEl>
                                        <p:attrNameLst>
                                          <p:attrName>ppt_h</p:attrName>
                                        </p:attrNameLst>
                                      </p:cBhvr>
                                      <p:tavLst>
                                        <p:tav tm="0">
                                          <p:val>
                                            <p:strVal val="ppt_h"/>
                                          </p:val>
                                        </p:tav>
                                        <p:tav tm="100000">
                                          <p:val>
                                            <p:fltVal val="0"/>
                                          </p:val>
                                        </p:tav>
                                      </p:tavLst>
                                    </p:anim>
                                    <p:anim calcmode="lin" valueType="num">
                                      <p:cBhvr>
                                        <p:cTn id="111" dur="2000"/>
                                        <p:tgtEl>
                                          <p:spTgt spid="19"/>
                                        </p:tgtEl>
                                        <p:attrNameLst>
                                          <p:attrName>ppt_x</p:attrName>
                                        </p:attrNameLst>
                                      </p:cBhvr>
                                      <p:tavLst>
                                        <p:tav tm="0">
                                          <p:val>
                                            <p:strVal val="ppt_x"/>
                                          </p:val>
                                        </p:tav>
                                        <p:tav tm="100000">
                                          <p:val>
                                            <p:fltVal val="0.5"/>
                                          </p:val>
                                        </p:tav>
                                      </p:tavLst>
                                    </p:anim>
                                    <p:anim calcmode="lin" valueType="num">
                                      <p:cBhvr>
                                        <p:cTn id="112" dur="2000"/>
                                        <p:tgtEl>
                                          <p:spTgt spid="19"/>
                                        </p:tgtEl>
                                        <p:attrNameLst>
                                          <p:attrName>ppt_y</p:attrName>
                                        </p:attrNameLst>
                                      </p:cBhvr>
                                      <p:tavLst>
                                        <p:tav tm="0">
                                          <p:val>
                                            <p:strVal val="ppt_y"/>
                                          </p:val>
                                        </p:tav>
                                        <p:tav tm="100000">
                                          <p:val>
                                            <p:fltVal val="0.5"/>
                                          </p:val>
                                        </p:tav>
                                      </p:tavLst>
                                    </p:anim>
                                    <p:set>
                                      <p:cBhvr>
                                        <p:cTn id="113" dur="1" fill="hold">
                                          <p:stCondLst>
                                            <p:cond delay="1999"/>
                                          </p:stCondLst>
                                        </p:cTn>
                                        <p:tgtEl>
                                          <p:spTgt spid="1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20"/>
                                        </p:tgtEl>
                                        <p:attrNameLst>
                                          <p:attrName>ppt_w</p:attrName>
                                        </p:attrNameLst>
                                      </p:cBhvr>
                                      <p:tavLst>
                                        <p:tav tm="0">
                                          <p:val>
                                            <p:strVal val="ppt_w"/>
                                          </p:val>
                                        </p:tav>
                                        <p:tav tm="100000">
                                          <p:val>
                                            <p:fltVal val="0"/>
                                          </p:val>
                                        </p:tav>
                                      </p:tavLst>
                                    </p:anim>
                                    <p:anim calcmode="lin" valueType="num">
                                      <p:cBhvr>
                                        <p:cTn id="116" dur="2000"/>
                                        <p:tgtEl>
                                          <p:spTgt spid="20"/>
                                        </p:tgtEl>
                                        <p:attrNameLst>
                                          <p:attrName>ppt_h</p:attrName>
                                        </p:attrNameLst>
                                      </p:cBhvr>
                                      <p:tavLst>
                                        <p:tav tm="0">
                                          <p:val>
                                            <p:strVal val="ppt_h"/>
                                          </p:val>
                                        </p:tav>
                                        <p:tav tm="100000">
                                          <p:val>
                                            <p:fltVal val="0"/>
                                          </p:val>
                                        </p:tav>
                                      </p:tavLst>
                                    </p:anim>
                                    <p:anim calcmode="lin" valueType="num">
                                      <p:cBhvr>
                                        <p:cTn id="117" dur="2000"/>
                                        <p:tgtEl>
                                          <p:spTgt spid="20"/>
                                        </p:tgtEl>
                                        <p:attrNameLst>
                                          <p:attrName>ppt_x</p:attrName>
                                        </p:attrNameLst>
                                      </p:cBhvr>
                                      <p:tavLst>
                                        <p:tav tm="0">
                                          <p:val>
                                            <p:strVal val="ppt_x"/>
                                          </p:val>
                                        </p:tav>
                                        <p:tav tm="100000">
                                          <p:val>
                                            <p:fltVal val="0.5"/>
                                          </p:val>
                                        </p:tav>
                                      </p:tavLst>
                                    </p:anim>
                                    <p:anim calcmode="lin" valueType="num">
                                      <p:cBhvr>
                                        <p:cTn id="118" dur="2000"/>
                                        <p:tgtEl>
                                          <p:spTgt spid="20"/>
                                        </p:tgtEl>
                                        <p:attrNameLst>
                                          <p:attrName>ppt_y</p:attrName>
                                        </p:attrNameLst>
                                      </p:cBhvr>
                                      <p:tavLst>
                                        <p:tav tm="0">
                                          <p:val>
                                            <p:strVal val="ppt_y"/>
                                          </p:val>
                                        </p:tav>
                                        <p:tav tm="100000">
                                          <p:val>
                                            <p:fltVal val="0.5"/>
                                          </p:val>
                                        </p:tav>
                                      </p:tavLst>
                                    </p:anim>
                                    <p:set>
                                      <p:cBhvr>
                                        <p:cTn id="119" dur="1" fill="hold">
                                          <p:stCondLst>
                                            <p:cond delay="1999"/>
                                          </p:stCondLst>
                                        </p:cTn>
                                        <p:tgtEl>
                                          <p:spTgt spid="2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1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1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1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1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2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6" presetClass="entr" presetSubtype="16"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circle(in)">
                                      <p:cBhvr>
                                        <p:cTn id="142" dur="2000"/>
                                        <p:tgtEl>
                                          <p:spTgt spid="2"/>
                                        </p:tgtEl>
                                      </p:cBhvr>
                                    </p:animEffect>
                                  </p:childTnLst>
                                </p:cTn>
                              </p:par>
                            </p:childTnLst>
                          </p:cTn>
                        </p:par>
                        <p:par>
                          <p:cTn id="143" fill="hold">
                            <p:stCondLst>
                              <p:cond delay="8000"/>
                            </p:stCondLst>
                            <p:childTnLst>
                              <p:par>
                                <p:cTn id="144" presetID="10" presetClass="entr" presetSubtype="0" fill="hold" nodeType="afterEffect">
                                  <p:stCondLst>
                                    <p:cond delay="0"/>
                                  </p:stCondLst>
                                  <p:childTnLst>
                                    <p:set>
                                      <p:cBhvr>
                                        <p:cTn id="145" dur="1" fill="hold">
                                          <p:stCondLst>
                                            <p:cond delay="0"/>
                                          </p:stCondLst>
                                        </p:cTn>
                                        <p:tgtEl>
                                          <p:spTgt spid="3"/>
                                        </p:tgtEl>
                                        <p:attrNameLst>
                                          <p:attrName>style.visibility</p:attrName>
                                        </p:attrNameLst>
                                      </p:cBhvr>
                                      <p:to>
                                        <p:strVal val="visible"/>
                                      </p:to>
                                    </p:set>
                                    <p:animEffect transition="in" filter="fade">
                                      <p:cBhvr>
                                        <p:cTn id="146"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a220085bec3bc9f21b6516dff5c476b.jpg"/>
          <p:cNvPicPr>
            <a:picLocks noChangeAspect="1"/>
          </p:cNvPicPr>
          <p:nvPr/>
        </p:nvPicPr>
        <p:blipFill>
          <a:blip r:embed="rId2"/>
          <a:stretch>
            <a:fillRect/>
          </a:stretch>
        </p:blipFill>
        <p:spPr>
          <a:xfrm>
            <a:off x="1" y="0"/>
            <a:ext cx="9144000" cy="5143500"/>
          </a:xfrm>
          <a:prstGeom prst="rect">
            <a:avLst/>
          </a:prstGeom>
        </p:spPr>
      </p:pic>
      <p:sp>
        <p:nvSpPr>
          <p:cNvPr id="3" name="2 CuadroTexto"/>
          <p:cNvSpPr txBox="1"/>
          <p:nvPr/>
        </p:nvSpPr>
        <p:spPr>
          <a:xfrm>
            <a:off x="5286380" y="500048"/>
            <a:ext cx="3643338" cy="1477328"/>
          </a:xfrm>
          <a:prstGeom prst="rect">
            <a:avLst/>
          </a:prstGeom>
          <a:noFill/>
        </p:spPr>
        <p:txBody>
          <a:bodyPr wrap="square" rtlCol="0">
            <a:spAutoFit/>
          </a:bodyPr>
          <a:lstStyle/>
          <a:p>
            <a:r>
              <a:rPr lang="es-PE" dirty="0" smtClean="0">
                <a:solidFill>
                  <a:schemeClr val="bg1"/>
                </a:solidFill>
              </a:rPr>
              <a:t>Los encuentros en el camino son como puentes que conectan almas errantes. Cruzamos ríos de risas y lágrimas, construyendo conexiones que resisten el paso del tiempo. </a:t>
            </a:r>
          </a:p>
        </p:txBody>
      </p:sp>
      <p:sp>
        <p:nvSpPr>
          <p:cNvPr id="4" name="3 CuadroTexto"/>
          <p:cNvSpPr txBox="1"/>
          <p:nvPr/>
        </p:nvSpPr>
        <p:spPr>
          <a:xfrm>
            <a:off x="500034" y="2928940"/>
            <a:ext cx="3643338" cy="1754326"/>
          </a:xfrm>
          <a:prstGeom prst="rect">
            <a:avLst/>
          </a:prstGeom>
          <a:noFill/>
        </p:spPr>
        <p:txBody>
          <a:bodyPr wrap="square" rtlCol="0">
            <a:spAutoFit/>
          </a:bodyPr>
          <a:lstStyle/>
          <a:p>
            <a:r>
              <a:rPr lang="es-PE" dirty="0" smtClean="0">
                <a:solidFill>
                  <a:schemeClr val="bg1"/>
                </a:solidFill>
              </a:rPr>
              <a:t>Cada abrazo, cada palabra compartida, es un ladrillo en el puente de la humanidad, recordándonos que estamos entrelazados en esta danza efímera de experiencias y emociones.</a:t>
            </a:r>
          </a:p>
          <a:p>
            <a:endParaRPr lang="es-PE" dirty="0"/>
          </a:p>
        </p:txBody>
      </p:sp>
    </p:spTree>
  </p:cSld>
  <p:clrMapOvr>
    <a:masterClrMapping/>
  </p:clrMapOvr>
  <p:transition advClick="0" advTm="30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452103"/>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tapeta-jesienne-drzewa-przy-polnej-drodze-w-beskid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025d84f6.png"/>
          <p:cNvPicPr>
            <a:picLocks noChangeAspect="1"/>
          </p:cNvPicPr>
          <p:nvPr/>
        </p:nvPicPr>
        <p:blipFill>
          <a:blip r:embed="rId3" cstate="print"/>
          <a:stretch>
            <a:fillRect/>
          </a:stretch>
        </p:blipFill>
        <p:spPr>
          <a:xfrm>
            <a:off x="120863" y="1857370"/>
            <a:ext cx="1879369" cy="2591759"/>
          </a:xfrm>
          <a:prstGeom prst="rect">
            <a:avLst/>
          </a:prstGeom>
        </p:spPr>
      </p:pic>
      <p:pic>
        <p:nvPicPr>
          <p:cNvPr id="4" name="3 Imagen" descr="fashion-flower-colour-art-logo-CCE39EDD13-seeklogo.com.png"/>
          <p:cNvPicPr>
            <a:picLocks noChangeAspect="1"/>
          </p:cNvPicPr>
          <p:nvPr/>
        </p:nvPicPr>
        <p:blipFill>
          <a:blip r:embed="rId4">
            <a:lum contrast="40000"/>
          </a:blip>
          <a:stretch>
            <a:fillRect/>
          </a:stretch>
        </p:blipFill>
        <p:spPr>
          <a:xfrm>
            <a:off x="0" y="1"/>
            <a:ext cx="962890" cy="928676"/>
          </a:xfrm>
          <a:prstGeom prst="rect">
            <a:avLst/>
          </a:prstGeom>
        </p:spPr>
      </p:pic>
      <p:pic>
        <p:nvPicPr>
          <p:cNvPr id="5" name="4 Imagen" descr="fashion-flower-colour-art-logo-CCE39EDD13-seeklogo.com.png"/>
          <p:cNvPicPr>
            <a:picLocks noChangeAspect="1"/>
          </p:cNvPicPr>
          <p:nvPr/>
        </p:nvPicPr>
        <p:blipFill>
          <a:blip r:embed="rId4">
            <a:lum contrast="40000"/>
          </a:blip>
          <a:stretch>
            <a:fillRect/>
          </a:stretch>
        </p:blipFill>
        <p:spPr>
          <a:xfrm>
            <a:off x="8181110" y="0"/>
            <a:ext cx="962890" cy="928676"/>
          </a:xfrm>
          <a:prstGeom prst="rect">
            <a:avLst/>
          </a:prstGeom>
        </p:spPr>
      </p:pic>
      <p:pic>
        <p:nvPicPr>
          <p:cNvPr id="6" name="5 Imagen" descr="fashion-flower-colour-art-logo-CCE39EDD13-seeklogo.com.png"/>
          <p:cNvPicPr>
            <a:picLocks noChangeAspect="1"/>
          </p:cNvPicPr>
          <p:nvPr/>
        </p:nvPicPr>
        <p:blipFill>
          <a:blip r:embed="rId4">
            <a:lum contrast="40000"/>
          </a:blip>
          <a:stretch>
            <a:fillRect/>
          </a:stretch>
        </p:blipFill>
        <p:spPr>
          <a:xfrm>
            <a:off x="0" y="4214824"/>
            <a:ext cx="962890" cy="928676"/>
          </a:xfrm>
          <a:prstGeom prst="rect">
            <a:avLst/>
          </a:prstGeom>
        </p:spPr>
      </p:pic>
      <p:pic>
        <p:nvPicPr>
          <p:cNvPr id="7" name="6 Imagen" descr="fashion-flower-colour-art-logo-CCE39EDD13-seeklogo.com.png"/>
          <p:cNvPicPr>
            <a:picLocks noChangeAspect="1"/>
          </p:cNvPicPr>
          <p:nvPr/>
        </p:nvPicPr>
        <p:blipFill>
          <a:blip r:embed="rId4">
            <a:lum contrast="40000"/>
          </a:blip>
          <a:stretch>
            <a:fillRect/>
          </a:stretch>
        </p:blipFill>
        <p:spPr>
          <a:xfrm>
            <a:off x="8181110" y="4214824"/>
            <a:ext cx="962890" cy="928676"/>
          </a:xfrm>
          <a:prstGeom prst="rect">
            <a:avLst/>
          </a:prstGeom>
        </p:spPr>
      </p:pic>
      <p:pic>
        <p:nvPicPr>
          <p:cNvPr id="8" name="7 Imagen" descr="fashion-flower-colour-art-logo-CCE39EDD13-seeklogo.com.png"/>
          <p:cNvPicPr>
            <a:picLocks noChangeAspect="1"/>
          </p:cNvPicPr>
          <p:nvPr/>
        </p:nvPicPr>
        <p:blipFill>
          <a:blip r:embed="rId4">
            <a:lum contrast="40000"/>
          </a:blip>
          <a:stretch>
            <a:fillRect/>
          </a:stretch>
        </p:blipFill>
        <p:spPr>
          <a:xfrm>
            <a:off x="3714744" y="2714626"/>
            <a:ext cx="962890" cy="928676"/>
          </a:xfrm>
          <a:prstGeom prst="rect">
            <a:avLst/>
          </a:prstGeom>
        </p:spPr>
      </p:pic>
      <p:pic>
        <p:nvPicPr>
          <p:cNvPr id="9" name="8 Imagen" descr="fashion-flower-colour-art-logo-CCE39EDD13-seeklogo.com.png"/>
          <p:cNvPicPr>
            <a:picLocks noChangeAspect="1"/>
          </p:cNvPicPr>
          <p:nvPr/>
        </p:nvPicPr>
        <p:blipFill>
          <a:blip r:embed="rId4">
            <a:lum contrast="40000"/>
          </a:blip>
          <a:stretch>
            <a:fillRect/>
          </a:stretch>
        </p:blipFill>
        <p:spPr>
          <a:xfrm>
            <a:off x="3714744" y="1928808"/>
            <a:ext cx="962890" cy="928676"/>
          </a:xfrm>
          <a:prstGeom prst="rect">
            <a:avLst/>
          </a:prstGeom>
        </p:spPr>
      </p:pic>
      <p:pic>
        <p:nvPicPr>
          <p:cNvPr id="10" name="9 Imagen" descr="fashion-flower-colour-art-logo-CCE39EDD13-seeklogo.com.png"/>
          <p:cNvPicPr>
            <a:picLocks noChangeAspect="1"/>
          </p:cNvPicPr>
          <p:nvPr/>
        </p:nvPicPr>
        <p:blipFill>
          <a:blip r:embed="rId4">
            <a:lum contrast="40000"/>
          </a:blip>
          <a:stretch>
            <a:fillRect/>
          </a:stretch>
        </p:blipFill>
        <p:spPr>
          <a:xfrm>
            <a:off x="4572000" y="2714626"/>
            <a:ext cx="962890" cy="928676"/>
          </a:xfrm>
          <a:prstGeom prst="rect">
            <a:avLst/>
          </a:prstGeom>
        </p:spPr>
      </p:pic>
      <p:pic>
        <p:nvPicPr>
          <p:cNvPr id="11" name="10 Imagen" descr="fashion-flower-colour-art-logo-CCE39EDD13-seeklogo.com.png"/>
          <p:cNvPicPr>
            <a:picLocks noChangeAspect="1"/>
          </p:cNvPicPr>
          <p:nvPr/>
        </p:nvPicPr>
        <p:blipFill>
          <a:blip r:embed="rId4">
            <a:lum contrast="40000"/>
          </a:blip>
          <a:stretch>
            <a:fillRect/>
          </a:stretch>
        </p:blipFill>
        <p:spPr>
          <a:xfrm>
            <a:off x="4572000" y="1928808"/>
            <a:ext cx="962890" cy="928676"/>
          </a:xfrm>
          <a:prstGeom prst="rect">
            <a:avLst/>
          </a:prstGeom>
        </p:spPr>
      </p:pic>
      <p:pic>
        <p:nvPicPr>
          <p:cNvPr id="12" name="11 Imagen" descr="fashion-flower-colour-art-logo-CCE39EDD13-seeklogo.com.png"/>
          <p:cNvPicPr>
            <a:picLocks noChangeAspect="1"/>
          </p:cNvPicPr>
          <p:nvPr/>
        </p:nvPicPr>
        <p:blipFill>
          <a:blip r:embed="rId4">
            <a:lum contrast="40000"/>
          </a:blip>
          <a:stretch>
            <a:fillRect/>
          </a:stretch>
        </p:blipFill>
        <p:spPr>
          <a:xfrm>
            <a:off x="5643570" y="1785932"/>
            <a:ext cx="962890" cy="928676"/>
          </a:xfrm>
          <a:prstGeom prst="rect">
            <a:avLst/>
          </a:prstGeom>
        </p:spPr>
      </p:pic>
      <p:pic>
        <p:nvPicPr>
          <p:cNvPr id="13" name="12 Imagen" descr="fashion-flower-colour-art-logo-CCE39EDD13-seeklogo.com.png"/>
          <p:cNvPicPr>
            <a:picLocks noChangeAspect="1"/>
          </p:cNvPicPr>
          <p:nvPr/>
        </p:nvPicPr>
        <p:blipFill>
          <a:blip r:embed="rId4">
            <a:lum contrast="40000"/>
          </a:blip>
          <a:stretch>
            <a:fillRect/>
          </a:stretch>
        </p:blipFill>
        <p:spPr>
          <a:xfrm>
            <a:off x="6572264" y="1357304"/>
            <a:ext cx="962890" cy="928676"/>
          </a:xfrm>
          <a:prstGeom prst="rect">
            <a:avLst/>
          </a:prstGeom>
        </p:spPr>
      </p:pic>
      <p:pic>
        <p:nvPicPr>
          <p:cNvPr id="14" name="13 Imagen" descr="fashion-flower-colour-art-logo-CCE39EDD13-seeklogo.com.png"/>
          <p:cNvPicPr>
            <a:picLocks noChangeAspect="1"/>
          </p:cNvPicPr>
          <p:nvPr/>
        </p:nvPicPr>
        <p:blipFill>
          <a:blip r:embed="rId4">
            <a:lum contrast="40000"/>
          </a:blip>
          <a:stretch>
            <a:fillRect/>
          </a:stretch>
        </p:blipFill>
        <p:spPr>
          <a:xfrm>
            <a:off x="7500958" y="857238"/>
            <a:ext cx="962890" cy="928676"/>
          </a:xfrm>
          <a:prstGeom prst="rect">
            <a:avLst/>
          </a:prstGeom>
        </p:spPr>
      </p:pic>
      <p:pic>
        <p:nvPicPr>
          <p:cNvPr id="15" name="14 Imagen" descr="fashion-flower-colour-art-logo-CCE39EDD13-seeklogo.com.png"/>
          <p:cNvPicPr>
            <a:picLocks noChangeAspect="1"/>
          </p:cNvPicPr>
          <p:nvPr/>
        </p:nvPicPr>
        <p:blipFill>
          <a:blip r:embed="rId4">
            <a:lum contrast="40000"/>
          </a:blip>
          <a:stretch>
            <a:fillRect/>
          </a:stretch>
        </p:blipFill>
        <p:spPr>
          <a:xfrm>
            <a:off x="5715008" y="2786064"/>
            <a:ext cx="962890" cy="928676"/>
          </a:xfrm>
          <a:prstGeom prst="rect">
            <a:avLst/>
          </a:prstGeom>
        </p:spPr>
      </p:pic>
      <p:pic>
        <p:nvPicPr>
          <p:cNvPr id="16" name="15 Imagen" descr="fashion-flower-colour-art-logo-CCE39EDD13-seeklogo.com.png"/>
          <p:cNvPicPr>
            <a:picLocks noChangeAspect="1"/>
          </p:cNvPicPr>
          <p:nvPr/>
        </p:nvPicPr>
        <p:blipFill>
          <a:blip r:embed="rId4">
            <a:lum contrast="40000"/>
          </a:blip>
          <a:stretch>
            <a:fillRect/>
          </a:stretch>
        </p:blipFill>
        <p:spPr>
          <a:xfrm>
            <a:off x="6643702" y="3214692"/>
            <a:ext cx="962890" cy="928676"/>
          </a:xfrm>
          <a:prstGeom prst="rect">
            <a:avLst/>
          </a:prstGeom>
        </p:spPr>
      </p:pic>
      <p:pic>
        <p:nvPicPr>
          <p:cNvPr id="17" name="16 Imagen" descr="fashion-flower-colour-art-logo-CCE39EDD13-seeklogo.com.png"/>
          <p:cNvPicPr>
            <a:picLocks noChangeAspect="1"/>
          </p:cNvPicPr>
          <p:nvPr/>
        </p:nvPicPr>
        <p:blipFill>
          <a:blip r:embed="rId4">
            <a:lum contrast="40000"/>
          </a:blip>
          <a:stretch>
            <a:fillRect/>
          </a:stretch>
        </p:blipFill>
        <p:spPr>
          <a:xfrm>
            <a:off x="7429520" y="3643320"/>
            <a:ext cx="962890" cy="928676"/>
          </a:xfrm>
          <a:prstGeom prst="rect">
            <a:avLst/>
          </a:prstGeom>
        </p:spPr>
      </p:pic>
      <p:pic>
        <p:nvPicPr>
          <p:cNvPr id="18" name="17 Imagen" descr="fashion-flower-colour-art-logo-CCE39EDD13-seeklogo.com.png"/>
          <p:cNvPicPr>
            <a:picLocks noChangeAspect="1"/>
          </p:cNvPicPr>
          <p:nvPr/>
        </p:nvPicPr>
        <p:blipFill>
          <a:blip r:embed="rId4">
            <a:lum contrast="40000"/>
          </a:blip>
          <a:stretch>
            <a:fillRect/>
          </a:stretch>
        </p:blipFill>
        <p:spPr>
          <a:xfrm>
            <a:off x="500034" y="642924"/>
            <a:ext cx="962890" cy="928676"/>
          </a:xfrm>
          <a:prstGeom prst="rect">
            <a:avLst/>
          </a:prstGeom>
        </p:spPr>
      </p:pic>
      <p:pic>
        <p:nvPicPr>
          <p:cNvPr id="19" name="18 Imagen" descr="fashion-flower-colour-art-logo-CCE39EDD13-seeklogo.com.png"/>
          <p:cNvPicPr>
            <a:picLocks noChangeAspect="1"/>
          </p:cNvPicPr>
          <p:nvPr/>
        </p:nvPicPr>
        <p:blipFill>
          <a:blip r:embed="rId4">
            <a:lum contrast="40000"/>
          </a:blip>
          <a:stretch>
            <a:fillRect/>
          </a:stretch>
        </p:blipFill>
        <p:spPr>
          <a:xfrm>
            <a:off x="1285852" y="1214428"/>
            <a:ext cx="962890" cy="928676"/>
          </a:xfrm>
          <a:prstGeom prst="rect">
            <a:avLst/>
          </a:prstGeom>
        </p:spPr>
      </p:pic>
      <p:pic>
        <p:nvPicPr>
          <p:cNvPr id="20" name="19 Imagen" descr="fashion-flower-colour-art-logo-CCE39EDD13-seeklogo.com.png"/>
          <p:cNvPicPr>
            <a:picLocks noChangeAspect="1"/>
          </p:cNvPicPr>
          <p:nvPr/>
        </p:nvPicPr>
        <p:blipFill>
          <a:blip r:embed="rId4">
            <a:lum contrast="40000"/>
          </a:blip>
          <a:stretch>
            <a:fillRect/>
          </a:stretch>
        </p:blipFill>
        <p:spPr>
          <a:xfrm>
            <a:off x="2071670" y="1714494"/>
            <a:ext cx="962890" cy="928676"/>
          </a:xfrm>
          <a:prstGeom prst="rect">
            <a:avLst/>
          </a:prstGeom>
        </p:spPr>
      </p:pic>
      <p:pic>
        <p:nvPicPr>
          <p:cNvPr id="21" name="20 Imagen" descr="fashion-flower-colour-art-logo-CCE39EDD13-seeklogo.com.png"/>
          <p:cNvPicPr>
            <a:picLocks noChangeAspect="1"/>
          </p:cNvPicPr>
          <p:nvPr/>
        </p:nvPicPr>
        <p:blipFill>
          <a:blip r:embed="rId4">
            <a:lum contrast="40000"/>
          </a:blip>
          <a:stretch>
            <a:fillRect/>
          </a:stretch>
        </p:blipFill>
        <p:spPr>
          <a:xfrm>
            <a:off x="2857488" y="1928808"/>
            <a:ext cx="962890" cy="928676"/>
          </a:xfrm>
          <a:prstGeom prst="rect">
            <a:avLst/>
          </a:prstGeom>
        </p:spPr>
      </p:pic>
      <p:pic>
        <p:nvPicPr>
          <p:cNvPr id="22" name="21 Imagen" descr="fashion-flower-colour-art-logo-CCE39EDD13-seeklogo.com.png"/>
          <p:cNvPicPr>
            <a:picLocks noChangeAspect="1"/>
          </p:cNvPicPr>
          <p:nvPr/>
        </p:nvPicPr>
        <p:blipFill>
          <a:blip r:embed="rId4">
            <a:lum contrast="40000"/>
          </a:blip>
          <a:stretch>
            <a:fillRect/>
          </a:stretch>
        </p:blipFill>
        <p:spPr>
          <a:xfrm>
            <a:off x="2143108" y="2928940"/>
            <a:ext cx="962890" cy="928676"/>
          </a:xfrm>
          <a:prstGeom prst="rect">
            <a:avLst/>
          </a:prstGeom>
        </p:spPr>
      </p:pic>
      <p:pic>
        <p:nvPicPr>
          <p:cNvPr id="23" name="22 Imagen" descr="fashion-flower-colour-art-logo-CCE39EDD13-seeklogo.com.png"/>
          <p:cNvPicPr>
            <a:picLocks noChangeAspect="1"/>
          </p:cNvPicPr>
          <p:nvPr/>
        </p:nvPicPr>
        <p:blipFill>
          <a:blip r:embed="rId4">
            <a:lum contrast="40000"/>
          </a:blip>
          <a:stretch>
            <a:fillRect/>
          </a:stretch>
        </p:blipFill>
        <p:spPr>
          <a:xfrm>
            <a:off x="1428728" y="3286130"/>
            <a:ext cx="962890" cy="928676"/>
          </a:xfrm>
          <a:prstGeom prst="rect">
            <a:avLst/>
          </a:prstGeom>
        </p:spPr>
      </p:pic>
      <p:pic>
        <p:nvPicPr>
          <p:cNvPr id="24" name="23 Imagen" descr="fashion-flower-colour-art-logo-CCE39EDD13-seeklogo.com.png"/>
          <p:cNvPicPr>
            <a:picLocks noChangeAspect="1"/>
          </p:cNvPicPr>
          <p:nvPr/>
        </p:nvPicPr>
        <p:blipFill>
          <a:blip r:embed="rId4">
            <a:lum contrast="40000"/>
          </a:blip>
          <a:stretch>
            <a:fillRect/>
          </a:stretch>
        </p:blipFill>
        <p:spPr>
          <a:xfrm>
            <a:off x="2928926" y="2786064"/>
            <a:ext cx="962890" cy="928676"/>
          </a:xfrm>
          <a:prstGeom prst="rect">
            <a:avLst/>
          </a:prstGeom>
        </p:spPr>
      </p:pic>
      <p:pic>
        <p:nvPicPr>
          <p:cNvPr id="25" name="24 Imagen" descr="fashion-flower-colour-art-logo-CCE39EDD13-seeklogo.com.png"/>
          <p:cNvPicPr>
            <a:picLocks noChangeAspect="1"/>
          </p:cNvPicPr>
          <p:nvPr/>
        </p:nvPicPr>
        <p:blipFill>
          <a:blip r:embed="rId4">
            <a:lum contrast="40000"/>
          </a:blip>
          <a:stretch>
            <a:fillRect/>
          </a:stretch>
        </p:blipFill>
        <p:spPr>
          <a:xfrm>
            <a:off x="714348" y="3714758"/>
            <a:ext cx="962890" cy="928676"/>
          </a:xfrm>
          <a:prstGeom prst="rect">
            <a:avLst/>
          </a:prstGeom>
        </p:spPr>
      </p:pic>
      <p:pic>
        <p:nvPicPr>
          <p:cNvPr id="26" name="25 Imagen" descr="tapeta-jesienne-drzewa-przy-polnej-drodze-w-beskidach.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2000" fill="hold"/>
                                        <p:tgtEl>
                                          <p:spTgt spid="18"/>
                                        </p:tgtEl>
                                        <p:attrNameLst>
                                          <p:attrName>ppt_x</p:attrName>
                                        </p:attrNameLst>
                                      </p:cBhvr>
                                      <p:tavLst>
                                        <p:tav tm="0">
                                          <p:val>
                                            <p:strVal val="1+#ppt_w/2"/>
                                          </p:val>
                                        </p:tav>
                                        <p:tav tm="100000">
                                          <p:val>
                                            <p:strVal val="#ppt_x"/>
                                          </p:val>
                                        </p:tav>
                                      </p:tavLst>
                                    </p:anim>
                                    <p:anim calcmode="lin" valueType="num">
                                      <p:cBhvr additive="base">
                                        <p:cTn id="18" dur="2000" fill="hold"/>
                                        <p:tgtEl>
                                          <p:spTgt spid="1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1+#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1+#ppt_w/2"/>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1+#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1+#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1+#ppt_w/2"/>
                                          </p:val>
                                        </p:tav>
                                        <p:tav tm="100000">
                                          <p:val>
                                            <p:strVal val="#ppt_x"/>
                                          </p:val>
                                        </p:tav>
                                      </p:tavLst>
                                    </p:anim>
                                    <p:anim calcmode="lin" valueType="num">
                                      <p:cBhvr additive="base">
                                        <p:cTn id="70" dur="2000" fill="hold"/>
                                        <p:tgtEl>
                                          <p:spTgt spid="2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1+#ppt_w/2"/>
                                          </p:val>
                                        </p:tav>
                                        <p:tav tm="100000">
                                          <p:val>
                                            <p:strVal val="#ppt_x"/>
                                          </p:val>
                                        </p:tav>
                                      </p:tavLst>
                                    </p:anim>
                                    <p:anim calcmode="lin" valueType="num">
                                      <p:cBhvr additive="base">
                                        <p:cTn id="74" dur="2000" fill="hold"/>
                                        <p:tgtEl>
                                          <p:spTgt spid="25"/>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 calcmode="lin" valueType="num">
                                      <p:cBhvr additive="base">
                                        <p:cTn id="77" dur="2000" fill="hold"/>
                                        <p:tgtEl>
                                          <p:spTgt spid="7"/>
                                        </p:tgtEl>
                                        <p:attrNameLst>
                                          <p:attrName>ppt_x</p:attrName>
                                        </p:attrNameLst>
                                      </p:cBhvr>
                                      <p:tavLst>
                                        <p:tav tm="0">
                                          <p:val>
                                            <p:strVal val="0-#ppt_w/2"/>
                                          </p:val>
                                        </p:tav>
                                        <p:tav tm="100000">
                                          <p:val>
                                            <p:strVal val="#ppt_x"/>
                                          </p:val>
                                        </p:tav>
                                      </p:tavLst>
                                    </p:anim>
                                    <p:anim calcmode="lin" valueType="num">
                                      <p:cBhvr additive="base">
                                        <p:cTn id="78" dur="2000" fill="hold"/>
                                        <p:tgtEl>
                                          <p:spTgt spid="7"/>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0-#ppt_w/2"/>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2000" fill="hold"/>
                                        <p:tgtEl>
                                          <p:spTgt spid="16"/>
                                        </p:tgtEl>
                                        <p:attrNameLst>
                                          <p:attrName>ppt_x</p:attrName>
                                        </p:attrNameLst>
                                      </p:cBhvr>
                                      <p:tavLst>
                                        <p:tav tm="0">
                                          <p:val>
                                            <p:strVal val="0-#ppt_w/2"/>
                                          </p:val>
                                        </p:tav>
                                        <p:tav tm="100000">
                                          <p:val>
                                            <p:strVal val="#ppt_x"/>
                                          </p:val>
                                        </p:tav>
                                      </p:tavLst>
                                    </p:anim>
                                    <p:anim calcmode="lin" valueType="num">
                                      <p:cBhvr additive="base">
                                        <p:cTn id="90" dur="2000" fill="hold"/>
                                        <p:tgtEl>
                                          <p:spTgt spid="16"/>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additive="base">
                                        <p:cTn id="93" dur="2000" fill="hold"/>
                                        <p:tgtEl>
                                          <p:spTgt spid="17"/>
                                        </p:tgtEl>
                                        <p:attrNameLst>
                                          <p:attrName>ppt_x</p:attrName>
                                        </p:attrNameLst>
                                      </p:cBhvr>
                                      <p:tavLst>
                                        <p:tav tm="0">
                                          <p:val>
                                            <p:strVal val="0-#ppt_w/2"/>
                                          </p:val>
                                        </p:tav>
                                        <p:tav tm="100000">
                                          <p:val>
                                            <p:strVal val="#ppt_x"/>
                                          </p:val>
                                        </p:tav>
                                      </p:tavLst>
                                    </p:anim>
                                    <p:anim calcmode="lin" valueType="num">
                                      <p:cBhvr additive="base">
                                        <p:cTn id="94" dur="2000" fill="hold"/>
                                        <p:tgtEl>
                                          <p:spTgt spid="17"/>
                                        </p:tgtEl>
                                        <p:attrNameLst>
                                          <p:attrName>ppt_y</p:attrName>
                                        </p:attrNameLst>
                                      </p:cBhvr>
                                      <p:tavLst>
                                        <p:tav tm="0">
                                          <p:val>
                                            <p:strVal val="0-#ppt_h/2"/>
                                          </p:val>
                                        </p:tav>
                                        <p:tav tm="100000">
                                          <p:val>
                                            <p:strVal val="#ppt_y"/>
                                          </p:val>
                                        </p:tav>
                                      </p:tavLst>
                                    </p:anim>
                                  </p:childTnLst>
                                </p:cTn>
                              </p:par>
                              <p:par>
                                <p:cTn id="95" presetID="8" presetClass="emph" presetSubtype="0"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9"/>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20"/>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2"/>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3"/>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4"/>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4"/>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25"/>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17"/>
                                        </p:tgtEl>
                                        <p:attrNameLst>
                                          <p:attrName>r</p:attrName>
                                        </p:attrNameLst>
                                      </p:cBhvr>
                                    </p:animRot>
                                  </p:childTnLst>
                                </p:cTn>
                              </p:par>
                            </p:childTnLst>
                          </p:cTn>
                        </p:par>
                        <p:par>
                          <p:cTn id="139" fill="hold">
                            <p:stCondLst>
                              <p:cond delay="2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9"/>
                                        </p:tgtEl>
                                        <p:attrNameLst>
                                          <p:attrName>ppt_x</p:attrName>
                                        </p:attrNameLst>
                                      </p:cBhvr>
                                      <p:tavLst>
                                        <p:tav tm="0">
                                          <p:val>
                                            <p:strVal val="ppt_x"/>
                                          </p:val>
                                        </p:tav>
                                        <p:tav tm="100000">
                                          <p:val>
                                            <p:strVal val="1+ppt_w/2"/>
                                          </p:val>
                                        </p:tav>
                                      </p:tavLst>
                                    </p:anim>
                                    <p:anim calcmode="lin" valueType="num">
                                      <p:cBhvr additive="base">
                                        <p:cTn id="146" dur="2000"/>
                                        <p:tgtEl>
                                          <p:spTgt spid="9"/>
                                        </p:tgtEl>
                                        <p:attrNameLst>
                                          <p:attrName>ppt_y</p:attrName>
                                        </p:attrNameLst>
                                      </p:cBhvr>
                                      <p:tavLst>
                                        <p:tav tm="0">
                                          <p:val>
                                            <p:strVal val="ppt_y"/>
                                          </p:val>
                                        </p:tav>
                                        <p:tav tm="100000">
                                          <p:val>
                                            <p:strVal val="1+ppt_h/2"/>
                                          </p:val>
                                        </p:tav>
                                      </p:tavLst>
                                    </p:anim>
                                    <p:set>
                                      <p:cBhvr>
                                        <p:cTn id="147" dur="1" fill="hold">
                                          <p:stCondLst>
                                            <p:cond delay="1999"/>
                                          </p:stCondLst>
                                        </p:cTn>
                                        <p:tgtEl>
                                          <p:spTgt spid="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1+ppt_w/2"/>
                                          </p:val>
                                        </p:tav>
                                      </p:tavLst>
                                    </p:anim>
                                    <p:anim calcmode="lin" valueType="num">
                                      <p:cBhvr additive="base">
                                        <p:cTn id="150" dur="2000"/>
                                        <p:tgtEl>
                                          <p:spTgt spid="18"/>
                                        </p:tgtEl>
                                        <p:attrNameLst>
                                          <p:attrName>ppt_y</p:attrName>
                                        </p:attrNameLst>
                                      </p:cBhvr>
                                      <p:tavLst>
                                        <p:tav tm="0">
                                          <p:val>
                                            <p:strVal val="ppt_y"/>
                                          </p:val>
                                        </p:tav>
                                        <p:tav tm="100000">
                                          <p:val>
                                            <p:strVal val="1+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1+ppt_w/2"/>
                                          </p:val>
                                        </p:tav>
                                      </p:tavLst>
                                    </p:anim>
                                    <p:anim calcmode="lin" valueType="num">
                                      <p:cBhvr additive="base">
                                        <p:cTn id="154" dur="2000"/>
                                        <p:tgtEl>
                                          <p:spTgt spid="19"/>
                                        </p:tgtEl>
                                        <p:attrNameLst>
                                          <p:attrName>ppt_y</p:attrName>
                                        </p:attrNameLst>
                                      </p:cBhvr>
                                      <p:tavLst>
                                        <p:tav tm="0">
                                          <p:val>
                                            <p:strVal val="ppt_y"/>
                                          </p:val>
                                        </p:tav>
                                        <p:tav tm="100000">
                                          <p:val>
                                            <p:strVal val="1+ppt_h/2"/>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1+ppt_w/2"/>
                                          </p:val>
                                        </p:tav>
                                      </p:tavLst>
                                    </p:anim>
                                    <p:anim calcmode="lin" valueType="num">
                                      <p:cBhvr additive="base">
                                        <p:cTn id="158" dur="2000"/>
                                        <p:tgtEl>
                                          <p:spTgt spid="20"/>
                                        </p:tgtEl>
                                        <p:attrNameLst>
                                          <p:attrName>ppt_y</p:attrName>
                                        </p:attrNameLst>
                                      </p:cBhvr>
                                      <p:tavLst>
                                        <p:tav tm="0">
                                          <p:val>
                                            <p:strVal val="ppt_y"/>
                                          </p:val>
                                        </p:tav>
                                        <p:tav tm="100000">
                                          <p:val>
                                            <p:strVal val="1+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1+ppt_w/2"/>
                                          </p:val>
                                        </p:tav>
                                      </p:tavLst>
                                    </p:anim>
                                    <p:anim calcmode="lin" valueType="num">
                                      <p:cBhvr additive="base">
                                        <p:cTn id="162" dur="2000"/>
                                        <p:tgtEl>
                                          <p:spTgt spid="21"/>
                                        </p:tgtEl>
                                        <p:attrNameLst>
                                          <p:attrName>ppt_y</p:attrName>
                                        </p:attrNameLst>
                                      </p:cBhvr>
                                      <p:tavLst>
                                        <p:tav tm="0">
                                          <p:val>
                                            <p:strVal val="ppt_y"/>
                                          </p:val>
                                        </p:tav>
                                        <p:tav tm="100000">
                                          <p:val>
                                            <p:strVal val="1+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0-ppt_w/2"/>
                                          </p:val>
                                        </p:tav>
                                      </p:tavLst>
                                    </p:anim>
                                    <p:anim calcmode="lin" valueType="num">
                                      <p:cBhvr additive="base">
                                        <p:cTn id="166" dur="2000"/>
                                        <p:tgtEl>
                                          <p:spTgt spid="5"/>
                                        </p:tgtEl>
                                        <p:attrNameLst>
                                          <p:attrName>ppt_y</p:attrName>
                                        </p:attrNameLst>
                                      </p:cBhvr>
                                      <p:tavLst>
                                        <p:tav tm="0">
                                          <p:val>
                                            <p:strVal val="ppt_y"/>
                                          </p:val>
                                        </p:tav>
                                        <p:tav tm="100000">
                                          <p:val>
                                            <p:strVal val="1+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1+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0-ppt_w/2"/>
                                          </p:val>
                                        </p:tav>
                                      </p:tavLst>
                                    </p:anim>
                                    <p:anim calcmode="lin" valueType="num">
                                      <p:cBhvr additive="base">
                                        <p:cTn id="174" dur="2000"/>
                                        <p:tgtEl>
                                          <p:spTgt spid="12"/>
                                        </p:tgtEl>
                                        <p:attrNameLst>
                                          <p:attrName>ppt_y</p:attrName>
                                        </p:attrNameLst>
                                      </p:cBhvr>
                                      <p:tavLst>
                                        <p:tav tm="0">
                                          <p:val>
                                            <p:strVal val="ppt_y"/>
                                          </p:val>
                                        </p:tav>
                                        <p:tav tm="100000">
                                          <p:val>
                                            <p:strVal val="1+ppt_h/2"/>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0-ppt_w/2"/>
                                          </p:val>
                                        </p:tav>
                                      </p:tavLst>
                                    </p:anim>
                                    <p:anim calcmode="lin" valueType="num">
                                      <p:cBhvr additive="base">
                                        <p:cTn id="178" dur="2000"/>
                                        <p:tgtEl>
                                          <p:spTgt spid="13"/>
                                        </p:tgtEl>
                                        <p:attrNameLst>
                                          <p:attrName>ppt_y</p:attrName>
                                        </p:attrNameLst>
                                      </p:cBhvr>
                                      <p:tavLst>
                                        <p:tav tm="0">
                                          <p:val>
                                            <p:strVal val="ppt_y"/>
                                          </p:val>
                                        </p:tav>
                                        <p:tav tm="100000">
                                          <p:val>
                                            <p:strVal val="1+ppt_h/2"/>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0-ppt_w/2"/>
                                          </p:val>
                                        </p:tav>
                                      </p:tavLst>
                                    </p:anim>
                                    <p:anim calcmode="lin" valueType="num">
                                      <p:cBhvr additive="base">
                                        <p:cTn id="182" dur="2000"/>
                                        <p:tgtEl>
                                          <p:spTgt spid="14"/>
                                        </p:tgtEl>
                                        <p:attrNameLst>
                                          <p:attrName>ppt_y</p:attrName>
                                        </p:attrNameLst>
                                      </p:cBhvr>
                                      <p:tavLst>
                                        <p:tav tm="0">
                                          <p:val>
                                            <p:strVal val="ppt_y"/>
                                          </p:val>
                                        </p:tav>
                                        <p:tav tm="100000">
                                          <p:val>
                                            <p:strVal val="1+ppt_h/2"/>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0-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22"/>
                                        </p:tgtEl>
                                        <p:attrNameLst>
                                          <p:attrName>ppt_x</p:attrName>
                                        </p:attrNameLst>
                                      </p:cBhvr>
                                      <p:tavLst>
                                        <p:tav tm="0">
                                          <p:val>
                                            <p:strVal val="ppt_x"/>
                                          </p:val>
                                        </p:tav>
                                        <p:tav tm="100000">
                                          <p:val>
                                            <p:strVal val="1+ppt_w/2"/>
                                          </p:val>
                                        </p:tav>
                                      </p:tavLst>
                                    </p:anim>
                                    <p:anim calcmode="lin" valueType="num">
                                      <p:cBhvr additive="base">
                                        <p:cTn id="194" dur="2000"/>
                                        <p:tgtEl>
                                          <p:spTgt spid="22"/>
                                        </p:tgtEl>
                                        <p:attrNameLst>
                                          <p:attrName>ppt_y</p:attrName>
                                        </p:attrNameLst>
                                      </p:cBhvr>
                                      <p:tavLst>
                                        <p:tav tm="0">
                                          <p:val>
                                            <p:strVal val="ppt_y"/>
                                          </p:val>
                                        </p:tav>
                                        <p:tav tm="100000">
                                          <p:val>
                                            <p:strVal val="0-ppt_h/2"/>
                                          </p:val>
                                        </p:tav>
                                      </p:tavLst>
                                    </p:anim>
                                    <p:set>
                                      <p:cBhvr>
                                        <p:cTn id="195" dur="1" fill="hold">
                                          <p:stCondLst>
                                            <p:cond delay="1999"/>
                                          </p:stCondLst>
                                        </p:cTn>
                                        <p:tgtEl>
                                          <p:spTgt spid="22"/>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23"/>
                                        </p:tgtEl>
                                        <p:attrNameLst>
                                          <p:attrName>ppt_x</p:attrName>
                                        </p:attrNameLst>
                                      </p:cBhvr>
                                      <p:tavLst>
                                        <p:tav tm="0">
                                          <p:val>
                                            <p:strVal val="ppt_x"/>
                                          </p:val>
                                        </p:tav>
                                        <p:tav tm="100000">
                                          <p:val>
                                            <p:strVal val="1+ppt_w/2"/>
                                          </p:val>
                                        </p:tav>
                                      </p:tavLst>
                                    </p:anim>
                                    <p:anim calcmode="lin" valueType="num">
                                      <p:cBhvr additive="base">
                                        <p:cTn id="198" dur="2000"/>
                                        <p:tgtEl>
                                          <p:spTgt spid="23"/>
                                        </p:tgtEl>
                                        <p:attrNameLst>
                                          <p:attrName>ppt_y</p:attrName>
                                        </p:attrNameLst>
                                      </p:cBhvr>
                                      <p:tavLst>
                                        <p:tav tm="0">
                                          <p:val>
                                            <p:strVal val="ppt_y"/>
                                          </p:val>
                                        </p:tav>
                                        <p:tav tm="100000">
                                          <p:val>
                                            <p:strVal val="0-ppt_h/2"/>
                                          </p:val>
                                        </p:tav>
                                      </p:tavLst>
                                    </p:anim>
                                    <p:set>
                                      <p:cBhvr>
                                        <p:cTn id="199" dur="1" fill="hold">
                                          <p:stCondLst>
                                            <p:cond delay="1999"/>
                                          </p:stCondLst>
                                        </p:cTn>
                                        <p:tgtEl>
                                          <p:spTgt spid="23"/>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24"/>
                                        </p:tgtEl>
                                        <p:attrNameLst>
                                          <p:attrName>ppt_x</p:attrName>
                                        </p:attrNameLst>
                                      </p:cBhvr>
                                      <p:tavLst>
                                        <p:tav tm="0">
                                          <p:val>
                                            <p:strVal val="ppt_x"/>
                                          </p:val>
                                        </p:tav>
                                        <p:tav tm="100000">
                                          <p:val>
                                            <p:strVal val="1+ppt_w/2"/>
                                          </p:val>
                                        </p:tav>
                                      </p:tavLst>
                                    </p:anim>
                                    <p:anim calcmode="lin" valueType="num">
                                      <p:cBhvr additive="base">
                                        <p:cTn id="202" dur="2000"/>
                                        <p:tgtEl>
                                          <p:spTgt spid="24"/>
                                        </p:tgtEl>
                                        <p:attrNameLst>
                                          <p:attrName>ppt_y</p:attrName>
                                        </p:attrNameLst>
                                      </p:cBhvr>
                                      <p:tavLst>
                                        <p:tav tm="0">
                                          <p:val>
                                            <p:strVal val="ppt_y"/>
                                          </p:val>
                                        </p:tav>
                                        <p:tav tm="100000">
                                          <p:val>
                                            <p:strVal val="0-ppt_h/2"/>
                                          </p:val>
                                        </p:tav>
                                      </p:tavLst>
                                    </p:anim>
                                    <p:set>
                                      <p:cBhvr>
                                        <p:cTn id="203" dur="1" fill="hold">
                                          <p:stCondLst>
                                            <p:cond delay="1999"/>
                                          </p:stCondLst>
                                        </p:cTn>
                                        <p:tgtEl>
                                          <p:spTgt spid="2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1+ppt_w/2"/>
                                          </p:val>
                                        </p:tav>
                                      </p:tavLst>
                                    </p:anim>
                                    <p:anim calcmode="lin" valueType="num">
                                      <p:cBhvr additive="base">
                                        <p:cTn id="206" dur="2000"/>
                                        <p:tgtEl>
                                          <p:spTgt spid="25"/>
                                        </p:tgtEl>
                                        <p:attrNameLst>
                                          <p:attrName>ppt_y</p:attrName>
                                        </p:attrNameLst>
                                      </p:cBhvr>
                                      <p:tavLst>
                                        <p:tav tm="0">
                                          <p:val>
                                            <p:strVal val="ppt_y"/>
                                          </p:val>
                                        </p:tav>
                                        <p:tav tm="100000">
                                          <p:val>
                                            <p:strVal val="0-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7"/>
                                        </p:tgtEl>
                                        <p:attrNameLst>
                                          <p:attrName>ppt_x</p:attrName>
                                        </p:attrNameLst>
                                      </p:cBhvr>
                                      <p:tavLst>
                                        <p:tav tm="0">
                                          <p:val>
                                            <p:strVal val="ppt_x"/>
                                          </p:val>
                                        </p:tav>
                                        <p:tav tm="100000">
                                          <p:val>
                                            <p:strVal val="0-ppt_w/2"/>
                                          </p:val>
                                        </p:tav>
                                      </p:tavLst>
                                    </p:anim>
                                    <p:anim calcmode="lin" valueType="num">
                                      <p:cBhvr additive="base">
                                        <p:cTn id="210" dur="2000"/>
                                        <p:tgtEl>
                                          <p:spTgt spid="7"/>
                                        </p:tgtEl>
                                        <p:attrNameLst>
                                          <p:attrName>ppt_y</p:attrName>
                                        </p:attrNameLst>
                                      </p:cBhvr>
                                      <p:tavLst>
                                        <p:tav tm="0">
                                          <p:val>
                                            <p:strVal val="ppt_y"/>
                                          </p:val>
                                        </p:tav>
                                        <p:tav tm="100000">
                                          <p:val>
                                            <p:strVal val="0-ppt_h/2"/>
                                          </p:val>
                                        </p:tav>
                                      </p:tavLst>
                                    </p:anim>
                                    <p:set>
                                      <p:cBhvr>
                                        <p:cTn id="211" dur="1" fill="hold">
                                          <p:stCondLst>
                                            <p:cond delay="1999"/>
                                          </p:stCondLst>
                                        </p:cTn>
                                        <p:tgtEl>
                                          <p:spTgt spid="7"/>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0-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15"/>
                                        </p:tgtEl>
                                        <p:attrNameLst>
                                          <p:attrName>ppt_x</p:attrName>
                                        </p:attrNameLst>
                                      </p:cBhvr>
                                      <p:tavLst>
                                        <p:tav tm="0">
                                          <p:val>
                                            <p:strVal val="ppt_x"/>
                                          </p:val>
                                        </p:tav>
                                        <p:tav tm="100000">
                                          <p:val>
                                            <p:strVal val="0-ppt_w/2"/>
                                          </p:val>
                                        </p:tav>
                                      </p:tavLst>
                                    </p:anim>
                                    <p:anim calcmode="lin" valueType="num">
                                      <p:cBhvr additive="base">
                                        <p:cTn id="218" dur="2000"/>
                                        <p:tgtEl>
                                          <p:spTgt spid="15"/>
                                        </p:tgtEl>
                                        <p:attrNameLst>
                                          <p:attrName>ppt_y</p:attrName>
                                        </p:attrNameLst>
                                      </p:cBhvr>
                                      <p:tavLst>
                                        <p:tav tm="0">
                                          <p:val>
                                            <p:strVal val="ppt_y"/>
                                          </p:val>
                                        </p:tav>
                                        <p:tav tm="100000">
                                          <p:val>
                                            <p:strVal val="0-ppt_h/2"/>
                                          </p:val>
                                        </p:tav>
                                      </p:tavLst>
                                    </p:anim>
                                    <p:set>
                                      <p:cBhvr>
                                        <p:cTn id="219" dur="1" fill="hold">
                                          <p:stCondLst>
                                            <p:cond delay="1999"/>
                                          </p:stCondLst>
                                        </p:cTn>
                                        <p:tgtEl>
                                          <p:spTgt spid="15"/>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16"/>
                                        </p:tgtEl>
                                        <p:attrNameLst>
                                          <p:attrName>ppt_x</p:attrName>
                                        </p:attrNameLst>
                                      </p:cBhvr>
                                      <p:tavLst>
                                        <p:tav tm="0">
                                          <p:val>
                                            <p:strVal val="ppt_x"/>
                                          </p:val>
                                        </p:tav>
                                        <p:tav tm="100000">
                                          <p:val>
                                            <p:strVal val="0-ppt_w/2"/>
                                          </p:val>
                                        </p:tav>
                                      </p:tavLst>
                                    </p:anim>
                                    <p:anim calcmode="lin" valueType="num">
                                      <p:cBhvr additive="base">
                                        <p:cTn id="222" dur="2000"/>
                                        <p:tgtEl>
                                          <p:spTgt spid="16"/>
                                        </p:tgtEl>
                                        <p:attrNameLst>
                                          <p:attrName>ppt_y</p:attrName>
                                        </p:attrNameLst>
                                      </p:cBhvr>
                                      <p:tavLst>
                                        <p:tav tm="0">
                                          <p:val>
                                            <p:strVal val="ppt_y"/>
                                          </p:val>
                                        </p:tav>
                                        <p:tav tm="100000">
                                          <p:val>
                                            <p:strVal val="0-ppt_h/2"/>
                                          </p:val>
                                        </p:tav>
                                      </p:tavLst>
                                    </p:anim>
                                    <p:set>
                                      <p:cBhvr>
                                        <p:cTn id="223" dur="1" fill="hold">
                                          <p:stCondLst>
                                            <p:cond delay="1999"/>
                                          </p:stCondLst>
                                        </p:cTn>
                                        <p:tgtEl>
                                          <p:spTgt spid="16"/>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17"/>
                                        </p:tgtEl>
                                        <p:attrNameLst>
                                          <p:attrName>ppt_x</p:attrName>
                                        </p:attrNameLst>
                                      </p:cBhvr>
                                      <p:tavLst>
                                        <p:tav tm="0">
                                          <p:val>
                                            <p:strVal val="ppt_x"/>
                                          </p:val>
                                        </p:tav>
                                        <p:tav tm="100000">
                                          <p:val>
                                            <p:strVal val="0-ppt_w/2"/>
                                          </p:val>
                                        </p:tav>
                                      </p:tavLst>
                                    </p:anim>
                                    <p:anim calcmode="lin" valueType="num">
                                      <p:cBhvr additive="base">
                                        <p:cTn id="226" dur="2000"/>
                                        <p:tgtEl>
                                          <p:spTgt spid="17"/>
                                        </p:tgtEl>
                                        <p:attrNameLst>
                                          <p:attrName>ppt_y</p:attrName>
                                        </p:attrNameLst>
                                      </p:cBhvr>
                                      <p:tavLst>
                                        <p:tav tm="0">
                                          <p:val>
                                            <p:strVal val="ppt_y"/>
                                          </p:val>
                                        </p:tav>
                                        <p:tav tm="100000">
                                          <p:val>
                                            <p:strVal val="0-ppt_h/2"/>
                                          </p:val>
                                        </p:tav>
                                      </p:tavLst>
                                    </p:anim>
                                    <p:set>
                                      <p:cBhvr>
                                        <p:cTn id="227" dur="1" fill="hold">
                                          <p:stCondLst>
                                            <p:cond delay="1999"/>
                                          </p:stCondLst>
                                        </p:cTn>
                                        <p:tgtEl>
                                          <p:spTgt spid="17"/>
                                        </p:tgtEl>
                                        <p:attrNameLst>
                                          <p:attrName>style.visibility</p:attrName>
                                        </p:attrNameLst>
                                      </p:cBhvr>
                                      <p:to>
                                        <p:strVal val="hidden"/>
                                      </p:to>
                                    </p:set>
                                  </p:childTnLst>
                                </p:cTn>
                              </p:par>
                              <p:par>
                                <p:cTn id="228" presetID="6" presetClass="emph" presetSubtype="0" autoRev="1" fill="hold" nodeType="withEffect">
                                  <p:stCondLst>
                                    <p:cond delay="0"/>
                                  </p:stCondLst>
                                  <p:childTnLst>
                                    <p:animScale>
                                      <p:cBhvr>
                                        <p:cTn id="229" dur="2000" fill="hold"/>
                                        <p:tgtEl>
                                          <p:spTgt spid="4"/>
                                        </p:tgtEl>
                                      </p:cBhvr>
                                      <p:by x="150000" y="150000"/>
                                    </p:animScale>
                                  </p:childTnLst>
                                </p:cTn>
                              </p:par>
                              <p:par>
                                <p:cTn id="230" presetID="6" presetClass="emph" presetSubtype="0" autoRev="1" fill="hold" nodeType="withEffect">
                                  <p:stCondLst>
                                    <p:cond delay="0"/>
                                  </p:stCondLst>
                                  <p:childTnLst>
                                    <p:animScale>
                                      <p:cBhvr>
                                        <p:cTn id="231" dur="2000" fill="hold"/>
                                        <p:tgtEl>
                                          <p:spTgt spid="5"/>
                                        </p:tgtEl>
                                      </p:cBhvr>
                                      <p:by x="150000" y="150000"/>
                                    </p:animScale>
                                  </p:childTnLst>
                                </p:cTn>
                              </p:par>
                              <p:par>
                                <p:cTn id="232" presetID="6" presetClass="emph" presetSubtype="0" autoRev="1" fill="hold" nodeType="withEffect">
                                  <p:stCondLst>
                                    <p:cond delay="0"/>
                                  </p:stCondLst>
                                  <p:childTnLst>
                                    <p:animScale>
                                      <p:cBhvr>
                                        <p:cTn id="233" dur="2000" fill="hold"/>
                                        <p:tgtEl>
                                          <p:spTgt spid="9"/>
                                        </p:tgtEl>
                                      </p:cBhvr>
                                      <p:by x="150000" y="150000"/>
                                    </p:animScale>
                                  </p:childTnLst>
                                </p:cTn>
                              </p:par>
                              <p:par>
                                <p:cTn id="234" presetID="6" presetClass="emph" presetSubtype="0" autoRev="1" fill="hold" nodeType="withEffect">
                                  <p:stCondLst>
                                    <p:cond delay="0"/>
                                  </p:stCondLst>
                                  <p:childTnLst>
                                    <p:animScale>
                                      <p:cBhvr>
                                        <p:cTn id="235" dur="2000" fill="hold"/>
                                        <p:tgtEl>
                                          <p:spTgt spid="11"/>
                                        </p:tgtEl>
                                      </p:cBhvr>
                                      <p:by x="150000" y="150000"/>
                                    </p:animScale>
                                  </p:childTnLst>
                                </p:cTn>
                              </p:par>
                              <p:par>
                                <p:cTn id="236" presetID="6" presetClass="emph" presetSubtype="0" autoRev="1" fill="hold" nodeType="withEffect">
                                  <p:stCondLst>
                                    <p:cond delay="0"/>
                                  </p:stCondLst>
                                  <p:childTnLst>
                                    <p:animScale>
                                      <p:cBhvr>
                                        <p:cTn id="237" dur="2000" fill="hold"/>
                                        <p:tgtEl>
                                          <p:spTgt spid="12"/>
                                        </p:tgtEl>
                                      </p:cBhvr>
                                      <p:by x="150000" y="150000"/>
                                    </p:animScale>
                                  </p:childTnLst>
                                </p:cTn>
                              </p:par>
                              <p:par>
                                <p:cTn id="238" presetID="6" presetClass="emph" presetSubtype="0" autoRev="1" fill="hold" nodeType="withEffect">
                                  <p:stCondLst>
                                    <p:cond delay="0"/>
                                  </p:stCondLst>
                                  <p:childTnLst>
                                    <p:animScale>
                                      <p:cBhvr>
                                        <p:cTn id="239" dur="2000" fill="hold"/>
                                        <p:tgtEl>
                                          <p:spTgt spid="13"/>
                                        </p:tgtEl>
                                      </p:cBhvr>
                                      <p:by x="150000" y="150000"/>
                                    </p:animScale>
                                  </p:childTnLst>
                                </p:cTn>
                              </p:par>
                              <p:par>
                                <p:cTn id="240" presetID="6" presetClass="emph" presetSubtype="0" autoRev="1" fill="hold" nodeType="withEffect">
                                  <p:stCondLst>
                                    <p:cond delay="0"/>
                                  </p:stCondLst>
                                  <p:childTnLst>
                                    <p:animScale>
                                      <p:cBhvr>
                                        <p:cTn id="241" dur="2000" fill="hold"/>
                                        <p:tgtEl>
                                          <p:spTgt spid="14"/>
                                        </p:tgtEl>
                                      </p:cBhvr>
                                      <p:by x="150000" y="150000"/>
                                    </p:animScale>
                                  </p:childTnLst>
                                </p:cTn>
                              </p:par>
                              <p:par>
                                <p:cTn id="242" presetID="6" presetClass="emph" presetSubtype="0" autoRev="1" fill="hold" nodeType="withEffect">
                                  <p:stCondLst>
                                    <p:cond delay="0"/>
                                  </p:stCondLst>
                                  <p:childTnLst>
                                    <p:animScale>
                                      <p:cBhvr>
                                        <p:cTn id="243" dur="2000" fill="hold"/>
                                        <p:tgtEl>
                                          <p:spTgt spid="18"/>
                                        </p:tgtEl>
                                      </p:cBhvr>
                                      <p:by x="150000" y="150000"/>
                                    </p:animScale>
                                  </p:childTnLst>
                                </p:cTn>
                              </p:par>
                              <p:par>
                                <p:cTn id="244" presetID="6" presetClass="emph" presetSubtype="0" autoRev="1" fill="hold" nodeType="withEffect">
                                  <p:stCondLst>
                                    <p:cond delay="0"/>
                                  </p:stCondLst>
                                  <p:childTnLst>
                                    <p:animScale>
                                      <p:cBhvr>
                                        <p:cTn id="245" dur="2000" fill="hold"/>
                                        <p:tgtEl>
                                          <p:spTgt spid="19"/>
                                        </p:tgtEl>
                                      </p:cBhvr>
                                      <p:by x="150000" y="150000"/>
                                    </p:animScale>
                                  </p:childTnLst>
                                </p:cTn>
                              </p:par>
                              <p:par>
                                <p:cTn id="246" presetID="6" presetClass="emph" presetSubtype="0" autoRev="1" fill="hold" nodeType="withEffect">
                                  <p:stCondLst>
                                    <p:cond delay="0"/>
                                  </p:stCondLst>
                                  <p:childTnLst>
                                    <p:animScale>
                                      <p:cBhvr>
                                        <p:cTn id="247" dur="2000" fill="hold"/>
                                        <p:tgtEl>
                                          <p:spTgt spid="20"/>
                                        </p:tgtEl>
                                      </p:cBhvr>
                                      <p:by x="150000" y="150000"/>
                                    </p:animScale>
                                  </p:childTnLst>
                                </p:cTn>
                              </p:par>
                              <p:par>
                                <p:cTn id="248" presetID="6" presetClass="emph" presetSubtype="0" autoRev="1" fill="hold" nodeType="withEffect">
                                  <p:stCondLst>
                                    <p:cond delay="0"/>
                                  </p:stCondLst>
                                  <p:childTnLst>
                                    <p:animScale>
                                      <p:cBhvr>
                                        <p:cTn id="249" dur="2000" fill="hold"/>
                                        <p:tgtEl>
                                          <p:spTgt spid="21"/>
                                        </p:tgtEl>
                                      </p:cBhvr>
                                      <p:by x="150000" y="150000"/>
                                    </p:animScale>
                                  </p:childTnLst>
                                </p:cTn>
                              </p:par>
                              <p:par>
                                <p:cTn id="250" presetID="6" presetClass="emph" presetSubtype="0" autoRev="1" fill="hold" nodeType="withEffect">
                                  <p:stCondLst>
                                    <p:cond delay="0"/>
                                  </p:stCondLst>
                                  <p:childTnLst>
                                    <p:animScale>
                                      <p:cBhvr>
                                        <p:cTn id="251" dur="2000" fill="hold"/>
                                        <p:tgtEl>
                                          <p:spTgt spid="6"/>
                                        </p:tgtEl>
                                      </p:cBhvr>
                                      <p:by x="150000" y="150000"/>
                                    </p:animScale>
                                  </p:childTnLst>
                                </p:cTn>
                              </p:par>
                              <p:par>
                                <p:cTn id="252" presetID="6" presetClass="emph" presetSubtype="0" autoRev="1" fill="hold" nodeType="withEffect">
                                  <p:stCondLst>
                                    <p:cond delay="0"/>
                                  </p:stCondLst>
                                  <p:childTnLst>
                                    <p:animScale>
                                      <p:cBhvr>
                                        <p:cTn id="253" dur="2000" fill="hold"/>
                                        <p:tgtEl>
                                          <p:spTgt spid="7"/>
                                        </p:tgtEl>
                                      </p:cBhvr>
                                      <p:by x="150000" y="150000"/>
                                    </p:animScale>
                                  </p:childTnLst>
                                </p:cTn>
                              </p:par>
                              <p:par>
                                <p:cTn id="254" presetID="6" presetClass="emph" presetSubtype="0" autoRev="1" fill="hold" nodeType="withEffect">
                                  <p:stCondLst>
                                    <p:cond delay="0"/>
                                  </p:stCondLst>
                                  <p:childTnLst>
                                    <p:animScale>
                                      <p:cBhvr>
                                        <p:cTn id="255" dur="2000" fill="hold"/>
                                        <p:tgtEl>
                                          <p:spTgt spid="8"/>
                                        </p:tgtEl>
                                      </p:cBhvr>
                                      <p:by x="150000" y="150000"/>
                                    </p:animScale>
                                  </p:childTnLst>
                                </p:cTn>
                              </p:par>
                              <p:par>
                                <p:cTn id="256" presetID="6" presetClass="emph" presetSubtype="0" autoRev="1" fill="hold" nodeType="withEffect">
                                  <p:stCondLst>
                                    <p:cond delay="0"/>
                                  </p:stCondLst>
                                  <p:childTnLst>
                                    <p:animScale>
                                      <p:cBhvr>
                                        <p:cTn id="257" dur="2000" fill="hold"/>
                                        <p:tgtEl>
                                          <p:spTgt spid="10"/>
                                        </p:tgtEl>
                                      </p:cBhvr>
                                      <p:by x="150000" y="150000"/>
                                    </p:animScale>
                                  </p:childTnLst>
                                </p:cTn>
                              </p:par>
                              <p:par>
                                <p:cTn id="258" presetID="6" presetClass="emph" presetSubtype="0" autoRev="1" fill="hold" nodeType="withEffect">
                                  <p:stCondLst>
                                    <p:cond delay="0"/>
                                  </p:stCondLst>
                                  <p:childTnLst>
                                    <p:animScale>
                                      <p:cBhvr>
                                        <p:cTn id="259" dur="2000" fill="hold"/>
                                        <p:tgtEl>
                                          <p:spTgt spid="15"/>
                                        </p:tgtEl>
                                      </p:cBhvr>
                                      <p:by x="150000" y="150000"/>
                                    </p:animScale>
                                  </p:childTnLst>
                                </p:cTn>
                              </p:par>
                              <p:par>
                                <p:cTn id="260" presetID="6" presetClass="emph" presetSubtype="0" autoRev="1" fill="hold" nodeType="withEffect">
                                  <p:stCondLst>
                                    <p:cond delay="0"/>
                                  </p:stCondLst>
                                  <p:childTnLst>
                                    <p:animScale>
                                      <p:cBhvr>
                                        <p:cTn id="261" dur="2000" fill="hold"/>
                                        <p:tgtEl>
                                          <p:spTgt spid="16"/>
                                        </p:tgtEl>
                                      </p:cBhvr>
                                      <p:by x="150000" y="150000"/>
                                    </p:animScale>
                                  </p:childTnLst>
                                </p:cTn>
                              </p:par>
                              <p:par>
                                <p:cTn id="262" presetID="6" presetClass="emph" presetSubtype="0" autoRev="1" fill="hold" nodeType="withEffect">
                                  <p:stCondLst>
                                    <p:cond delay="0"/>
                                  </p:stCondLst>
                                  <p:childTnLst>
                                    <p:animScale>
                                      <p:cBhvr>
                                        <p:cTn id="263" dur="2000" fill="hold"/>
                                        <p:tgtEl>
                                          <p:spTgt spid="17"/>
                                        </p:tgtEl>
                                      </p:cBhvr>
                                      <p:by x="150000" y="150000"/>
                                    </p:animScale>
                                  </p:childTnLst>
                                </p:cTn>
                              </p:par>
                              <p:par>
                                <p:cTn id="264" presetID="6" presetClass="emph" presetSubtype="0" autoRev="1" fill="hold" nodeType="withEffect">
                                  <p:stCondLst>
                                    <p:cond delay="0"/>
                                  </p:stCondLst>
                                  <p:childTnLst>
                                    <p:animScale>
                                      <p:cBhvr>
                                        <p:cTn id="265" dur="2000" fill="hold"/>
                                        <p:tgtEl>
                                          <p:spTgt spid="22"/>
                                        </p:tgtEl>
                                      </p:cBhvr>
                                      <p:by x="150000" y="150000"/>
                                    </p:animScale>
                                  </p:childTnLst>
                                </p:cTn>
                              </p:par>
                              <p:par>
                                <p:cTn id="266" presetID="6" presetClass="emph" presetSubtype="0" autoRev="1" fill="hold" nodeType="withEffect">
                                  <p:stCondLst>
                                    <p:cond delay="0"/>
                                  </p:stCondLst>
                                  <p:childTnLst>
                                    <p:animScale>
                                      <p:cBhvr>
                                        <p:cTn id="267" dur="2000" fill="hold"/>
                                        <p:tgtEl>
                                          <p:spTgt spid="23"/>
                                        </p:tgtEl>
                                      </p:cBhvr>
                                      <p:by x="150000" y="150000"/>
                                    </p:animScale>
                                  </p:childTnLst>
                                </p:cTn>
                              </p:par>
                              <p:par>
                                <p:cTn id="268" presetID="6" presetClass="emph" presetSubtype="0" autoRev="1" fill="hold" nodeType="withEffect">
                                  <p:stCondLst>
                                    <p:cond delay="0"/>
                                  </p:stCondLst>
                                  <p:childTnLst>
                                    <p:animScale>
                                      <p:cBhvr>
                                        <p:cTn id="269" dur="2000" fill="hold"/>
                                        <p:tgtEl>
                                          <p:spTgt spid="24"/>
                                        </p:tgtEl>
                                      </p:cBhvr>
                                      <p:by x="150000" y="150000"/>
                                    </p:animScale>
                                  </p:childTnLst>
                                </p:cTn>
                              </p:par>
                              <p:par>
                                <p:cTn id="270" presetID="6" presetClass="emph" presetSubtype="0" autoRev="1" fill="hold" nodeType="withEffect">
                                  <p:stCondLst>
                                    <p:cond delay="0"/>
                                  </p:stCondLst>
                                  <p:childTnLst>
                                    <p:animScale>
                                      <p:cBhvr>
                                        <p:cTn id="271" dur="2000" fill="hold"/>
                                        <p:tgtEl>
                                          <p:spTgt spid="25"/>
                                        </p:tgtEl>
                                      </p:cBhvr>
                                      <p:by x="150000" y="150000"/>
                                    </p:animScale>
                                  </p:childTnLst>
                                </p:cTn>
                              </p:par>
                              <p:par>
                                <p:cTn id="272" presetID="23" presetClass="entr" presetSubtype="27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2/3*#ppt_w"/>
                                          </p:val>
                                        </p:tav>
                                        <p:tav tm="100000">
                                          <p:val>
                                            <p:strVal val="#ppt_w"/>
                                          </p:val>
                                        </p:tav>
                                      </p:tavLst>
                                    </p:anim>
                                    <p:anim calcmode="lin" valueType="num">
                                      <p:cBhvr>
                                        <p:cTn id="275" dur="2000" fill="hold"/>
                                        <p:tgtEl>
                                          <p:spTgt spid="2"/>
                                        </p:tgtEl>
                                        <p:attrNameLst>
                                          <p:attrName>ppt_h</p:attrName>
                                        </p:attrNameLst>
                                      </p:cBhvr>
                                      <p:tavLst>
                                        <p:tav tm="0">
                                          <p:val>
                                            <p:strVal val="2/3*#ppt_h"/>
                                          </p:val>
                                        </p:tav>
                                        <p:tav tm="100000">
                                          <p:val>
                                            <p:strVal val="#ppt_h"/>
                                          </p:val>
                                        </p:tav>
                                      </p:tavLst>
                                    </p:anim>
                                  </p:childTnLst>
                                </p:cTn>
                              </p:par>
                              <p:par>
                                <p:cTn id="276" presetID="4" presetClass="entr" presetSubtype="32"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ox(out)">
                                      <p:cBhvr>
                                        <p:cTn id="278" dur="2000"/>
                                        <p:tgtEl>
                                          <p:spTgt spid="2"/>
                                        </p:tgtEl>
                                      </p:cBhvr>
                                    </p:animEffect>
                                  </p:childTnLst>
                                </p:cTn>
                              </p:par>
                            </p:childTnLst>
                          </p:cTn>
                        </p:par>
                        <p:par>
                          <p:cTn id="279" fill="hold">
                            <p:stCondLst>
                              <p:cond delay="6000"/>
                            </p:stCondLst>
                            <p:childTnLst>
                              <p:par>
                                <p:cTn id="280" presetID="10" presetClass="entr" presetSubtype="0" fill="hold" nodeType="afterEffect">
                                  <p:stCondLst>
                                    <p:cond delay="0"/>
                                  </p:stCondLst>
                                  <p:childTnLst>
                                    <p:set>
                                      <p:cBhvr>
                                        <p:cTn id="281" dur="1" fill="hold">
                                          <p:stCondLst>
                                            <p:cond delay="0"/>
                                          </p:stCondLst>
                                        </p:cTn>
                                        <p:tgtEl>
                                          <p:spTgt spid="3"/>
                                        </p:tgtEl>
                                        <p:attrNameLst>
                                          <p:attrName>style.visibility</p:attrName>
                                        </p:attrNameLst>
                                      </p:cBhvr>
                                      <p:to>
                                        <p:strVal val="visible"/>
                                      </p:to>
                                    </p:set>
                                    <p:animEffect transition="in" filter="fade">
                                      <p:cBhvr>
                                        <p:cTn id="282"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B050">
                <a:shade val="67500"/>
                <a:satMod val="115000"/>
              </a:srgbClr>
            </a:gs>
            <a:gs pos="100000">
              <a:srgbClr val="00B05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drzewa-przy-drodze-wiodacej-przez-pola-w-toskani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5405aec5.png"/>
          <p:cNvPicPr>
            <a:picLocks noChangeAspect="1"/>
          </p:cNvPicPr>
          <p:nvPr/>
        </p:nvPicPr>
        <p:blipFill>
          <a:blip r:embed="rId3"/>
          <a:stretch>
            <a:fillRect/>
          </a:stretch>
        </p:blipFill>
        <p:spPr>
          <a:xfrm>
            <a:off x="5031620" y="1571618"/>
            <a:ext cx="3969504" cy="3707147"/>
          </a:xfrm>
          <a:prstGeom prst="rect">
            <a:avLst/>
          </a:prstGeom>
        </p:spPr>
      </p:pic>
      <p:pic>
        <p:nvPicPr>
          <p:cNvPr id="5" name="4 Imagen" descr="Geometric-Shapes-PNG-High-Quality-Image.png"/>
          <p:cNvPicPr>
            <a:picLocks noChangeAspect="1"/>
          </p:cNvPicPr>
          <p:nvPr/>
        </p:nvPicPr>
        <p:blipFill>
          <a:blip r:embed="rId4">
            <a:duotone>
              <a:prstClr val="black"/>
              <a:srgbClr val="00B050">
                <a:tint val="45000"/>
                <a:satMod val="400000"/>
              </a:srgbClr>
            </a:duotone>
            <a:lum bright="-40000" contrast="40000"/>
          </a:blip>
          <a:stretch>
            <a:fillRect/>
          </a:stretch>
        </p:blipFill>
        <p:spPr>
          <a:xfrm>
            <a:off x="2928926" y="1071552"/>
            <a:ext cx="3357435" cy="3143254"/>
          </a:xfrm>
          <a:prstGeom prst="rect">
            <a:avLst/>
          </a:prstGeom>
        </p:spPr>
      </p:pic>
      <p:pic>
        <p:nvPicPr>
          <p:cNvPr id="6" name="5 Imagen" descr="Geometric-Shapes-PNG-High-Quality-Image.png"/>
          <p:cNvPicPr>
            <a:picLocks noChangeAspect="1"/>
          </p:cNvPicPr>
          <p:nvPr/>
        </p:nvPicPr>
        <p:blipFill>
          <a:blip r:embed="rId4">
            <a:duotone>
              <a:schemeClr val="bg2">
                <a:shade val="45000"/>
                <a:satMod val="135000"/>
              </a:schemeClr>
              <a:prstClr val="white"/>
            </a:duotone>
            <a:lum bright="40000" contrast="40000"/>
          </a:blip>
          <a:stretch>
            <a:fillRect/>
          </a:stretch>
        </p:blipFill>
        <p:spPr>
          <a:xfrm rot="17432537">
            <a:off x="2814504" y="1021269"/>
            <a:ext cx="3551880" cy="3143254"/>
          </a:xfrm>
          <a:prstGeom prst="rect">
            <a:avLst/>
          </a:prstGeom>
        </p:spPr>
      </p:pic>
      <p:pic>
        <p:nvPicPr>
          <p:cNvPr id="7" name="6 Imagen" descr="tapeta-drzewa-przy-drodze-wiodacej-przez-pola-w-toskani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fltVal val="0"/>
                                          </p:val>
                                        </p:tav>
                                        <p:tav tm="100000">
                                          <p:val>
                                            <p:strVal val="#ppt_h"/>
                                          </p:val>
                                        </p:tav>
                                      </p:tavLst>
                                    </p:anim>
                                    <p:anim calcmode="lin" valueType="num">
                                      <p:cBhvr>
                                        <p:cTn id="11" dur="3000" fill="hold"/>
                                        <p:tgtEl>
                                          <p:spTgt spid="6"/>
                                        </p:tgtEl>
                                        <p:attrNameLst>
                                          <p:attrName>ppt_x</p:attrName>
                                        </p:attrNameLst>
                                      </p:cBhvr>
                                      <p:tavLst>
                                        <p:tav tm="0">
                                          <p:val>
                                            <p:fltVal val="0.5"/>
                                          </p:val>
                                        </p:tav>
                                        <p:tav tm="100000">
                                          <p:val>
                                            <p:strVal val="#ppt_x"/>
                                          </p:val>
                                        </p:tav>
                                      </p:tavLst>
                                    </p:anim>
                                    <p:anim calcmode="lin" valueType="num">
                                      <p:cBhvr>
                                        <p:cTn id="12" dur="3000" fill="hold"/>
                                        <p:tgtEl>
                                          <p:spTgt spid="6"/>
                                        </p:tgtEl>
                                        <p:attrNameLst>
                                          <p:attrName>ppt_y</p:attrName>
                                        </p:attrNameLst>
                                      </p:cBhvr>
                                      <p:tavLst>
                                        <p:tav tm="0">
                                          <p:val>
                                            <p:fltVal val="0.5"/>
                                          </p:val>
                                        </p:tav>
                                        <p:tav tm="100000">
                                          <p:val>
                                            <p:strVal val="#ppt_y"/>
                                          </p:val>
                                        </p:tav>
                                      </p:tavLst>
                                    </p:anim>
                                  </p:childTnLst>
                                </p:cTn>
                              </p:par>
                              <p:par>
                                <p:cTn id="13" presetID="8" presetClass="emph" presetSubtype="0" autoRev="1" fill="hold" nodeType="withEffect">
                                  <p:stCondLst>
                                    <p:cond delay="0"/>
                                  </p:stCondLst>
                                  <p:childTnLst>
                                    <p:animRot by="21600000">
                                      <p:cBhvr>
                                        <p:cTn id="14" dur="3000" fill="hold"/>
                                        <p:tgtEl>
                                          <p:spTgt spid="6"/>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anim calcmode="lin" valueType="num">
                                      <p:cBhvr>
                                        <p:cTn id="19" dur="3000" fill="hold"/>
                                        <p:tgtEl>
                                          <p:spTgt spid="5"/>
                                        </p:tgtEl>
                                        <p:attrNameLst>
                                          <p:attrName>ppt_x</p:attrName>
                                        </p:attrNameLst>
                                      </p:cBhvr>
                                      <p:tavLst>
                                        <p:tav tm="0">
                                          <p:val>
                                            <p:fltVal val="0.5"/>
                                          </p:val>
                                        </p:tav>
                                        <p:tav tm="100000">
                                          <p:val>
                                            <p:strVal val="#ppt_x"/>
                                          </p:val>
                                        </p:tav>
                                      </p:tavLst>
                                    </p:anim>
                                    <p:anim calcmode="lin" valueType="num">
                                      <p:cBhvr>
                                        <p:cTn id="20" dur="3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autoRev="1" fill="hold" nodeType="withEffect">
                                  <p:stCondLst>
                                    <p:cond delay="0"/>
                                  </p:stCondLst>
                                  <p:childTnLst>
                                    <p:animRot by="-21600000">
                                      <p:cBhvr>
                                        <p:cTn id="22" dur="3000" fill="hold"/>
                                        <p:tgtEl>
                                          <p:spTgt spid="5"/>
                                        </p:tgtEl>
                                        <p:attrNameLst>
                                          <p:attrName>r</p:attrName>
                                        </p:attrNameLst>
                                      </p:cBhvr>
                                    </p:animRot>
                                  </p:childTnLst>
                                </p:cTn>
                              </p:par>
                              <p:par>
                                <p:cTn id="23" presetID="23" presetClass="exit" presetSubtype="544" fill="hold" nodeType="withEffect">
                                  <p:stCondLst>
                                    <p:cond delay="0"/>
                                  </p:stCondLst>
                                  <p:childTnLst>
                                    <p:anim calcmode="lin" valueType="num">
                                      <p:cBhvr>
                                        <p:cTn id="24" dur="3000"/>
                                        <p:tgtEl>
                                          <p:spTgt spid="6"/>
                                        </p:tgtEl>
                                        <p:attrNameLst>
                                          <p:attrName>ppt_w</p:attrName>
                                        </p:attrNameLst>
                                      </p:cBhvr>
                                      <p:tavLst>
                                        <p:tav tm="0">
                                          <p:val>
                                            <p:strVal val="ppt_w"/>
                                          </p:val>
                                        </p:tav>
                                        <p:tav tm="100000">
                                          <p:val>
                                            <p:fltVal val="0"/>
                                          </p:val>
                                        </p:tav>
                                      </p:tavLst>
                                    </p:anim>
                                    <p:anim calcmode="lin" valueType="num">
                                      <p:cBhvr>
                                        <p:cTn id="25" dur="3000"/>
                                        <p:tgtEl>
                                          <p:spTgt spid="6"/>
                                        </p:tgtEl>
                                        <p:attrNameLst>
                                          <p:attrName>ppt_h</p:attrName>
                                        </p:attrNameLst>
                                      </p:cBhvr>
                                      <p:tavLst>
                                        <p:tav tm="0">
                                          <p:val>
                                            <p:strVal val="ppt_h"/>
                                          </p:val>
                                        </p:tav>
                                        <p:tav tm="100000">
                                          <p:val>
                                            <p:fltVal val="0"/>
                                          </p:val>
                                        </p:tav>
                                      </p:tavLst>
                                    </p:anim>
                                    <p:anim calcmode="lin" valueType="num">
                                      <p:cBhvr>
                                        <p:cTn id="26" dur="3000"/>
                                        <p:tgtEl>
                                          <p:spTgt spid="6"/>
                                        </p:tgtEl>
                                        <p:attrNameLst>
                                          <p:attrName>ppt_x</p:attrName>
                                        </p:attrNameLst>
                                      </p:cBhvr>
                                      <p:tavLst>
                                        <p:tav tm="0">
                                          <p:val>
                                            <p:strVal val="ppt_x"/>
                                          </p:val>
                                        </p:tav>
                                        <p:tav tm="100000">
                                          <p:val>
                                            <p:fltVal val="0.5"/>
                                          </p:val>
                                        </p:tav>
                                      </p:tavLst>
                                    </p:anim>
                                    <p:anim calcmode="lin" valueType="num">
                                      <p:cBhvr>
                                        <p:cTn id="27" dur="3000"/>
                                        <p:tgtEl>
                                          <p:spTgt spid="6"/>
                                        </p:tgtEl>
                                        <p:attrNameLst>
                                          <p:attrName>ppt_y</p:attrName>
                                        </p:attrNameLst>
                                      </p:cBhvr>
                                      <p:tavLst>
                                        <p:tav tm="0">
                                          <p:val>
                                            <p:strVal val="ppt_y"/>
                                          </p:val>
                                        </p:tav>
                                        <p:tav tm="100000">
                                          <p:val>
                                            <p:fltVal val="0.5"/>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mph" presetSubtype="0" autoRev="1" fill="hold" nodeType="withEffect">
                                  <p:stCondLst>
                                    <p:cond delay="0"/>
                                  </p:stCondLst>
                                  <p:childTnLst>
                                    <p:animRot by="21600000">
                                      <p:cBhvr>
                                        <p:cTn id="30" dur="3000" fill="hold"/>
                                        <p:tgtEl>
                                          <p:spTgt spid="6"/>
                                        </p:tgtEl>
                                        <p:attrNameLst>
                                          <p:attrName>r</p:attrName>
                                        </p:attrNameLst>
                                      </p:cBhvr>
                                    </p:animRot>
                                  </p:childTnLst>
                                </p:cTn>
                              </p:par>
                              <p:par>
                                <p:cTn id="31" presetID="23" presetClass="exit" presetSubtype="544" fill="hold" nodeType="withEffect">
                                  <p:stCondLst>
                                    <p:cond delay="0"/>
                                  </p:stCondLst>
                                  <p:childTnLst>
                                    <p:anim calcmode="lin" valueType="num">
                                      <p:cBhvr>
                                        <p:cTn id="32" dur="3000"/>
                                        <p:tgtEl>
                                          <p:spTgt spid="5"/>
                                        </p:tgtEl>
                                        <p:attrNameLst>
                                          <p:attrName>ppt_w</p:attrName>
                                        </p:attrNameLst>
                                      </p:cBhvr>
                                      <p:tavLst>
                                        <p:tav tm="0">
                                          <p:val>
                                            <p:strVal val="ppt_w"/>
                                          </p:val>
                                        </p:tav>
                                        <p:tav tm="100000">
                                          <p:val>
                                            <p:fltVal val="0"/>
                                          </p:val>
                                        </p:tav>
                                      </p:tavLst>
                                    </p:anim>
                                    <p:anim calcmode="lin" valueType="num">
                                      <p:cBhvr>
                                        <p:cTn id="33" dur="3000"/>
                                        <p:tgtEl>
                                          <p:spTgt spid="5"/>
                                        </p:tgtEl>
                                        <p:attrNameLst>
                                          <p:attrName>ppt_h</p:attrName>
                                        </p:attrNameLst>
                                      </p:cBhvr>
                                      <p:tavLst>
                                        <p:tav tm="0">
                                          <p:val>
                                            <p:strVal val="ppt_h"/>
                                          </p:val>
                                        </p:tav>
                                        <p:tav tm="100000">
                                          <p:val>
                                            <p:fltVal val="0"/>
                                          </p:val>
                                        </p:tav>
                                      </p:tavLst>
                                    </p:anim>
                                    <p:anim calcmode="lin" valueType="num">
                                      <p:cBhvr>
                                        <p:cTn id="34" dur="3000"/>
                                        <p:tgtEl>
                                          <p:spTgt spid="5"/>
                                        </p:tgtEl>
                                        <p:attrNameLst>
                                          <p:attrName>ppt_x</p:attrName>
                                        </p:attrNameLst>
                                      </p:cBhvr>
                                      <p:tavLst>
                                        <p:tav tm="0">
                                          <p:val>
                                            <p:strVal val="ppt_x"/>
                                          </p:val>
                                        </p:tav>
                                        <p:tav tm="100000">
                                          <p:val>
                                            <p:fltVal val="0.5"/>
                                          </p:val>
                                        </p:tav>
                                      </p:tavLst>
                                    </p:anim>
                                    <p:anim calcmode="lin" valueType="num">
                                      <p:cBhvr>
                                        <p:cTn id="35" dur="3000"/>
                                        <p:tgtEl>
                                          <p:spTgt spid="5"/>
                                        </p:tgtEl>
                                        <p:attrNameLst>
                                          <p:attrName>ppt_y</p:attrName>
                                        </p:attrNameLst>
                                      </p:cBhvr>
                                      <p:tavLst>
                                        <p:tav tm="0">
                                          <p:val>
                                            <p:strVal val="ppt_y"/>
                                          </p:val>
                                        </p:tav>
                                        <p:tav tm="100000">
                                          <p:val>
                                            <p:fltVal val="0.5"/>
                                          </p:val>
                                        </p:tav>
                                      </p:tavLst>
                                    </p:anim>
                                    <p:set>
                                      <p:cBhvr>
                                        <p:cTn id="36" dur="1" fill="hold">
                                          <p:stCondLst>
                                            <p:cond delay="2999"/>
                                          </p:stCondLst>
                                        </p:cTn>
                                        <p:tgtEl>
                                          <p:spTgt spid="5"/>
                                        </p:tgtEl>
                                        <p:attrNameLst>
                                          <p:attrName>style.visibility</p:attrName>
                                        </p:attrNameLst>
                                      </p:cBhvr>
                                      <p:to>
                                        <p:strVal val="hidden"/>
                                      </p:to>
                                    </p:set>
                                  </p:childTnLst>
                                </p:cTn>
                              </p:par>
                              <p:par>
                                <p:cTn id="37" presetID="8" presetClass="emph" presetSubtype="0" autoRev="1" fill="hold" nodeType="withEffect">
                                  <p:stCondLst>
                                    <p:cond delay="0"/>
                                  </p:stCondLst>
                                  <p:childTnLst>
                                    <p:animRot by="-21600000">
                                      <p:cBhvr>
                                        <p:cTn id="38" dur="3000" fill="hold"/>
                                        <p:tgtEl>
                                          <p:spTgt spid="5"/>
                                        </p:tgtEl>
                                        <p:attrNameLst>
                                          <p:attrName>r</p:attrName>
                                        </p:attrNameLst>
                                      </p:cBhvr>
                                    </p:animRot>
                                  </p:childTnLst>
                                </p:cTn>
                              </p:par>
                              <p:par>
                                <p:cTn id="39" presetID="23" presetClass="entr" presetSubtype="288"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3000" fill="hold"/>
                                        <p:tgtEl>
                                          <p:spTgt spid="2"/>
                                        </p:tgtEl>
                                        <p:attrNameLst>
                                          <p:attrName>ppt_w</p:attrName>
                                        </p:attrNameLst>
                                      </p:cBhvr>
                                      <p:tavLst>
                                        <p:tav tm="0">
                                          <p:val>
                                            <p:strVal val="4/3*#ppt_w"/>
                                          </p:val>
                                        </p:tav>
                                        <p:tav tm="100000">
                                          <p:val>
                                            <p:strVal val="#ppt_w"/>
                                          </p:val>
                                        </p:tav>
                                      </p:tavLst>
                                    </p:anim>
                                    <p:anim calcmode="lin" valueType="num">
                                      <p:cBhvr>
                                        <p:cTn id="42" dur="3000" fill="hold"/>
                                        <p:tgtEl>
                                          <p:spTgt spid="2"/>
                                        </p:tgtEl>
                                        <p:attrNameLst>
                                          <p:attrName>ppt_h</p:attrName>
                                        </p:attrNameLst>
                                      </p:cBhvr>
                                      <p:tavLst>
                                        <p:tav tm="0">
                                          <p:val>
                                            <p:strVal val="4/3*#ppt_h"/>
                                          </p:val>
                                        </p:tav>
                                        <p:tav tm="100000">
                                          <p:val>
                                            <p:strVal val="#ppt_h"/>
                                          </p:val>
                                        </p:tav>
                                      </p:tavLst>
                                    </p:anim>
                                  </p:childTnLst>
                                </p:cTn>
                              </p:par>
                              <p:par>
                                <p:cTn id="43" presetID="21" presetClass="entr" presetSubtype="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heel(2)">
                                      <p:cBhvr>
                                        <p:cTn id="45" dur="3000"/>
                                        <p:tgtEl>
                                          <p:spTgt spid="2"/>
                                        </p:tgtEl>
                                      </p:cBhvr>
                                    </p:animEffect>
                                  </p:childTnLst>
                                </p:cTn>
                              </p:par>
                            </p:childTnLst>
                          </p:cTn>
                        </p:par>
                        <p:par>
                          <p:cTn id="46" fill="hold">
                            <p:stCondLst>
                              <p:cond delay="6000"/>
                            </p:stCondLst>
                            <p:childTnLst>
                              <p:par>
                                <p:cTn id="47" presetID="10" presetClass="entr" presetSubtype="0" fill="hold" nodeType="after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fade">
                                      <p:cBhvr>
                                        <p:cTn id="4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751721ee448f1359284ebaaf9dad1e1.jpg"/>
          <p:cNvPicPr>
            <a:picLocks noChangeAspect="1"/>
          </p:cNvPicPr>
          <p:nvPr/>
        </p:nvPicPr>
        <p:blipFill>
          <a:blip r:embed="rId2"/>
          <a:stretch>
            <a:fillRect/>
          </a:stretch>
        </p:blipFill>
        <p:spPr>
          <a:xfrm>
            <a:off x="0" y="0"/>
            <a:ext cx="9144000" cy="5143500"/>
          </a:xfrm>
          <a:prstGeom prst="rect">
            <a:avLst/>
          </a:prstGeom>
        </p:spPr>
      </p:pic>
      <p:sp>
        <p:nvSpPr>
          <p:cNvPr id="5" name="4 CuadroTexto"/>
          <p:cNvSpPr txBox="1"/>
          <p:nvPr/>
        </p:nvSpPr>
        <p:spPr>
          <a:xfrm>
            <a:off x="357159" y="1000114"/>
            <a:ext cx="2571768" cy="2308324"/>
          </a:xfrm>
          <a:prstGeom prst="rect">
            <a:avLst/>
          </a:prstGeom>
          <a:noFill/>
        </p:spPr>
        <p:txBody>
          <a:bodyPr wrap="square" rtlCol="0">
            <a:spAutoFit/>
          </a:bodyPr>
          <a:lstStyle/>
          <a:p>
            <a:r>
              <a:rPr lang="es-PE" dirty="0" smtClean="0">
                <a:solidFill>
                  <a:schemeClr val="bg1"/>
                </a:solidFill>
              </a:rPr>
              <a:t>En el crepúsculo de la vida, cuando el sol se despide en el horizonte, el camino nos invita a reflexionar sobre nuestras huellas. Las sombras se alargan, pero la luz de nuestras vivencias resplandece con intensidad. </a:t>
            </a:r>
            <a:endParaRPr lang="es-PE" dirty="0"/>
          </a:p>
        </p:txBody>
      </p:sp>
      <p:sp>
        <p:nvSpPr>
          <p:cNvPr id="6" name="5 CuadroTexto"/>
          <p:cNvSpPr txBox="1"/>
          <p:nvPr/>
        </p:nvSpPr>
        <p:spPr>
          <a:xfrm>
            <a:off x="5072066" y="1000114"/>
            <a:ext cx="3571900" cy="2585323"/>
          </a:xfrm>
          <a:prstGeom prst="rect">
            <a:avLst/>
          </a:prstGeom>
          <a:noFill/>
        </p:spPr>
        <p:txBody>
          <a:bodyPr wrap="square" rtlCol="0">
            <a:spAutoFit/>
          </a:bodyPr>
          <a:lstStyle/>
          <a:p>
            <a:r>
              <a:rPr lang="es-PE" dirty="0" smtClean="0">
                <a:solidFill>
                  <a:schemeClr val="bg1"/>
                </a:solidFill>
              </a:rPr>
              <a:t>En este ocaso, encontramos la serenidad de saber que hemos vivido, amado y dejado una marca indeleble en el lienzo del tiempo. Y así, en la penumbra, el camino se convierte en un recuerdo que perdura, una canción eterna que resuena en el corazón de aquellos que nos siguen.</a:t>
            </a:r>
          </a:p>
          <a:p>
            <a:endParaRPr lang="es-PE" dirty="0" smtClean="0">
              <a:solidFill>
                <a:schemeClr val="bg1"/>
              </a:solidFill>
            </a:endParaRPr>
          </a:p>
          <a:p>
            <a:endParaRPr lang="es-PE" dirty="0"/>
          </a:p>
        </p:txBody>
      </p:sp>
    </p:spTree>
  </p:cSld>
  <p:clrMapOvr>
    <a:masterClrMapping/>
  </p:clrMapOvr>
  <p:transition advClick="0" advTm="34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232C12"/>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tapeta-ogrodzona-droga-miedzy-skalami-i-drzewami.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pic>
        <p:nvPicPr>
          <p:cNvPr id="3" name="2 Imagen" descr="1tour.png"/>
          <p:cNvPicPr>
            <a:picLocks noChangeAspect="1"/>
          </p:cNvPicPr>
          <p:nvPr/>
        </p:nvPicPr>
        <p:blipFill>
          <a:blip r:embed="rId3"/>
          <a:stretch>
            <a:fillRect/>
          </a:stretch>
        </p:blipFill>
        <p:spPr>
          <a:xfrm flipH="1">
            <a:off x="571472" y="1285866"/>
            <a:ext cx="2500330" cy="3857634"/>
          </a:xfrm>
          <a:prstGeom prst="rect">
            <a:avLst/>
          </a:prstGeom>
        </p:spPr>
      </p:pic>
      <p:pic>
        <p:nvPicPr>
          <p:cNvPr id="7" name="6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3643306" y="0"/>
            <a:ext cx="895551" cy="878105"/>
          </a:xfrm>
          <a:prstGeom prst="rect">
            <a:avLst/>
          </a:prstGeom>
          <a:effectLst>
            <a:reflection blurRad="6350" stA="50000" endA="300" endPos="90000" dir="5400000" sy="-100000" algn="bl" rotWithShape="0"/>
          </a:effectLst>
        </p:spPr>
      </p:pic>
      <p:pic>
        <p:nvPicPr>
          <p:cNvPr id="8" name="7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0"/>
            <a:ext cx="895551" cy="878105"/>
          </a:xfrm>
          <a:prstGeom prst="rect">
            <a:avLst/>
          </a:prstGeom>
          <a:effectLst>
            <a:reflection blurRad="6350" stA="50000" endA="300" endPos="90000" dir="5400000" sy="-100000" algn="bl" rotWithShape="0"/>
          </a:effectLst>
        </p:spPr>
      </p:pic>
      <p:pic>
        <p:nvPicPr>
          <p:cNvPr id="9" name="8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643306" y="857238"/>
            <a:ext cx="895551" cy="878105"/>
          </a:xfrm>
          <a:prstGeom prst="rect">
            <a:avLst/>
          </a:prstGeom>
          <a:effectLst>
            <a:reflection blurRad="6350" stA="50000" endA="300" endPos="90000" dir="5400000" sy="-100000" algn="bl" rotWithShape="0"/>
          </a:effectLst>
        </p:spPr>
      </p:pic>
      <p:pic>
        <p:nvPicPr>
          <p:cNvPr id="10" name="9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4572000" y="857238"/>
            <a:ext cx="895551" cy="878105"/>
          </a:xfrm>
          <a:prstGeom prst="rect">
            <a:avLst/>
          </a:prstGeom>
          <a:effectLst>
            <a:reflection blurRad="6350" stA="50000" endA="300" endPos="90000" dir="5400000" sy="-100000" algn="bl" rotWithShape="0"/>
          </a:effectLst>
        </p:spPr>
      </p:pic>
      <p:pic>
        <p:nvPicPr>
          <p:cNvPr id="11" name="10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3643306" y="1714512"/>
            <a:ext cx="895551" cy="878105"/>
          </a:xfrm>
          <a:prstGeom prst="rect">
            <a:avLst/>
          </a:prstGeom>
          <a:effectLst>
            <a:reflection blurRad="6350" stA="50000" endA="300" endPos="90000" dir="5400000" sy="-100000" algn="bl" rotWithShape="0"/>
          </a:effectLst>
        </p:spPr>
      </p:pic>
      <p:pic>
        <p:nvPicPr>
          <p:cNvPr id="12" name="11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1714512"/>
            <a:ext cx="895551" cy="878105"/>
          </a:xfrm>
          <a:prstGeom prst="rect">
            <a:avLst/>
          </a:prstGeom>
          <a:effectLst>
            <a:reflection blurRad="6350" stA="50000" endA="300" endPos="90000" dir="5400000" sy="-100000" algn="bl" rotWithShape="0"/>
          </a:effectLst>
        </p:spPr>
      </p:pic>
      <p:pic>
        <p:nvPicPr>
          <p:cNvPr id="13" name="12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643306" y="2571750"/>
            <a:ext cx="895551" cy="878105"/>
          </a:xfrm>
          <a:prstGeom prst="rect">
            <a:avLst/>
          </a:prstGeom>
          <a:effectLst>
            <a:reflection blurRad="6350" stA="50000" endA="300" endPos="90000" dir="5400000" sy="-100000" algn="bl" rotWithShape="0"/>
          </a:effectLst>
        </p:spPr>
      </p:pic>
      <p:pic>
        <p:nvPicPr>
          <p:cNvPr id="14" name="13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4572000" y="2571750"/>
            <a:ext cx="895551" cy="878105"/>
          </a:xfrm>
          <a:prstGeom prst="rect">
            <a:avLst/>
          </a:prstGeom>
          <a:effectLst>
            <a:reflection blurRad="6350" stA="50000" endA="300" endPos="90000" dir="5400000" sy="-100000" algn="bl" rotWithShape="0"/>
          </a:effectLst>
        </p:spPr>
      </p:pic>
      <p:pic>
        <p:nvPicPr>
          <p:cNvPr id="15" name="14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3643306" y="3408157"/>
            <a:ext cx="895551" cy="878105"/>
          </a:xfrm>
          <a:prstGeom prst="rect">
            <a:avLst/>
          </a:prstGeom>
          <a:effectLst>
            <a:reflection blurRad="6350" stA="50000" endA="300" endPos="90000" dir="5400000" sy="-100000" algn="bl" rotWithShape="0"/>
          </a:effectLst>
        </p:spPr>
      </p:pic>
      <p:pic>
        <p:nvPicPr>
          <p:cNvPr id="16" name="15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3408157"/>
            <a:ext cx="895551" cy="878105"/>
          </a:xfrm>
          <a:prstGeom prst="rect">
            <a:avLst/>
          </a:prstGeom>
          <a:effectLst>
            <a:reflection blurRad="6350" stA="50000" endA="300" endPos="90000" dir="5400000" sy="-100000" algn="bl" rotWithShape="0"/>
          </a:effectLst>
        </p:spPr>
      </p:pic>
      <p:pic>
        <p:nvPicPr>
          <p:cNvPr id="17" name="16 Imagen" descr="colorful-abstract-shape-logo-43987DCF28-seeklogo.com.png"/>
          <p:cNvPicPr>
            <a:picLocks noChangeAspect="1"/>
          </p:cNvPicPr>
          <p:nvPr/>
        </p:nvPicPr>
        <p:blipFill>
          <a:blip r:embed="rId4">
            <a:duotone>
              <a:prstClr val="black"/>
              <a:schemeClr val="accent6">
                <a:tint val="45000"/>
                <a:satMod val="400000"/>
              </a:schemeClr>
            </a:duotone>
            <a:lum contrast="40000"/>
          </a:blip>
          <a:stretch>
            <a:fillRect/>
          </a:stretch>
        </p:blipFill>
        <p:spPr>
          <a:xfrm>
            <a:off x="3643306" y="4265395"/>
            <a:ext cx="895551" cy="878105"/>
          </a:xfrm>
          <a:prstGeom prst="rect">
            <a:avLst/>
          </a:prstGeom>
          <a:effectLst>
            <a:reflection blurRad="6350" stA="50000" endA="300" endPos="90000" dir="5400000" sy="-100000" algn="bl" rotWithShape="0"/>
          </a:effectLst>
        </p:spPr>
      </p:pic>
      <p:pic>
        <p:nvPicPr>
          <p:cNvPr id="18" name="17 Imagen" descr="colorful-abstract-shape-logo-43987DCF28-seeklogo.com.png"/>
          <p:cNvPicPr>
            <a:picLocks noChangeAspect="1"/>
          </p:cNvPicPr>
          <p:nvPr/>
        </p:nvPicPr>
        <p:blipFill>
          <a:blip r:embed="rId4">
            <a:duotone>
              <a:prstClr val="black"/>
              <a:schemeClr val="accent3">
                <a:tint val="45000"/>
                <a:satMod val="400000"/>
              </a:schemeClr>
            </a:duotone>
            <a:lum contrast="40000"/>
          </a:blip>
          <a:stretch>
            <a:fillRect/>
          </a:stretch>
        </p:blipFill>
        <p:spPr>
          <a:xfrm>
            <a:off x="4572000" y="4265395"/>
            <a:ext cx="895551" cy="878105"/>
          </a:xfrm>
          <a:prstGeom prst="rect">
            <a:avLst/>
          </a:prstGeom>
          <a:effectLst>
            <a:reflection blurRad="6350" stA="50000" endA="300" endPos="90000" dir="5400000" sy="-100000" algn="bl" rotWithShape="0"/>
          </a:effectLst>
        </p:spPr>
      </p:pic>
      <p:pic>
        <p:nvPicPr>
          <p:cNvPr id="19" name="18 Imagen" descr="tapeta-ogrodzona-droga-miedzy-skalami-i-drzewami.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a:reflection blurRad="6350" stA="52000" endA="300" endPos="35000" dir="5400000" sy="-100000" algn="bl" rotWithShape="0"/>
          </a:effec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0-#ppt_w/2"/>
                                          </p:val>
                                        </p:tav>
                                        <p:tav tm="100000">
                                          <p:val>
                                            <p:strVal val="#ppt_x"/>
                                          </p:val>
                                        </p:tav>
                                      </p:tavLst>
                                    </p:anim>
                                    <p:anim calcmode="lin" valueType="num">
                                      <p:cBhvr additive="base">
                                        <p:cTn id="14" dur="2000" fill="hold"/>
                                        <p:tgtEl>
                                          <p:spTgt spid="9"/>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0-#ppt_w/2"/>
                                          </p:val>
                                        </p:tav>
                                        <p:tav tm="100000">
                                          <p:val>
                                            <p:strVal val="#ppt_x"/>
                                          </p:val>
                                        </p:tav>
                                      </p:tavLst>
                                    </p:anim>
                                    <p:anim calcmode="lin" valueType="num">
                                      <p:cBhvr additive="base">
                                        <p:cTn id="18" dur="2000" fill="hold"/>
                                        <p:tgtEl>
                                          <p:spTgt spid="11"/>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0-#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2000" fill="hold"/>
                                        <p:tgtEl>
                                          <p:spTgt spid="18"/>
                                        </p:tgtEl>
                                        <p:attrNameLst>
                                          <p:attrName>ppt_x</p:attrName>
                                        </p:attrNameLst>
                                      </p:cBhvr>
                                      <p:tavLst>
                                        <p:tav tm="0">
                                          <p:val>
                                            <p:strVal val="1+#ppt_w/2"/>
                                          </p:val>
                                        </p:tav>
                                        <p:tav tm="100000">
                                          <p:val>
                                            <p:strVal val="#ppt_x"/>
                                          </p:val>
                                        </p:tav>
                                      </p:tavLst>
                                    </p:anim>
                                    <p:anim calcmode="lin" valueType="num">
                                      <p:cBhvr additive="base">
                                        <p:cTn id="54" dur="2000" fill="hold"/>
                                        <p:tgtEl>
                                          <p:spTgt spid="18"/>
                                        </p:tgtEl>
                                        <p:attrNameLst>
                                          <p:attrName>ppt_y</p:attrName>
                                        </p:attrNameLst>
                                      </p:cBhvr>
                                      <p:tavLst>
                                        <p:tav tm="0">
                                          <p:val>
                                            <p:strVal val="0-#ppt_h/2"/>
                                          </p:val>
                                        </p:tav>
                                        <p:tav tm="100000">
                                          <p:val>
                                            <p:strVal val="#ppt_y"/>
                                          </p:val>
                                        </p:tav>
                                      </p:tavLst>
                                    </p:anim>
                                  </p:childTnLst>
                                </p:cTn>
                              </p:par>
                              <p:par>
                                <p:cTn id="55" presetID="6" presetClass="emph" presetSubtype="0" autoRev="1" fill="hold" nodeType="withEffect">
                                  <p:stCondLst>
                                    <p:cond delay="0"/>
                                  </p:stCondLst>
                                  <p:childTnLst>
                                    <p:animScale>
                                      <p:cBhvr>
                                        <p:cTn id="56" dur="2000" fill="hold"/>
                                        <p:tgtEl>
                                          <p:spTgt spid="7"/>
                                        </p:tgtEl>
                                      </p:cBhvr>
                                      <p:by x="150000" y="150000"/>
                                    </p:animScale>
                                  </p:childTnLst>
                                </p:cTn>
                              </p:par>
                              <p:par>
                                <p:cTn id="57" presetID="6" presetClass="emph" presetSubtype="0" autoRev="1" fill="hold" nodeType="withEffect">
                                  <p:stCondLst>
                                    <p:cond delay="0"/>
                                  </p:stCondLst>
                                  <p:childTnLst>
                                    <p:animScale>
                                      <p:cBhvr>
                                        <p:cTn id="58" dur="2000" fill="hold"/>
                                        <p:tgtEl>
                                          <p:spTgt spid="8"/>
                                        </p:tgtEl>
                                      </p:cBhvr>
                                      <p:by x="150000" y="150000"/>
                                    </p:animScale>
                                  </p:childTnLst>
                                </p:cTn>
                              </p:par>
                              <p:par>
                                <p:cTn id="59" presetID="6" presetClass="emph" presetSubtype="0" autoRev="1" fill="hold" nodeType="withEffect">
                                  <p:stCondLst>
                                    <p:cond delay="0"/>
                                  </p:stCondLst>
                                  <p:childTnLst>
                                    <p:animScale>
                                      <p:cBhvr>
                                        <p:cTn id="60" dur="2000" fill="hold"/>
                                        <p:tgtEl>
                                          <p:spTgt spid="9"/>
                                        </p:tgtEl>
                                      </p:cBhvr>
                                      <p:by x="150000" y="150000"/>
                                    </p:animScale>
                                  </p:childTnLst>
                                </p:cTn>
                              </p:par>
                              <p:par>
                                <p:cTn id="61" presetID="6" presetClass="emph" presetSubtype="0" autoRev="1" fill="hold" nodeType="withEffect">
                                  <p:stCondLst>
                                    <p:cond delay="0"/>
                                  </p:stCondLst>
                                  <p:childTnLst>
                                    <p:animScale>
                                      <p:cBhvr>
                                        <p:cTn id="62" dur="2000" fill="hold"/>
                                        <p:tgtEl>
                                          <p:spTgt spid="10"/>
                                        </p:tgtEl>
                                      </p:cBhvr>
                                      <p:by x="150000" y="150000"/>
                                    </p:animScale>
                                  </p:childTnLst>
                                </p:cTn>
                              </p:par>
                              <p:par>
                                <p:cTn id="63" presetID="6" presetClass="emph" presetSubtype="0" autoRev="1" fill="hold" nodeType="withEffect">
                                  <p:stCondLst>
                                    <p:cond delay="0"/>
                                  </p:stCondLst>
                                  <p:childTnLst>
                                    <p:animScale>
                                      <p:cBhvr>
                                        <p:cTn id="64" dur="2000" fill="hold"/>
                                        <p:tgtEl>
                                          <p:spTgt spid="11"/>
                                        </p:tgtEl>
                                      </p:cBhvr>
                                      <p:by x="150000" y="150000"/>
                                    </p:animScale>
                                  </p:childTnLst>
                                </p:cTn>
                              </p:par>
                              <p:par>
                                <p:cTn id="65" presetID="6" presetClass="emph" presetSubtype="0" autoRev="1" fill="hold" nodeType="withEffect">
                                  <p:stCondLst>
                                    <p:cond delay="0"/>
                                  </p:stCondLst>
                                  <p:childTnLst>
                                    <p:animScale>
                                      <p:cBhvr>
                                        <p:cTn id="66" dur="2000" fill="hold"/>
                                        <p:tgtEl>
                                          <p:spTgt spid="12"/>
                                        </p:tgtEl>
                                      </p:cBhvr>
                                      <p:by x="150000" y="150000"/>
                                    </p:animScale>
                                  </p:childTnLst>
                                </p:cTn>
                              </p:par>
                              <p:par>
                                <p:cTn id="67" presetID="6" presetClass="emph" presetSubtype="0" autoRev="1" fill="hold" nodeType="withEffect">
                                  <p:stCondLst>
                                    <p:cond delay="0"/>
                                  </p:stCondLst>
                                  <p:childTnLst>
                                    <p:animScale>
                                      <p:cBhvr>
                                        <p:cTn id="68" dur="2000" fill="hold"/>
                                        <p:tgtEl>
                                          <p:spTgt spid="13"/>
                                        </p:tgtEl>
                                      </p:cBhvr>
                                      <p:by x="150000" y="150000"/>
                                    </p:animScale>
                                  </p:childTnLst>
                                </p:cTn>
                              </p:par>
                              <p:par>
                                <p:cTn id="69" presetID="6" presetClass="emph" presetSubtype="0" autoRev="1" fill="hold" nodeType="withEffect">
                                  <p:stCondLst>
                                    <p:cond delay="0"/>
                                  </p:stCondLst>
                                  <p:childTnLst>
                                    <p:animScale>
                                      <p:cBhvr>
                                        <p:cTn id="70" dur="2000" fill="hold"/>
                                        <p:tgtEl>
                                          <p:spTgt spid="14"/>
                                        </p:tgtEl>
                                      </p:cBhvr>
                                      <p:by x="150000" y="150000"/>
                                    </p:animScale>
                                  </p:childTnLst>
                                </p:cTn>
                              </p:par>
                              <p:par>
                                <p:cTn id="71" presetID="6" presetClass="emph" presetSubtype="0" autoRev="1" fill="hold" nodeType="withEffect">
                                  <p:stCondLst>
                                    <p:cond delay="0"/>
                                  </p:stCondLst>
                                  <p:childTnLst>
                                    <p:animScale>
                                      <p:cBhvr>
                                        <p:cTn id="72" dur="2000" fill="hold"/>
                                        <p:tgtEl>
                                          <p:spTgt spid="15"/>
                                        </p:tgtEl>
                                      </p:cBhvr>
                                      <p:by x="150000" y="150000"/>
                                    </p:animScale>
                                  </p:childTnLst>
                                </p:cTn>
                              </p:par>
                              <p:par>
                                <p:cTn id="73" presetID="6" presetClass="emph" presetSubtype="0" autoRev="1" fill="hold" nodeType="withEffect">
                                  <p:stCondLst>
                                    <p:cond delay="0"/>
                                  </p:stCondLst>
                                  <p:childTnLst>
                                    <p:animScale>
                                      <p:cBhvr>
                                        <p:cTn id="74" dur="2000" fill="hold"/>
                                        <p:tgtEl>
                                          <p:spTgt spid="16"/>
                                        </p:tgtEl>
                                      </p:cBhvr>
                                      <p:by x="150000" y="150000"/>
                                    </p:animScale>
                                  </p:childTnLst>
                                </p:cTn>
                              </p:par>
                              <p:par>
                                <p:cTn id="75" presetID="6" presetClass="emph" presetSubtype="0" autoRev="1" fill="hold" nodeType="withEffect">
                                  <p:stCondLst>
                                    <p:cond delay="0"/>
                                  </p:stCondLst>
                                  <p:childTnLst>
                                    <p:animScale>
                                      <p:cBhvr>
                                        <p:cTn id="76" dur="2000" fill="hold"/>
                                        <p:tgtEl>
                                          <p:spTgt spid="17"/>
                                        </p:tgtEl>
                                      </p:cBhvr>
                                      <p:by x="150000" y="150000"/>
                                    </p:animScale>
                                  </p:childTnLst>
                                </p:cTn>
                              </p:par>
                              <p:par>
                                <p:cTn id="77" presetID="6" presetClass="emph" presetSubtype="0" autoRev="1" fill="hold" nodeType="withEffect">
                                  <p:stCondLst>
                                    <p:cond delay="0"/>
                                  </p:stCondLst>
                                  <p:childTnLst>
                                    <p:animScale>
                                      <p:cBhvr>
                                        <p:cTn id="78" dur="2000" fill="hold"/>
                                        <p:tgtEl>
                                          <p:spTgt spid="18"/>
                                        </p:tgtEl>
                                      </p:cBhvr>
                                      <p:by x="150000" y="150000"/>
                                    </p:animScale>
                                  </p:childTnLst>
                                </p:cTn>
                              </p:par>
                            </p:childTnLst>
                          </p:cTn>
                        </p:par>
                        <p:par>
                          <p:cTn id="79" fill="hold">
                            <p:stCondLst>
                              <p:cond delay="4000"/>
                            </p:stCondLst>
                            <p:childTnLst>
                              <p:par>
                                <p:cTn id="80" presetID="2" presetClass="exit" presetSubtype="2" fill="hold" nodeType="after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1+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ppt_y"/>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ppt_y"/>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1+ppt_w/2"/>
                                          </p:val>
                                        </p:tav>
                                      </p:tavLst>
                                    </p:anim>
                                    <p:anim calcmode="lin" valueType="num">
                                      <p:cBhvr additive="base">
                                        <p:cTn id="98" dur="2000"/>
                                        <p:tgtEl>
                                          <p:spTgt spid="15"/>
                                        </p:tgtEl>
                                        <p:attrNameLst>
                                          <p:attrName>ppt_y</p:attrName>
                                        </p:attrNameLst>
                                      </p:cBhvr>
                                      <p:tavLst>
                                        <p:tav tm="0">
                                          <p:val>
                                            <p:strVal val="ppt_y"/>
                                          </p:val>
                                        </p:tav>
                                        <p:tav tm="100000">
                                          <p:val>
                                            <p:strVal val="ppt_y"/>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7"/>
                                        </p:tgtEl>
                                        <p:attrNameLst>
                                          <p:attrName>ppt_x</p:attrName>
                                        </p:attrNameLst>
                                      </p:cBhvr>
                                      <p:tavLst>
                                        <p:tav tm="0">
                                          <p:val>
                                            <p:strVal val="ppt_x"/>
                                          </p:val>
                                        </p:tav>
                                        <p:tav tm="100000">
                                          <p:val>
                                            <p:strVal val="1+ppt_w/2"/>
                                          </p:val>
                                        </p:tav>
                                      </p:tavLst>
                                    </p:anim>
                                    <p:anim calcmode="lin" valueType="num">
                                      <p:cBhvr additive="base">
                                        <p:cTn id="102" dur="2000"/>
                                        <p:tgtEl>
                                          <p:spTgt spid="17"/>
                                        </p:tgtEl>
                                        <p:attrNameLst>
                                          <p:attrName>ppt_y</p:attrName>
                                        </p:attrNameLst>
                                      </p:cBhvr>
                                      <p:tavLst>
                                        <p:tav tm="0">
                                          <p:val>
                                            <p:strVal val="ppt_y"/>
                                          </p:val>
                                        </p:tav>
                                        <p:tav tm="100000">
                                          <p:val>
                                            <p:strVal val="ppt_y"/>
                                          </p:val>
                                        </p:tav>
                                      </p:tavLst>
                                    </p:anim>
                                    <p:set>
                                      <p:cBhvr>
                                        <p:cTn id="103" dur="1" fill="hold">
                                          <p:stCondLst>
                                            <p:cond delay="1999"/>
                                          </p:stCondLst>
                                        </p:cTn>
                                        <p:tgtEl>
                                          <p:spTgt spid="17"/>
                                        </p:tgtEl>
                                        <p:attrNameLst>
                                          <p:attrName>style.visibility</p:attrName>
                                        </p:attrNameLst>
                                      </p:cBhvr>
                                      <p:to>
                                        <p:strVal val="hidden"/>
                                      </p:to>
                                    </p:set>
                                  </p:childTnLst>
                                </p:cTn>
                              </p:par>
                              <p:par>
                                <p:cTn id="104" presetID="8" presetClass="emph" presetSubtype="0" autoRev="1" fill="hold" nodeType="withEffect">
                                  <p:stCondLst>
                                    <p:cond delay="0"/>
                                  </p:stCondLst>
                                  <p:childTnLst>
                                    <p:animRot by="21600000">
                                      <p:cBhvr>
                                        <p:cTn id="105" dur="2000" fill="hold"/>
                                        <p:tgtEl>
                                          <p:spTgt spid="7"/>
                                        </p:tgtEl>
                                        <p:attrNameLst>
                                          <p:attrName>r</p:attrName>
                                        </p:attrNameLst>
                                      </p:cBhvr>
                                    </p:animRot>
                                  </p:childTnLst>
                                </p:cTn>
                              </p:par>
                              <p:par>
                                <p:cTn id="106" presetID="8" presetClass="emph" presetSubtype="0" autoRev="1" fill="hold" nodeType="withEffect">
                                  <p:stCondLst>
                                    <p:cond delay="0"/>
                                  </p:stCondLst>
                                  <p:childTnLst>
                                    <p:animRot by="21600000">
                                      <p:cBhvr>
                                        <p:cTn id="107" dur="2000" fill="hold"/>
                                        <p:tgtEl>
                                          <p:spTgt spid="9"/>
                                        </p:tgtEl>
                                        <p:attrNameLst>
                                          <p:attrName>r</p:attrName>
                                        </p:attrNameLst>
                                      </p:cBhvr>
                                    </p:animRot>
                                  </p:childTnLst>
                                </p:cTn>
                              </p:par>
                              <p:par>
                                <p:cTn id="108" presetID="8" presetClass="emph" presetSubtype="0" autoRev="1" fill="hold" nodeType="withEffect">
                                  <p:stCondLst>
                                    <p:cond delay="0"/>
                                  </p:stCondLst>
                                  <p:childTnLst>
                                    <p:animRot by="21600000">
                                      <p:cBhvr>
                                        <p:cTn id="109" dur="2000" fill="hold"/>
                                        <p:tgtEl>
                                          <p:spTgt spid="11"/>
                                        </p:tgtEl>
                                        <p:attrNameLst>
                                          <p:attrName>r</p:attrName>
                                        </p:attrNameLst>
                                      </p:cBhvr>
                                    </p:animRot>
                                  </p:childTnLst>
                                </p:cTn>
                              </p:par>
                              <p:par>
                                <p:cTn id="110" presetID="8" presetClass="emph" presetSubtype="0" autoRev="1" fill="hold" nodeType="withEffect">
                                  <p:stCondLst>
                                    <p:cond delay="0"/>
                                  </p:stCondLst>
                                  <p:childTnLst>
                                    <p:animRot by="21600000">
                                      <p:cBhvr>
                                        <p:cTn id="111" dur="2000" fill="hold"/>
                                        <p:tgtEl>
                                          <p:spTgt spid="13"/>
                                        </p:tgtEl>
                                        <p:attrNameLst>
                                          <p:attrName>r</p:attrName>
                                        </p:attrNameLst>
                                      </p:cBhvr>
                                    </p:animRot>
                                  </p:childTnLst>
                                </p:cTn>
                              </p:par>
                              <p:par>
                                <p:cTn id="112" presetID="8" presetClass="emph" presetSubtype="0" autoRev="1" fill="hold" nodeType="withEffect">
                                  <p:stCondLst>
                                    <p:cond delay="0"/>
                                  </p:stCondLst>
                                  <p:childTnLst>
                                    <p:animRot by="21600000">
                                      <p:cBhvr>
                                        <p:cTn id="113" dur="2000" fill="hold"/>
                                        <p:tgtEl>
                                          <p:spTgt spid="15"/>
                                        </p:tgtEl>
                                        <p:attrNameLst>
                                          <p:attrName>r</p:attrName>
                                        </p:attrNameLst>
                                      </p:cBhvr>
                                    </p:animRot>
                                  </p:childTnLst>
                                </p:cTn>
                              </p:par>
                              <p:par>
                                <p:cTn id="114" presetID="8" presetClass="emph" presetSubtype="0" autoRev="1" fill="hold" nodeType="withEffect">
                                  <p:stCondLst>
                                    <p:cond delay="0"/>
                                  </p:stCondLst>
                                  <p:childTnLst>
                                    <p:animRot by="21600000">
                                      <p:cBhvr>
                                        <p:cTn id="115" dur="2000" fill="hold"/>
                                        <p:tgtEl>
                                          <p:spTgt spid="17"/>
                                        </p:tgtEl>
                                        <p:attrNameLst>
                                          <p:attrName>r</p:attrName>
                                        </p:attrNameLst>
                                      </p:cBhvr>
                                    </p:animRot>
                                  </p:childTnLst>
                                </p:cTn>
                              </p:par>
                              <p:par>
                                <p:cTn id="116" presetID="2" presetClass="exit" presetSubtype="8" fill="hold"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0-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ppt_y"/>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0-ppt_w/2"/>
                                          </p:val>
                                        </p:tav>
                                      </p:tavLst>
                                    </p:anim>
                                    <p:anim calcmode="lin" valueType="num">
                                      <p:cBhvr additive="base">
                                        <p:cTn id="126" dur="2000"/>
                                        <p:tgtEl>
                                          <p:spTgt spid="12"/>
                                        </p:tgtEl>
                                        <p:attrNameLst>
                                          <p:attrName>ppt_y</p:attrName>
                                        </p:attrNameLst>
                                      </p:cBhvr>
                                      <p:tavLst>
                                        <p:tav tm="0">
                                          <p:val>
                                            <p:strVal val="ppt_y"/>
                                          </p:val>
                                        </p:tav>
                                        <p:tav tm="100000">
                                          <p:val>
                                            <p:strVal val="ppt_y"/>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0-ppt_w/2"/>
                                          </p:val>
                                        </p:tav>
                                      </p:tavLst>
                                    </p:anim>
                                    <p:anim calcmode="lin" valueType="num">
                                      <p:cBhvr additive="base">
                                        <p:cTn id="134" dur="2000"/>
                                        <p:tgtEl>
                                          <p:spTgt spid="16"/>
                                        </p:tgtEl>
                                        <p:attrNameLst>
                                          <p:attrName>ppt_y</p:attrName>
                                        </p:attrNameLst>
                                      </p:cBhvr>
                                      <p:tavLst>
                                        <p:tav tm="0">
                                          <p:val>
                                            <p:strVal val="ppt_y"/>
                                          </p:val>
                                        </p:tav>
                                        <p:tav tm="100000">
                                          <p:val>
                                            <p:strVal val="ppt_y"/>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18"/>
                                        </p:tgtEl>
                                        <p:attrNameLst>
                                          <p:attrName>ppt_x</p:attrName>
                                        </p:attrNameLst>
                                      </p:cBhvr>
                                      <p:tavLst>
                                        <p:tav tm="0">
                                          <p:val>
                                            <p:strVal val="ppt_x"/>
                                          </p:val>
                                        </p:tav>
                                        <p:tav tm="100000">
                                          <p:val>
                                            <p:strVal val="0-ppt_w/2"/>
                                          </p:val>
                                        </p:tav>
                                      </p:tavLst>
                                    </p:anim>
                                    <p:anim calcmode="lin" valueType="num">
                                      <p:cBhvr additive="base">
                                        <p:cTn id="138" dur="2000"/>
                                        <p:tgtEl>
                                          <p:spTgt spid="18"/>
                                        </p:tgtEl>
                                        <p:attrNameLst>
                                          <p:attrName>ppt_y</p:attrName>
                                        </p:attrNameLst>
                                      </p:cBhvr>
                                      <p:tavLst>
                                        <p:tav tm="0">
                                          <p:val>
                                            <p:strVal val="ppt_y"/>
                                          </p:val>
                                        </p:tav>
                                        <p:tav tm="100000">
                                          <p:val>
                                            <p:strVal val="ppt_y"/>
                                          </p:val>
                                        </p:tav>
                                      </p:tavLst>
                                    </p:anim>
                                    <p:set>
                                      <p:cBhvr>
                                        <p:cTn id="139" dur="1" fill="hold">
                                          <p:stCondLst>
                                            <p:cond delay="1999"/>
                                          </p:stCondLst>
                                        </p:cTn>
                                        <p:tgtEl>
                                          <p:spTgt spid="18"/>
                                        </p:tgtEl>
                                        <p:attrNameLst>
                                          <p:attrName>style.visibility</p:attrName>
                                        </p:attrNameLst>
                                      </p:cBhvr>
                                      <p:to>
                                        <p:strVal val="hidden"/>
                                      </p:to>
                                    </p:set>
                                  </p:childTnLst>
                                </p:cTn>
                              </p:par>
                              <p:par>
                                <p:cTn id="140" presetID="8" presetClass="emph" presetSubtype="0" autoRev="1" fill="hold"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6"/>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8"/>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6" presetClass="entr" presetSubtype="37"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arn(outVertical)">
                                      <p:cBhvr>
                                        <p:cTn id="158" dur="2000"/>
                                        <p:tgtEl>
                                          <p:spTgt spid="2"/>
                                        </p:tgtEl>
                                      </p:cBhvr>
                                    </p:animEffect>
                                  </p:childTnLst>
                                </p:cTn>
                              </p:par>
                            </p:childTnLst>
                          </p:cTn>
                        </p:par>
                        <p:par>
                          <p:cTn id="159" fill="hold">
                            <p:stCondLst>
                              <p:cond delay="8000"/>
                            </p:stCondLst>
                            <p:childTnLst>
                              <p:par>
                                <p:cTn id="160" presetID="10" presetClass="entr" presetSubtype="0" fill="hold" nodeType="after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fade">
                                      <p:cBhvr>
                                        <p:cTn id="162"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3b069f2ea6d724f8ca5d2bf35b8ecc8.jpg"/>
          <p:cNvPicPr>
            <a:picLocks noChangeAspect="1"/>
          </p:cNvPicPr>
          <p:nvPr/>
        </p:nvPicPr>
        <p:blipFill>
          <a:blip r:embed="rId2"/>
          <a:stretch>
            <a:fillRect/>
          </a:stretch>
        </p:blipFill>
        <p:spPr>
          <a:xfrm>
            <a:off x="0" y="0"/>
            <a:ext cx="9144000" cy="5143500"/>
          </a:xfrm>
          <a:prstGeom prst="rect">
            <a:avLst/>
          </a:prstGeom>
        </p:spPr>
      </p:pic>
      <p:sp>
        <p:nvSpPr>
          <p:cNvPr id="3" name="2 CuadroTexto"/>
          <p:cNvSpPr txBox="1"/>
          <p:nvPr/>
        </p:nvSpPr>
        <p:spPr>
          <a:xfrm>
            <a:off x="5429256" y="571486"/>
            <a:ext cx="3357586" cy="2031325"/>
          </a:xfrm>
          <a:prstGeom prst="rect">
            <a:avLst/>
          </a:prstGeom>
          <a:noFill/>
        </p:spPr>
        <p:txBody>
          <a:bodyPr wrap="square" rtlCol="0">
            <a:spAutoFit/>
          </a:bodyPr>
          <a:lstStyle/>
          <a:p>
            <a:r>
              <a:rPr lang="es-PE" dirty="0" smtClean="0">
                <a:solidFill>
                  <a:schemeClr val="bg1"/>
                </a:solidFill>
              </a:rPr>
              <a:t>A lo largo de esta travesía, descubrimos que el verdadero tesoro no es el destino final, sino el viaje en sí mismo. Cada amanecer es una oportunidad de reinventarnos, de aprender, y de dejar una huella en el sendero de otros.</a:t>
            </a:r>
          </a:p>
          <a:p>
            <a:endParaRPr lang="es-PE" dirty="0">
              <a:solidFill>
                <a:schemeClr val="bg1"/>
              </a:solidFill>
            </a:endParaRPr>
          </a:p>
        </p:txBody>
      </p:sp>
    </p:spTree>
  </p:cSld>
  <p:clrMapOvr>
    <a:masterClrMapping/>
  </p:clrMapOvr>
  <p:transition advClick="0" advTm="23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5210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95393_dziewczyna_gitara_droga_pola_chmury.jpg"/>
          <p:cNvPicPr>
            <a:picLocks noChangeAspect="1"/>
          </p:cNvPicPr>
          <p:nvPr/>
        </p:nvPicPr>
        <p:blipFill>
          <a:blip r:embed="rId2"/>
          <a:stretch>
            <a:fillRect/>
          </a:stretch>
        </p:blipFill>
        <p:spPr>
          <a:xfrm>
            <a:off x="2232" y="0"/>
            <a:ext cx="9141768" cy="5143500"/>
          </a:xfrm>
          <a:prstGeom prst="rect">
            <a:avLst/>
          </a:prstGeom>
          <a:effectLst>
            <a:reflection blurRad="6350" stA="52000" endA="300" endPos="35000" dir="5400000" sy="-100000" algn="bl" rotWithShape="0"/>
          </a:effectLst>
        </p:spPr>
      </p:pic>
      <p:pic>
        <p:nvPicPr>
          <p:cNvPr id="3" name="2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0"/>
            <a:ext cx="573415" cy="571504"/>
          </a:xfrm>
          <a:prstGeom prst="rect">
            <a:avLst/>
          </a:prstGeom>
          <a:effectLst>
            <a:reflection blurRad="6350" stA="50000" endA="300" endPos="90000" dir="5400000" sy="-100000" algn="bl" rotWithShape="0"/>
          </a:effectLst>
        </p:spPr>
      </p:pic>
      <p:pic>
        <p:nvPicPr>
          <p:cNvPr id="4" name="3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570585" y="0"/>
            <a:ext cx="573415" cy="571504"/>
          </a:xfrm>
          <a:prstGeom prst="rect">
            <a:avLst/>
          </a:prstGeom>
          <a:effectLst>
            <a:reflection blurRad="6350" stA="50000" endA="300" endPos="90000" dir="5400000" sy="-100000" algn="bl" rotWithShape="0"/>
          </a:effectLst>
        </p:spPr>
      </p:pic>
      <p:pic>
        <p:nvPicPr>
          <p:cNvPr id="5" name="4 Imagen" descr="pngtree-abstract-golden-and-silver-spiral-decoration-3d-bun-png-image_10170474.png"/>
          <p:cNvPicPr>
            <a:picLocks noChangeAspect="1"/>
          </p:cNvPicPr>
          <p:nvPr/>
        </p:nvPicPr>
        <p:blipFill>
          <a:blip r:embed="rId3" cstate="print">
            <a:lum contrast="40000"/>
          </a:blip>
          <a:stretch>
            <a:fillRect/>
          </a:stretch>
        </p:blipFill>
        <p:spPr>
          <a:xfrm>
            <a:off x="357158" y="500048"/>
            <a:ext cx="573415" cy="571504"/>
          </a:xfrm>
          <a:prstGeom prst="rect">
            <a:avLst/>
          </a:prstGeom>
          <a:effectLst>
            <a:reflection blurRad="6350" stA="50000" endA="300" endPos="90000" dir="5400000" sy="-100000" algn="bl" rotWithShape="0"/>
          </a:effectLst>
        </p:spPr>
      </p:pic>
      <p:pic>
        <p:nvPicPr>
          <p:cNvPr id="6" name="5 Imagen" descr="pngtree-abstract-golden-and-silver-spiral-decoration-3d-bun-png-image_10170474.png"/>
          <p:cNvPicPr>
            <a:picLocks noChangeAspect="1"/>
          </p:cNvPicPr>
          <p:nvPr/>
        </p:nvPicPr>
        <p:blipFill>
          <a:blip r:embed="rId3" cstate="print">
            <a:lum contrast="40000"/>
          </a:blip>
          <a:stretch>
            <a:fillRect/>
          </a:stretch>
        </p:blipFill>
        <p:spPr>
          <a:xfrm>
            <a:off x="8215338" y="571486"/>
            <a:ext cx="573415" cy="571504"/>
          </a:xfrm>
          <a:prstGeom prst="rect">
            <a:avLst/>
          </a:prstGeom>
          <a:effectLst>
            <a:reflection blurRad="6350" stA="50000" endA="300" endPos="90000" dir="5400000" sy="-100000" algn="bl" rotWithShape="0"/>
          </a:effectLst>
        </p:spPr>
      </p:pic>
      <p:pic>
        <p:nvPicPr>
          <p:cNvPr id="7" name="6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857238"/>
            <a:ext cx="573415" cy="571504"/>
          </a:xfrm>
          <a:prstGeom prst="rect">
            <a:avLst/>
          </a:prstGeom>
          <a:effectLst>
            <a:reflection blurRad="6350" stA="50000" endA="300" endPos="90000" dir="5400000" sy="-100000" algn="bl" rotWithShape="0"/>
          </a:effectLst>
        </p:spPr>
      </p:pic>
      <p:pic>
        <p:nvPicPr>
          <p:cNvPr id="8" name="7 Imagen" descr="pngtree-abstract-golden-and-silver-spiral-decoration-3d-bun-png-image_10170474.png"/>
          <p:cNvPicPr>
            <a:picLocks noChangeAspect="1"/>
          </p:cNvPicPr>
          <p:nvPr/>
        </p:nvPicPr>
        <p:blipFill>
          <a:blip r:embed="rId3" cstate="print">
            <a:lum contrast="40000"/>
          </a:blip>
          <a:stretch>
            <a:fillRect/>
          </a:stretch>
        </p:blipFill>
        <p:spPr>
          <a:xfrm>
            <a:off x="1643042" y="1071552"/>
            <a:ext cx="573415" cy="571504"/>
          </a:xfrm>
          <a:prstGeom prst="rect">
            <a:avLst/>
          </a:prstGeom>
          <a:effectLst>
            <a:reflection blurRad="6350" stA="50000" endA="300" endPos="90000" dir="5400000" sy="-100000" algn="bl" rotWithShape="0"/>
          </a:effectLst>
        </p:spPr>
      </p:pic>
      <p:pic>
        <p:nvPicPr>
          <p:cNvPr id="9" name="8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285984" y="1214428"/>
            <a:ext cx="573415" cy="571504"/>
          </a:xfrm>
          <a:prstGeom prst="rect">
            <a:avLst/>
          </a:prstGeom>
          <a:effectLst>
            <a:reflection blurRad="6350" stA="50000" endA="300" endPos="90000" dir="5400000" sy="-100000" algn="bl" rotWithShape="0"/>
          </a:effectLst>
        </p:spPr>
      </p:pic>
      <p:pic>
        <p:nvPicPr>
          <p:cNvPr id="10" name="9 Imagen" descr="pngtree-abstract-golden-and-silver-spiral-decoration-3d-bun-png-image_10170474.png"/>
          <p:cNvPicPr>
            <a:picLocks noChangeAspect="1"/>
          </p:cNvPicPr>
          <p:nvPr/>
        </p:nvPicPr>
        <p:blipFill>
          <a:blip r:embed="rId3" cstate="print">
            <a:lum contrast="40000"/>
          </a:blip>
          <a:stretch>
            <a:fillRect/>
          </a:stretch>
        </p:blipFill>
        <p:spPr>
          <a:xfrm>
            <a:off x="3000364" y="1357304"/>
            <a:ext cx="573415" cy="571504"/>
          </a:xfrm>
          <a:prstGeom prst="rect">
            <a:avLst/>
          </a:prstGeom>
          <a:effectLst>
            <a:reflection blurRad="6350" stA="50000" endA="300" endPos="90000" dir="5400000" sy="-100000" algn="bl" rotWithShape="0"/>
          </a:effectLst>
        </p:spPr>
      </p:pic>
      <p:pic>
        <p:nvPicPr>
          <p:cNvPr id="11" name="10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857620" y="1643056"/>
            <a:ext cx="573415" cy="571504"/>
          </a:xfrm>
          <a:prstGeom prst="rect">
            <a:avLst/>
          </a:prstGeom>
          <a:effectLst>
            <a:reflection blurRad="6350" stA="50000" endA="300" endPos="90000" dir="5400000" sy="-100000" algn="bl" rotWithShape="0"/>
          </a:effectLst>
        </p:spPr>
      </p:pic>
      <p:pic>
        <p:nvPicPr>
          <p:cNvPr id="12" name="11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3438" y="1643056"/>
            <a:ext cx="573415" cy="571504"/>
          </a:xfrm>
          <a:prstGeom prst="rect">
            <a:avLst/>
          </a:prstGeom>
          <a:effectLst>
            <a:reflection blurRad="6350" stA="50000" endA="300" endPos="90000" dir="5400000" sy="-100000" algn="bl" rotWithShape="0"/>
          </a:effectLst>
        </p:spPr>
      </p:pic>
      <p:pic>
        <p:nvPicPr>
          <p:cNvPr id="13" name="12 Imagen" descr="pngtree-abstract-golden-and-silver-spiral-decoration-3d-bun-png-image_10170474.png"/>
          <p:cNvPicPr>
            <a:picLocks noChangeAspect="1"/>
          </p:cNvPicPr>
          <p:nvPr/>
        </p:nvPicPr>
        <p:blipFill>
          <a:blip r:embed="rId3" cstate="print">
            <a:lum contrast="40000"/>
          </a:blip>
          <a:stretch>
            <a:fillRect/>
          </a:stretch>
        </p:blipFill>
        <p:spPr>
          <a:xfrm>
            <a:off x="5429256" y="1571618"/>
            <a:ext cx="573415" cy="571504"/>
          </a:xfrm>
          <a:prstGeom prst="rect">
            <a:avLst/>
          </a:prstGeom>
          <a:effectLst>
            <a:reflection blurRad="6350" stA="50000" endA="300" endPos="90000" dir="5400000" sy="-100000" algn="bl" rotWithShape="0"/>
          </a:effectLst>
        </p:spPr>
      </p:pic>
      <p:pic>
        <p:nvPicPr>
          <p:cNvPr id="14" name="13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1000114"/>
            <a:ext cx="573415" cy="571504"/>
          </a:xfrm>
          <a:prstGeom prst="rect">
            <a:avLst/>
          </a:prstGeom>
          <a:effectLst>
            <a:reflection blurRad="6350" stA="50000" endA="300" endPos="90000" dir="5400000" sy="-100000" algn="bl" rotWithShape="0"/>
          </a:effectLst>
        </p:spPr>
      </p:pic>
      <p:pic>
        <p:nvPicPr>
          <p:cNvPr id="15" name="14 Imagen" descr="pngtree-abstract-golden-and-silver-spiral-decoration-3d-bun-png-image_10170474.png"/>
          <p:cNvPicPr>
            <a:picLocks noChangeAspect="1"/>
          </p:cNvPicPr>
          <p:nvPr/>
        </p:nvPicPr>
        <p:blipFill>
          <a:blip r:embed="rId3" cstate="print">
            <a:lum contrast="40000"/>
          </a:blip>
          <a:stretch>
            <a:fillRect/>
          </a:stretch>
        </p:blipFill>
        <p:spPr>
          <a:xfrm>
            <a:off x="6929454" y="1214428"/>
            <a:ext cx="573415" cy="571504"/>
          </a:xfrm>
          <a:prstGeom prst="rect">
            <a:avLst/>
          </a:prstGeom>
          <a:effectLst>
            <a:reflection blurRad="6350" stA="50000" endA="300" endPos="90000" dir="5400000" sy="-100000" algn="bl" rotWithShape="0"/>
          </a:effectLst>
        </p:spPr>
      </p:pic>
      <p:pic>
        <p:nvPicPr>
          <p:cNvPr id="16" name="15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72198" y="1428742"/>
            <a:ext cx="573415" cy="571504"/>
          </a:xfrm>
          <a:prstGeom prst="rect">
            <a:avLst/>
          </a:prstGeom>
          <a:effectLst>
            <a:reflection blurRad="6350" stA="50000" endA="300" endPos="90000" dir="5400000" sy="-100000" algn="bl" rotWithShape="0"/>
          </a:effectLst>
        </p:spPr>
      </p:pic>
      <p:pic>
        <p:nvPicPr>
          <p:cNvPr id="17" name="16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0" y="2143140"/>
            <a:ext cx="573415" cy="571504"/>
          </a:xfrm>
          <a:prstGeom prst="rect">
            <a:avLst/>
          </a:prstGeom>
          <a:effectLst>
            <a:reflection blurRad="6350" stA="50000" endA="300" endPos="90000" dir="5400000" sy="-100000" algn="bl" rotWithShape="0"/>
          </a:effectLst>
        </p:spPr>
      </p:pic>
      <p:pic>
        <p:nvPicPr>
          <p:cNvPr id="18" name="17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8570585" y="1857370"/>
            <a:ext cx="573415" cy="571504"/>
          </a:xfrm>
          <a:prstGeom prst="rect">
            <a:avLst/>
          </a:prstGeom>
          <a:effectLst>
            <a:reflection blurRad="6350" stA="50000" endA="300" endPos="90000" dir="5400000" sy="-100000" algn="bl" rotWithShape="0"/>
          </a:effectLst>
        </p:spPr>
      </p:pic>
      <p:pic>
        <p:nvPicPr>
          <p:cNvPr id="19" name="18 Imagen" descr="pngtree-abstract-golden-and-silver-spiral-decoration-3d-bun-png-image_10170474.png"/>
          <p:cNvPicPr>
            <a:picLocks noChangeAspect="1"/>
          </p:cNvPicPr>
          <p:nvPr/>
        </p:nvPicPr>
        <p:blipFill>
          <a:blip r:embed="rId3" cstate="print">
            <a:lum contrast="40000"/>
          </a:blip>
          <a:stretch>
            <a:fillRect/>
          </a:stretch>
        </p:blipFill>
        <p:spPr>
          <a:xfrm>
            <a:off x="357158" y="2643188"/>
            <a:ext cx="573415" cy="571504"/>
          </a:xfrm>
          <a:prstGeom prst="rect">
            <a:avLst/>
          </a:prstGeom>
          <a:effectLst>
            <a:reflection blurRad="6350" stA="50000" endA="300" endPos="90000" dir="5400000" sy="-100000" algn="bl" rotWithShape="0"/>
          </a:effectLst>
        </p:spPr>
      </p:pic>
      <p:pic>
        <p:nvPicPr>
          <p:cNvPr id="20" name="19 Imagen" descr="pngtree-abstract-golden-and-silver-spiral-decoration-3d-bun-png-image_10170474.png"/>
          <p:cNvPicPr>
            <a:picLocks noChangeAspect="1"/>
          </p:cNvPicPr>
          <p:nvPr/>
        </p:nvPicPr>
        <p:blipFill>
          <a:blip r:embed="rId3" cstate="print">
            <a:lum contrast="40000"/>
          </a:blip>
          <a:stretch>
            <a:fillRect/>
          </a:stretch>
        </p:blipFill>
        <p:spPr>
          <a:xfrm>
            <a:off x="8215338" y="2714626"/>
            <a:ext cx="573415" cy="571504"/>
          </a:xfrm>
          <a:prstGeom prst="rect">
            <a:avLst/>
          </a:prstGeom>
          <a:effectLst>
            <a:reflection blurRad="6350" stA="50000" endA="300" endPos="90000" dir="5400000" sy="-100000" algn="bl" rotWithShape="0"/>
          </a:effectLst>
        </p:spPr>
      </p:pic>
      <p:pic>
        <p:nvPicPr>
          <p:cNvPr id="21" name="20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928662" y="3000378"/>
            <a:ext cx="573415" cy="571504"/>
          </a:xfrm>
          <a:prstGeom prst="rect">
            <a:avLst/>
          </a:prstGeom>
          <a:effectLst>
            <a:reflection blurRad="6350" stA="50000" endA="300" endPos="90000" dir="5400000" sy="-100000" algn="bl" rotWithShape="0"/>
          </a:effectLst>
        </p:spPr>
      </p:pic>
      <p:pic>
        <p:nvPicPr>
          <p:cNvPr id="22" name="21 Imagen" descr="pngtree-abstract-golden-and-silver-spiral-decoration-3d-bun-png-image_10170474.png"/>
          <p:cNvPicPr>
            <a:picLocks noChangeAspect="1"/>
          </p:cNvPicPr>
          <p:nvPr/>
        </p:nvPicPr>
        <p:blipFill>
          <a:blip r:embed="rId3" cstate="print">
            <a:lum contrast="40000"/>
          </a:blip>
          <a:stretch>
            <a:fillRect/>
          </a:stretch>
        </p:blipFill>
        <p:spPr>
          <a:xfrm>
            <a:off x="1643042" y="3214692"/>
            <a:ext cx="573415" cy="571504"/>
          </a:xfrm>
          <a:prstGeom prst="rect">
            <a:avLst/>
          </a:prstGeom>
          <a:effectLst>
            <a:reflection blurRad="6350" stA="50000" endA="300" endPos="90000" dir="5400000" sy="-100000" algn="bl" rotWithShape="0"/>
          </a:effectLst>
        </p:spPr>
      </p:pic>
      <p:pic>
        <p:nvPicPr>
          <p:cNvPr id="23" name="22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2285984" y="3357568"/>
            <a:ext cx="573415" cy="571504"/>
          </a:xfrm>
          <a:prstGeom prst="rect">
            <a:avLst/>
          </a:prstGeom>
          <a:effectLst>
            <a:reflection blurRad="6350" stA="50000" endA="300" endPos="90000" dir="5400000" sy="-100000" algn="bl" rotWithShape="0"/>
          </a:effectLst>
        </p:spPr>
      </p:pic>
      <p:pic>
        <p:nvPicPr>
          <p:cNvPr id="24" name="23 Imagen" descr="pngtree-abstract-golden-and-silver-spiral-decoration-3d-bun-png-image_10170474.png"/>
          <p:cNvPicPr>
            <a:picLocks noChangeAspect="1"/>
          </p:cNvPicPr>
          <p:nvPr/>
        </p:nvPicPr>
        <p:blipFill>
          <a:blip r:embed="rId3" cstate="print">
            <a:lum contrast="40000"/>
          </a:blip>
          <a:stretch>
            <a:fillRect/>
          </a:stretch>
        </p:blipFill>
        <p:spPr>
          <a:xfrm>
            <a:off x="3000364" y="3500444"/>
            <a:ext cx="573415" cy="571504"/>
          </a:xfrm>
          <a:prstGeom prst="rect">
            <a:avLst/>
          </a:prstGeom>
          <a:effectLst>
            <a:reflection blurRad="6350" stA="50000" endA="300" endPos="90000" dir="5400000" sy="-100000" algn="bl" rotWithShape="0"/>
          </a:effectLst>
        </p:spPr>
      </p:pic>
      <p:pic>
        <p:nvPicPr>
          <p:cNvPr id="25" name="24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3857620" y="3714758"/>
            <a:ext cx="573415" cy="571504"/>
          </a:xfrm>
          <a:prstGeom prst="rect">
            <a:avLst/>
          </a:prstGeom>
          <a:effectLst>
            <a:reflection blurRad="6350" stA="50000" endA="300" endPos="90000" dir="5400000" sy="-100000" algn="bl" rotWithShape="0"/>
          </a:effectLst>
        </p:spPr>
      </p:pic>
      <p:pic>
        <p:nvPicPr>
          <p:cNvPr id="26" name="25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4643438" y="3714758"/>
            <a:ext cx="573415" cy="571504"/>
          </a:xfrm>
          <a:prstGeom prst="rect">
            <a:avLst/>
          </a:prstGeom>
          <a:effectLst>
            <a:reflection blurRad="6350" stA="50000" endA="300" endPos="90000" dir="5400000" sy="-100000" algn="bl" rotWithShape="0"/>
          </a:effectLst>
        </p:spPr>
      </p:pic>
      <p:pic>
        <p:nvPicPr>
          <p:cNvPr id="27" name="26 Imagen" descr="pngtree-abstract-golden-and-silver-spiral-decoration-3d-bun-png-image_10170474.png"/>
          <p:cNvPicPr>
            <a:picLocks noChangeAspect="1"/>
          </p:cNvPicPr>
          <p:nvPr/>
        </p:nvPicPr>
        <p:blipFill>
          <a:blip r:embed="rId3" cstate="print">
            <a:lum contrast="40000"/>
          </a:blip>
          <a:stretch>
            <a:fillRect/>
          </a:stretch>
        </p:blipFill>
        <p:spPr>
          <a:xfrm>
            <a:off x="5286380" y="3643320"/>
            <a:ext cx="573415" cy="571504"/>
          </a:xfrm>
          <a:prstGeom prst="rect">
            <a:avLst/>
          </a:prstGeom>
          <a:effectLst>
            <a:reflection blurRad="6350" stA="50000" endA="300" endPos="90000" dir="5400000" sy="-100000" algn="bl" rotWithShape="0"/>
          </a:effectLst>
        </p:spPr>
      </p:pic>
      <p:pic>
        <p:nvPicPr>
          <p:cNvPr id="28" name="27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7643834" y="3143254"/>
            <a:ext cx="573415" cy="571504"/>
          </a:xfrm>
          <a:prstGeom prst="rect">
            <a:avLst/>
          </a:prstGeom>
          <a:effectLst>
            <a:reflection blurRad="6350" stA="50000" endA="300" endPos="90000" dir="5400000" sy="-100000" algn="bl" rotWithShape="0"/>
          </a:effectLst>
        </p:spPr>
      </p:pic>
      <p:pic>
        <p:nvPicPr>
          <p:cNvPr id="29" name="28 Imagen" descr="pngtree-abstract-golden-and-silver-spiral-decoration-3d-bun-png-image_10170474.png"/>
          <p:cNvPicPr>
            <a:picLocks noChangeAspect="1"/>
          </p:cNvPicPr>
          <p:nvPr/>
        </p:nvPicPr>
        <p:blipFill>
          <a:blip r:embed="rId3" cstate="print">
            <a:lum contrast="40000"/>
          </a:blip>
          <a:stretch>
            <a:fillRect/>
          </a:stretch>
        </p:blipFill>
        <p:spPr>
          <a:xfrm>
            <a:off x="6929454" y="3357568"/>
            <a:ext cx="573415" cy="571504"/>
          </a:xfrm>
          <a:prstGeom prst="rect">
            <a:avLst/>
          </a:prstGeom>
          <a:effectLst>
            <a:reflection blurRad="6350" stA="50000" endA="300" endPos="90000" dir="5400000" sy="-100000" algn="bl" rotWithShape="0"/>
          </a:effectLst>
        </p:spPr>
      </p:pic>
      <p:pic>
        <p:nvPicPr>
          <p:cNvPr id="30" name="29 Imagen" descr="pngtree-abstract-golden-and-silver-spiral-decoration-3d-bun-png-image_10170474.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a:off x="6072198" y="3571882"/>
            <a:ext cx="573415" cy="571504"/>
          </a:xfrm>
          <a:prstGeom prst="rect">
            <a:avLst/>
          </a:prstGeom>
          <a:effectLst>
            <a:reflection blurRad="6350" stA="50000" endA="300" endPos="90000" dir="5400000" sy="-100000" algn="bl" rotWithShape="0"/>
          </a:effectLst>
        </p:spPr>
      </p:pic>
      <p:pic>
        <p:nvPicPr>
          <p:cNvPr id="31" name="30 Imagen" descr="cooltext447809898318144.png"/>
          <p:cNvPicPr>
            <a:picLocks noChangeAspect="1"/>
          </p:cNvPicPr>
          <p:nvPr/>
        </p:nvPicPr>
        <p:blipFill>
          <a:blip r:embed="rId4">
            <a:duotone>
              <a:prstClr val="black"/>
              <a:schemeClr val="accent6">
                <a:tint val="45000"/>
                <a:satMod val="400000"/>
              </a:schemeClr>
            </a:duotone>
            <a:lum contrast="40000"/>
          </a:blip>
          <a:stretch>
            <a:fillRect/>
          </a:stretch>
        </p:blipFill>
        <p:spPr>
          <a:xfrm rot="20708053">
            <a:off x="457934" y="3971029"/>
            <a:ext cx="1180532" cy="573869"/>
          </a:xfrm>
          <a:prstGeom prst="rect">
            <a:avLst/>
          </a:prstGeom>
        </p:spPr>
      </p:pic>
      <p:pic>
        <p:nvPicPr>
          <p:cNvPr id="32" name="31 Imagen" descr="195393_dziewczyna_gitara_droga_pola_chmury.jpg"/>
          <p:cNvPicPr>
            <a:picLocks noChangeAspect="1"/>
          </p:cNvPicPr>
          <p:nvPr/>
        </p:nvPicPr>
        <p:blipFill>
          <a:blip r:embed="rId2"/>
          <a:stretch>
            <a:fillRect/>
          </a:stretch>
        </p:blipFill>
        <p:spPr>
          <a:xfrm>
            <a:off x="0" y="0"/>
            <a:ext cx="9141768" cy="5143500"/>
          </a:xfrm>
          <a:prstGeom prst="rect">
            <a:avLst/>
          </a:prstGeom>
          <a:effectLst>
            <a:reflection blurRad="6350" stA="52000" endA="300" endPos="35000" dir="5400000" sy="-100000" algn="bl" rotWithShape="0"/>
          </a:effectLst>
        </p:spPr>
      </p:pic>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1+#ppt_w/2"/>
                                          </p:val>
                                        </p:tav>
                                        <p:tav tm="100000">
                                          <p:val>
                                            <p:strVal val="#ppt_x"/>
                                          </p:val>
                                        </p:tav>
                                      </p:tavLst>
                                    </p:anim>
                                    <p:anim calcmode="lin" valueType="num">
                                      <p:cBhvr additive="base">
                                        <p:cTn id="30" dur="3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1+#ppt_w/2"/>
                                          </p:val>
                                        </p:tav>
                                        <p:tav tm="100000">
                                          <p:val>
                                            <p:strVal val="#ppt_x"/>
                                          </p:val>
                                        </p:tav>
                                      </p:tavLst>
                                    </p:anim>
                                    <p:anim calcmode="lin" valueType="num">
                                      <p:cBhvr additive="base">
                                        <p:cTn id="34" dur="3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3000" fill="hold"/>
                                        <p:tgtEl>
                                          <p:spTgt spid="19"/>
                                        </p:tgtEl>
                                        <p:attrNameLst>
                                          <p:attrName>ppt_x</p:attrName>
                                        </p:attrNameLst>
                                      </p:cBhvr>
                                      <p:tavLst>
                                        <p:tav tm="0">
                                          <p:val>
                                            <p:strVal val="1+#ppt_w/2"/>
                                          </p:val>
                                        </p:tav>
                                        <p:tav tm="100000">
                                          <p:val>
                                            <p:strVal val="#ppt_x"/>
                                          </p:val>
                                        </p:tav>
                                      </p:tavLst>
                                    </p:anim>
                                    <p:anim calcmode="lin" valueType="num">
                                      <p:cBhvr additive="base">
                                        <p:cTn id="42" dur="3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3000" fill="hold"/>
                                        <p:tgtEl>
                                          <p:spTgt spid="21"/>
                                        </p:tgtEl>
                                        <p:attrNameLst>
                                          <p:attrName>ppt_x</p:attrName>
                                        </p:attrNameLst>
                                      </p:cBhvr>
                                      <p:tavLst>
                                        <p:tav tm="0">
                                          <p:val>
                                            <p:strVal val="1+#ppt_w/2"/>
                                          </p:val>
                                        </p:tav>
                                        <p:tav tm="100000">
                                          <p:val>
                                            <p:strVal val="#ppt_x"/>
                                          </p:val>
                                        </p:tav>
                                      </p:tavLst>
                                    </p:anim>
                                    <p:anim calcmode="lin" valueType="num">
                                      <p:cBhvr additive="base">
                                        <p:cTn id="46" dur="3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3000" fill="hold"/>
                                        <p:tgtEl>
                                          <p:spTgt spid="22"/>
                                        </p:tgtEl>
                                        <p:attrNameLst>
                                          <p:attrName>ppt_x</p:attrName>
                                        </p:attrNameLst>
                                      </p:cBhvr>
                                      <p:tavLst>
                                        <p:tav tm="0">
                                          <p:val>
                                            <p:strVal val="1+#ppt_w/2"/>
                                          </p:val>
                                        </p:tav>
                                        <p:tav tm="100000">
                                          <p:val>
                                            <p:strVal val="#ppt_x"/>
                                          </p:val>
                                        </p:tav>
                                      </p:tavLst>
                                    </p:anim>
                                    <p:anim calcmode="lin" valueType="num">
                                      <p:cBhvr additive="base">
                                        <p:cTn id="50" dur="3000" fill="hold"/>
                                        <p:tgtEl>
                                          <p:spTgt spid="2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3000" fill="hold"/>
                                        <p:tgtEl>
                                          <p:spTgt spid="23"/>
                                        </p:tgtEl>
                                        <p:attrNameLst>
                                          <p:attrName>ppt_x</p:attrName>
                                        </p:attrNameLst>
                                      </p:cBhvr>
                                      <p:tavLst>
                                        <p:tav tm="0">
                                          <p:val>
                                            <p:strVal val="1+#ppt_w/2"/>
                                          </p:val>
                                        </p:tav>
                                        <p:tav tm="100000">
                                          <p:val>
                                            <p:strVal val="#ppt_x"/>
                                          </p:val>
                                        </p:tav>
                                      </p:tavLst>
                                    </p:anim>
                                    <p:anim calcmode="lin" valueType="num">
                                      <p:cBhvr additive="base">
                                        <p:cTn id="54" dur="3000" fill="hold"/>
                                        <p:tgtEl>
                                          <p:spTgt spid="23"/>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3000" fill="hold"/>
                                        <p:tgtEl>
                                          <p:spTgt spid="24"/>
                                        </p:tgtEl>
                                        <p:attrNameLst>
                                          <p:attrName>ppt_x</p:attrName>
                                        </p:attrNameLst>
                                      </p:cBhvr>
                                      <p:tavLst>
                                        <p:tav tm="0">
                                          <p:val>
                                            <p:strVal val="1+#ppt_w/2"/>
                                          </p:val>
                                        </p:tav>
                                        <p:tav tm="100000">
                                          <p:val>
                                            <p:strVal val="#ppt_x"/>
                                          </p:val>
                                        </p:tav>
                                      </p:tavLst>
                                    </p:anim>
                                    <p:anim calcmode="lin" valueType="num">
                                      <p:cBhvr additive="base">
                                        <p:cTn id="58" dur="3000" fill="hold"/>
                                        <p:tgtEl>
                                          <p:spTgt spid="24"/>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3000" fill="hold"/>
                                        <p:tgtEl>
                                          <p:spTgt spid="25"/>
                                        </p:tgtEl>
                                        <p:attrNameLst>
                                          <p:attrName>ppt_x</p:attrName>
                                        </p:attrNameLst>
                                      </p:cBhvr>
                                      <p:tavLst>
                                        <p:tav tm="0">
                                          <p:val>
                                            <p:strVal val="1+#ppt_w/2"/>
                                          </p:val>
                                        </p:tav>
                                        <p:tav tm="100000">
                                          <p:val>
                                            <p:strVal val="#ppt_x"/>
                                          </p:val>
                                        </p:tav>
                                      </p:tavLst>
                                    </p:anim>
                                    <p:anim calcmode="lin" valueType="num">
                                      <p:cBhvr additive="base">
                                        <p:cTn id="62" dur="3000" fill="hold"/>
                                        <p:tgtEl>
                                          <p:spTgt spid="25"/>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additive="base">
                                        <p:cTn id="65" dur="3000" fill="hold"/>
                                        <p:tgtEl>
                                          <p:spTgt spid="4"/>
                                        </p:tgtEl>
                                        <p:attrNameLst>
                                          <p:attrName>ppt_x</p:attrName>
                                        </p:attrNameLst>
                                      </p:cBhvr>
                                      <p:tavLst>
                                        <p:tav tm="0">
                                          <p:val>
                                            <p:strVal val="0-#ppt_w/2"/>
                                          </p:val>
                                        </p:tav>
                                        <p:tav tm="100000">
                                          <p:val>
                                            <p:strVal val="#ppt_x"/>
                                          </p:val>
                                        </p:tav>
                                      </p:tavLst>
                                    </p:anim>
                                    <p:anim calcmode="lin" valueType="num">
                                      <p:cBhvr additive="base">
                                        <p:cTn id="66" dur="3000" fill="hold"/>
                                        <p:tgtEl>
                                          <p:spTgt spid="4"/>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3000" fill="hold"/>
                                        <p:tgtEl>
                                          <p:spTgt spid="6"/>
                                        </p:tgtEl>
                                        <p:attrNameLst>
                                          <p:attrName>ppt_x</p:attrName>
                                        </p:attrNameLst>
                                      </p:cBhvr>
                                      <p:tavLst>
                                        <p:tav tm="0">
                                          <p:val>
                                            <p:strVal val="0-#ppt_w/2"/>
                                          </p:val>
                                        </p:tav>
                                        <p:tav tm="100000">
                                          <p:val>
                                            <p:strVal val="#ppt_x"/>
                                          </p:val>
                                        </p:tav>
                                      </p:tavLst>
                                    </p:anim>
                                    <p:anim calcmode="lin" valueType="num">
                                      <p:cBhvr additive="base">
                                        <p:cTn id="70" dur="3000" fill="hold"/>
                                        <p:tgtEl>
                                          <p:spTgt spid="6"/>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3000" fill="hold"/>
                                        <p:tgtEl>
                                          <p:spTgt spid="12"/>
                                        </p:tgtEl>
                                        <p:attrNameLst>
                                          <p:attrName>ppt_x</p:attrName>
                                        </p:attrNameLst>
                                      </p:cBhvr>
                                      <p:tavLst>
                                        <p:tav tm="0">
                                          <p:val>
                                            <p:strVal val="0-#ppt_w/2"/>
                                          </p:val>
                                        </p:tav>
                                        <p:tav tm="100000">
                                          <p:val>
                                            <p:strVal val="#ppt_x"/>
                                          </p:val>
                                        </p:tav>
                                      </p:tavLst>
                                    </p:anim>
                                    <p:anim calcmode="lin" valueType="num">
                                      <p:cBhvr additive="base">
                                        <p:cTn id="74" dur="3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3000" fill="hold"/>
                                        <p:tgtEl>
                                          <p:spTgt spid="13"/>
                                        </p:tgtEl>
                                        <p:attrNameLst>
                                          <p:attrName>ppt_x</p:attrName>
                                        </p:attrNameLst>
                                      </p:cBhvr>
                                      <p:tavLst>
                                        <p:tav tm="0">
                                          <p:val>
                                            <p:strVal val="0-#ppt_w/2"/>
                                          </p:val>
                                        </p:tav>
                                        <p:tav tm="100000">
                                          <p:val>
                                            <p:strVal val="#ppt_x"/>
                                          </p:val>
                                        </p:tav>
                                      </p:tavLst>
                                    </p:anim>
                                    <p:anim calcmode="lin" valueType="num">
                                      <p:cBhvr additive="base">
                                        <p:cTn id="78" dur="3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3000" fill="hold"/>
                                        <p:tgtEl>
                                          <p:spTgt spid="14"/>
                                        </p:tgtEl>
                                        <p:attrNameLst>
                                          <p:attrName>ppt_x</p:attrName>
                                        </p:attrNameLst>
                                      </p:cBhvr>
                                      <p:tavLst>
                                        <p:tav tm="0">
                                          <p:val>
                                            <p:strVal val="0-#ppt_w/2"/>
                                          </p:val>
                                        </p:tav>
                                        <p:tav tm="100000">
                                          <p:val>
                                            <p:strVal val="#ppt_x"/>
                                          </p:val>
                                        </p:tav>
                                      </p:tavLst>
                                    </p:anim>
                                    <p:anim calcmode="lin" valueType="num">
                                      <p:cBhvr additive="base">
                                        <p:cTn id="82" dur="3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3000" fill="hold"/>
                                        <p:tgtEl>
                                          <p:spTgt spid="15"/>
                                        </p:tgtEl>
                                        <p:attrNameLst>
                                          <p:attrName>ppt_x</p:attrName>
                                        </p:attrNameLst>
                                      </p:cBhvr>
                                      <p:tavLst>
                                        <p:tav tm="0">
                                          <p:val>
                                            <p:strVal val="0-#ppt_w/2"/>
                                          </p:val>
                                        </p:tav>
                                        <p:tav tm="100000">
                                          <p:val>
                                            <p:strVal val="#ppt_x"/>
                                          </p:val>
                                        </p:tav>
                                      </p:tavLst>
                                    </p:anim>
                                    <p:anim calcmode="lin" valueType="num">
                                      <p:cBhvr additive="base">
                                        <p:cTn id="86" dur="3000" fill="hold"/>
                                        <p:tgtEl>
                                          <p:spTgt spid="15"/>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additive="base">
                                        <p:cTn id="89" dur="3000" fill="hold"/>
                                        <p:tgtEl>
                                          <p:spTgt spid="16"/>
                                        </p:tgtEl>
                                        <p:attrNameLst>
                                          <p:attrName>ppt_x</p:attrName>
                                        </p:attrNameLst>
                                      </p:cBhvr>
                                      <p:tavLst>
                                        <p:tav tm="0">
                                          <p:val>
                                            <p:strVal val="0-#ppt_w/2"/>
                                          </p:val>
                                        </p:tav>
                                        <p:tav tm="100000">
                                          <p:val>
                                            <p:strVal val="#ppt_x"/>
                                          </p:val>
                                        </p:tav>
                                      </p:tavLst>
                                    </p:anim>
                                    <p:anim calcmode="lin" valueType="num">
                                      <p:cBhvr additive="base">
                                        <p:cTn id="90" dur="3000" fill="hold"/>
                                        <p:tgtEl>
                                          <p:spTgt spid="16"/>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additive="base">
                                        <p:cTn id="93" dur="3000" fill="hold"/>
                                        <p:tgtEl>
                                          <p:spTgt spid="18"/>
                                        </p:tgtEl>
                                        <p:attrNameLst>
                                          <p:attrName>ppt_x</p:attrName>
                                        </p:attrNameLst>
                                      </p:cBhvr>
                                      <p:tavLst>
                                        <p:tav tm="0">
                                          <p:val>
                                            <p:strVal val="0-#ppt_w/2"/>
                                          </p:val>
                                        </p:tav>
                                        <p:tav tm="100000">
                                          <p:val>
                                            <p:strVal val="#ppt_x"/>
                                          </p:val>
                                        </p:tav>
                                      </p:tavLst>
                                    </p:anim>
                                    <p:anim calcmode="lin" valueType="num">
                                      <p:cBhvr additive="base">
                                        <p:cTn id="94" dur="3000" fill="hold"/>
                                        <p:tgtEl>
                                          <p:spTgt spid="18"/>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0-#ppt_w/2"/>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0-#ppt_w/2"/>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0-#ppt_w/2"/>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0-#ppt_w/2"/>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0-#ppt_w/2"/>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6" presetClass="emph" presetSubtype="0" autoRev="1" fill="hold" nodeType="withEffect">
                                  <p:stCondLst>
                                    <p:cond delay="0"/>
                                  </p:stCondLst>
                                  <p:childTnLst>
                                    <p:animScale>
                                      <p:cBhvr>
                                        <p:cTn id="120" dur="3000" fill="hold"/>
                                        <p:tgtEl>
                                          <p:spTgt spid="3"/>
                                        </p:tgtEl>
                                      </p:cBhvr>
                                      <p:by x="150000" y="150000"/>
                                    </p:animScale>
                                  </p:childTnLst>
                                </p:cTn>
                              </p:par>
                              <p:par>
                                <p:cTn id="121" presetID="6" presetClass="emph" presetSubtype="0" autoRev="1" fill="hold" nodeType="withEffect">
                                  <p:stCondLst>
                                    <p:cond delay="0"/>
                                  </p:stCondLst>
                                  <p:childTnLst>
                                    <p:animScale>
                                      <p:cBhvr>
                                        <p:cTn id="122" dur="3000" fill="hold"/>
                                        <p:tgtEl>
                                          <p:spTgt spid="5"/>
                                        </p:tgtEl>
                                      </p:cBhvr>
                                      <p:by x="150000" y="150000"/>
                                    </p:animScale>
                                  </p:childTnLst>
                                </p:cTn>
                              </p:par>
                              <p:par>
                                <p:cTn id="123" presetID="6" presetClass="emph" presetSubtype="0" autoRev="1" fill="hold" nodeType="withEffect">
                                  <p:stCondLst>
                                    <p:cond delay="0"/>
                                  </p:stCondLst>
                                  <p:childTnLst>
                                    <p:animScale>
                                      <p:cBhvr>
                                        <p:cTn id="124" dur="3000" fill="hold"/>
                                        <p:tgtEl>
                                          <p:spTgt spid="7"/>
                                        </p:tgtEl>
                                      </p:cBhvr>
                                      <p:by x="150000" y="150000"/>
                                    </p:animScale>
                                  </p:childTnLst>
                                </p:cTn>
                              </p:par>
                              <p:par>
                                <p:cTn id="125" presetID="6" presetClass="emph" presetSubtype="0" autoRev="1" fill="hold" nodeType="withEffect">
                                  <p:stCondLst>
                                    <p:cond delay="0"/>
                                  </p:stCondLst>
                                  <p:childTnLst>
                                    <p:animScale>
                                      <p:cBhvr>
                                        <p:cTn id="126" dur="3000" fill="hold"/>
                                        <p:tgtEl>
                                          <p:spTgt spid="8"/>
                                        </p:tgtEl>
                                      </p:cBhvr>
                                      <p:by x="150000" y="150000"/>
                                    </p:animScale>
                                  </p:childTnLst>
                                </p:cTn>
                              </p:par>
                              <p:par>
                                <p:cTn id="127" presetID="6" presetClass="emph" presetSubtype="0" autoRev="1" fill="hold" nodeType="withEffect">
                                  <p:stCondLst>
                                    <p:cond delay="0"/>
                                  </p:stCondLst>
                                  <p:childTnLst>
                                    <p:animScale>
                                      <p:cBhvr>
                                        <p:cTn id="128" dur="3000" fill="hold"/>
                                        <p:tgtEl>
                                          <p:spTgt spid="9"/>
                                        </p:tgtEl>
                                      </p:cBhvr>
                                      <p:by x="150000" y="150000"/>
                                    </p:animScale>
                                  </p:childTnLst>
                                </p:cTn>
                              </p:par>
                              <p:par>
                                <p:cTn id="129" presetID="6" presetClass="emph" presetSubtype="0" autoRev="1" fill="hold" nodeType="withEffect">
                                  <p:stCondLst>
                                    <p:cond delay="0"/>
                                  </p:stCondLst>
                                  <p:childTnLst>
                                    <p:animScale>
                                      <p:cBhvr>
                                        <p:cTn id="130" dur="3000" fill="hold"/>
                                        <p:tgtEl>
                                          <p:spTgt spid="10"/>
                                        </p:tgtEl>
                                      </p:cBhvr>
                                      <p:by x="150000" y="150000"/>
                                    </p:animScale>
                                  </p:childTnLst>
                                </p:cTn>
                              </p:par>
                              <p:par>
                                <p:cTn id="131" presetID="6" presetClass="emph" presetSubtype="0" autoRev="1" fill="hold" nodeType="withEffect">
                                  <p:stCondLst>
                                    <p:cond delay="0"/>
                                  </p:stCondLst>
                                  <p:childTnLst>
                                    <p:animScale>
                                      <p:cBhvr>
                                        <p:cTn id="132" dur="3000" fill="hold"/>
                                        <p:tgtEl>
                                          <p:spTgt spid="11"/>
                                        </p:tgtEl>
                                      </p:cBhvr>
                                      <p:by x="150000" y="150000"/>
                                    </p:animScale>
                                  </p:childTnLst>
                                </p:cTn>
                              </p:par>
                              <p:par>
                                <p:cTn id="133" presetID="6" presetClass="emph" presetSubtype="0" autoRev="1" fill="hold" nodeType="withEffect">
                                  <p:stCondLst>
                                    <p:cond delay="0"/>
                                  </p:stCondLst>
                                  <p:childTnLst>
                                    <p:animScale>
                                      <p:cBhvr>
                                        <p:cTn id="134" dur="3000" fill="hold"/>
                                        <p:tgtEl>
                                          <p:spTgt spid="17"/>
                                        </p:tgtEl>
                                      </p:cBhvr>
                                      <p:by x="150000" y="150000"/>
                                    </p:animScale>
                                  </p:childTnLst>
                                </p:cTn>
                              </p:par>
                              <p:par>
                                <p:cTn id="135" presetID="6" presetClass="emph" presetSubtype="0" autoRev="1" fill="hold" nodeType="withEffect">
                                  <p:stCondLst>
                                    <p:cond delay="0"/>
                                  </p:stCondLst>
                                  <p:childTnLst>
                                    <p:animScale>
                                      <p:cBhvr>
                                        <p:cTn id="136" dur="3000" fill="hold"/>
                                        <p:tgtEl>
                                          <p:spTgt spid="19"/>
                                        </p:tgtEl>
                                      </p:cBhvr>
                                      <p:by x="150000" y="150000"/>
                                    </p:animScale>
                                  </p:childTnLst>
                                </p:cTn>
                              </p:par>
                              <p:par>
                                <p:cTn id="137" presetID="6" presetClass="emph" presetSubtype="0" autoRev="1" fill="hold" nodeType="withEffect">
                                  <p:stCondLst>
                                    <p:cond delay="0"/>
                                  </p:stCondLst>
                                  <p:childTnLst>
                                    <p:animScale>
                                      <p:cBhvr>
                                        <p:cTn id="138" dur="3000" fill="hold"/>
                                        <p:tgtEl>
                                          <p:spTgt spid="21"/>
                                        </p:tgtEl>
                                      </p:cBhvr>
                                      <p:by x="150000" y="150000"/>
                                    </p:animScale>
                                  </p:childTnLst>
                                </p:cTn>
                              </p:par>
                              <p:par>
                                <p:cTn id="139" presetID="6" presetClass="emph" presetSubtype="0" autoRev="1" fill="hold" nodeType="withEffect">
                                  <p:stCondLst>
                                    <p:cond delay="0"/>
                                  </p:stCondLst>
                                  <p:childTnLst>
                                    <p:animScale>
                                      <p:cBhvr>
                                        <p:cTn id="140" dur="3000" fill="hold"/>
                                        <p:tgtEl>
                                          <p:spTgt spid="22"/>
                                        </p:tgtEl>
                                      </p:cBhvr>
                                      <p:by x="150000" y="150000"/>
                                    </p:animScale>
                                  </p:childTnLst>
                                </p:cTn>
                              </p:par>
                              <p:par>
                                <p:cTn id="141" presetID="6" presetClass="emph" presetSubtype="0" autoRev="1" fill="hold" nodeType="withEffect">
                                  <p:stCondLst>
                                    <p:cond delay="0"/>
                                  </p:stCondLst>
                                  <p:childTnLst>
                                    <p:animScale>
                                      <p:cBhvr>
                                        <p:cTn id="142" dur="3000" fill="hold"/>
                                        <p:tgtEl>
                                          <p:spTgt spid="23"/>
                                        </p:tgtEl>
                                      </p:cBhvr>
                                      <p:by x="150000" y="150000"/>
                                    </p:animScale>
                                  </p:childTnLst>
                                </p:cTn>
                              </p:par>
                              <p:par>
                                <p:cTn id="143" presetID="6" presetClass="emph" presetSubtype="0" autoRev="1" fill="hold" nodeType="withEffect">
                                  <p:stCondLst>
                                    <p:cond delay="0"/>
                                  </p:stCondLst>
                                  <p:childTnLst>
                                    <p:animScale>
                                      <p:cBhvr>
                                        <p:cTn id="144" dur="3000" fill="hold"/>
                                        <p:tgtEl>
                                          <p:spTgt spid="24"/>
                                        </p:tgtEl>
                                      </p:cBhvr>
                                      <p:by x="150000" y="150000"/>
                                    </p:animScale>
                                  </p:childTnLst>
                                </p:cTn>
                              </p:par>
                              <p:par>
                                <p:cTn id="145" presetID="6" presetClass="emph" presetSubtype="0" autoRev="1" fill="hold" nodeType="withEffect">
                                  <p:stCondLst>
                                    <p:cond delay="0"/>
                                  </p:stCondLst>
                                  <p:childTnLst>
                                    <p:animScale>
                                      <p:cBhvr>
                                        <p:cTn id="146" dur="3000" fill="hold"/>
                                        <p:tgtEl>
                                          <p:spTgt spid="25"/>
                                        </p:tgtEl>
                                      </p:cBhvr>
                                      <p:by x="150000" y="150000"/>
                                    </p:animScale>
                                  </p:childTnLst>
                                </p:cTn>
                              </p:par>
                              <p:par>
                                <p:cTn id="147" presetID="6" presetClass="emph" presetSubtype="0" autoRev="1" fill="hold" nodeType="withEffect">
                                  <p:stCondLst>
                                    <p:cond delay="0"/>
                                  </p:stCondLst>
                                  <p:childTnLst>
                                    <p:animScale>
                                      <p:cBhvr>
                                        <p:cTn id="148" dur="3000" fill="hold"/>
                                        <p:tgtEl>
                                          <p:spTgt spid="4"/>
                                        </p:tgtEl>
                                      </p:cBhvr>
                                      <p:by x="150000" y="150000"/>
                                    </p:animScale>
                                  </p:childTnLst>
                                </p:cTn>
                              </p:par>
                              <p:par>
                                <p:cTn id="149" presetID="6" presetClass="emph" presetSubtype="0" autoRev="1" fill="hold" nodeType="withEffect">
                                  <p:stCondLst>
                                    <p:cond delay="0"/>
                                  </p:stCondLst>
                                  <p:childTnLst>
                                    <p:animScale>
                                      <p:cBhvr>
                                        <p:cTn id="150" dur="3000" fill="hold"/>
                                        <p:tgtEl>
                                          <p:spTgt spid="6"/>
                                        </p:tgtEl>
                                      </p:cBhvr>
                                      <p:by x="150000" y="150000"/>
                                    </p:animScale>
                                  </p:childTnLst>
                                </p:cTn>
                              </p:par>
                              <p:par>
                                <p:cTn id="151" presetID="6" presetClass="emph" presetSubtype="0" autoRev="1" fill="hold" nodeType="withEffect">
                                  <p:stCondLst>
                                    <p:cond delay="0"/>
                                  </p:stCondLst>
                                  <p:childTnLst>
                                    <p:animScale>
                                      <p:cBhvr>
                                        <p:cTn id="152" dur="3000" fill="hold"/>
                                        <p:tgtEl>
                                          <p:spTgt spid="12"/>
                                        </p:tgtEl>
                                      </p:cBhvr>
                                      <p:by x="150000" y="150000"/>
                                    </p:animScale>
                                  </p:childTnLst>
                                </p:cTn>
                              </p:par>
                              <p:par>
                                <p:cTn id="153" presetID="6" presetClass="emph" presetSubtype="0" autoRev="1" fill="hold" nodeType="withEffect">
                                  <p:stCondLst>
                                    <p:cond delay="0"/>
                                  </p:stCondLst>
                                  <p:childTnLst>
                                    <p:animScale>
                                      <p:cBhvr>
                                        <p:cTn id="154" dur="3000" fill="hold"/>
                                        <p:tgtEl>
                                          <p:spTgt spid="13"/>
                                        </p:tgtEl>
                                      </p:cBhvr>
                                      <p:by x="150000" y="150000"/>
                                    </p:animScale>
                                  </p:childTnLst>
                                </p:cTn>
                              </p:par>
                              <p:par>
                                <p:cTn id="155" presetID="6" presetClass="emph" presetSubtype="0" autoRev="1" fill="hold" nodeType="withEffect">
                                  <p:stCondLst>
                                    <p:cond delay="0"/>
                                  </p:stCondLst>
                                  <p:childTnLst>
                                    <p:animScale>
                                      <p:cBhvr>
                                        <p:cTn id="156" dur="3000" fill="hold"/>
                                        <p:tgtEl>
                                          <p:spTgt spid="14"/>
                                        </p:tgtEl>
                                      </p:cBhvr>
                                      <p:by x="150000" y="150000"/>
                                    </p:animScale>
                                  </p:childTnLst>
                                </p:cTn>
                              </p:par>
                              <p:par>
                                <p:cTn id="157" presetID="6" presetClass="emph" presetSubtype="0" autoRev="1" fill="hold" nodeType="withEffect">
                                  <p:stCondLst>
                                    <p:cond delay="0"/>
                                  </p:stCondLst>
                                  <p:childTnLst>
                                    <p:animScale>
                                      <p:cBhvr>
                                        <p:cTn id="158" dur="3000" fill="hold"/>
                                        <p:tgtEl>
                                          <p:spTgt spid="15"/>
                                        </p:tgtEl>
                                      </p:cBhvr>
                                      <p:by x="150000" y="150000"/>
                                    </p:animScale>
                                  </p:childTnLst>
                                </p:cTn>
                              </p:par>
                              <p:par>
                                <p:cTn id="159" presetID="6" presetClass="emph" presetSubtype="0" autoRev="1" fill="hold" nodeType="withEffect">
                                  <p:stCondLst>
                                    <p:cond delay="0"/>
                                  </p:stCondLst>
                                  <p:childTnLst>
                                    <p:animScale>
                                      <p:cBhvr>
                                        <p:cTn id="160" dur="3000" fill="hold"/>
                                        <p:tgtEl>
                                          <p:spTgt spid="16"/>
                                        </p:tgtEl>
                                      </p:cBhvr>
                                      <p:by x="150000" y="150000"/>
                                    </p:animScale>
                                  </p:childTnLst>
                                </p:cTn>
                              </p:par>
                              <p:par>
                                <p:cTn id="161" presetID="6" presetClass="emph" presetSubtype="0" autoRev="1" fill="hold" nodeType="withEffect">
                                  <p:stCondLst>
                                    <p:cond delay="0"/>
                                  </p:stCondLst>
                                  <p:childTnLst>
                                    <p:animScale>
                                      <p:cBhvr>
                                        <p:cTn id="162" dur="3000" fill="hold"/>
                                        <p:tgtEl>
                                          <p:spTgt spid="18"/>
                                        </p:tgtEl>
                                      </p:cBhvr>
                                      <p:by x="150000" y="150000"/>
                                    </p:animScale>
                                  </p:childTnLst>
                                </p:cTn>
                              </p:par>
                              <p:par>
                                <p:cTn id="163" presetID="6" presetClass="emph" presetSubtype="0" autoRev="1" fill="hold" nodeType="withEffect">
                                  <p:stCondLst>
                                    <p:cond delay="0"/>
                                  </p:stCondLst>
                                  <p:childTnLst>
                                    <p:animScale>
                                      <p:cBhvr>
                                        <p:cTn id="164" dur="3000" fill="hold"/>
                                        <p:tgtEl>
                                          <p:spTgt spid="20"/>
                                        </p:tgtEl>
                                      </p:cBhvr>
                                      <p:by x="150000" y="150000"/>
                                    </p:animScale>
                                  </p:childTnLst>
                                </p:cTn>
                              </p:par>
                              <p:par>
                                <p:cTn id="165" presetID="6" presetClass="emph" presetSubtype="0" autoRev="1" fill="hold" nodeType="withEffect">
                                  <p:stCondLst>
                                    <p:cond delay="0"/>
                                  </p:stCondLst>
                                  <p:childTnLst>
                                    <p:animScale>
                                      <p:cBhvr>
                                        <p:cTn id="166" dur="3000" fill="hold"/>
                                        <p:tgtEl>
                                          <p:spTgt spid="26"/>
                                        </p:tgtEl>
                                      </p:cBhvr>
                                      <p:by x="150000" y="150000"/>
                                    </p:animScale>
                                  </p:childTnLst>
                                </p:cTn>
                              </p:par>
                              <p:par>
                                <p:cTn id="167" presetID="6" presetClass="emph" presetSubtype="0" autoRev="1" fill="hold" nodeType="withEffect">
                                  <p:stCondLst>
                                    <p:cond delay="0"/>
                                  </p:stCondLst>
                                  <p:childTnLst>
                                    <p:animScale>
                                      <p:cBhvr>
                                        <p:cTn id="168" dur="3000" fill="hold"/>
                                        <p:tgtEl>
                                          <p:spTgt spid="27"/>
                                        </p:tgtEl>
                                      </p:cBhvr>
                                      <p:by x="150000" y="150000"/>
                                    </p:animScale>
                                  </p:childTnLst>
                                </p:cTn>
                              </p:par>
                              <p:par>
                                <p:cTn id="169" presetID="6" presetClass="emph" presetSubtype="0" autoRev="1" fill="hold" nodeType="withEffect">
                                  <p:stCondLst>
                                    <p:cond delay="0"/>
                                  </p:stCondLst>
                                  <p:childTnLst>
                                    <p:animScale>
                                      <p:cBhvr>
                                        <p:cTn id="170" dur="3000" fill="hold"/>
                                        <p:tgtEl>
                                          <p:spTgt spid="28"/>
                                        </p:tgtEl>
                                      </p:cBhvr>
                                      <p:by x="150000" y="150000"/>
                                    </p:animScale>
                                  </p:childTnLst>
                                </p:cTn>
                              </p:par>
                              <p:par>
                                <p:cTn id="171" presetID="6" presetClass="emph" presetSubtype="0" autoRev="1" fill="hold" nodeType="withEffect">
                                  <p:stCondLst>
                                    <p:cond delay="0"/>
                                  </p:stCondLst>
                                  <p:childTnLst>
                                    <p:animScale>
                                      <p:cBhvr>
                                        <p:cTn id="172" dur="3000" fill="hold"/>
                                        <p:tgtEl>
                                          <p:spTgt spid="29"/>
                                        </p:tgtEl>
                                      </p:cBhvr>
                                      <p:by x="150000" y="150000"/>
                                    </p:animScale>
                                  </p:childTnLst>
                                </p:cTn>
                              </p:par>
                              <p:par>
                                <p:cTn id="173" presetID="6" presetClass="emph" presetSubtype="0" autoRev="1" fill="hold" nodeType="withEffect">
                                  <p:stCondLst>
                                    <p:cond delay="0"/>
                                  </p:stCondLst>
                                  <p:childTnLst>
                                    <p:animScale>
                                      <p:cBhvr>
                                        <p:cTn id="174" dur="3000" fill="hold"/>
                                        <p:tgtEl>
                                          <p:spTgt spid="30"/>
                                        </p:tgtEl>
                                      </p:cBhvr>
                                      <p:by x="150000" y="150000"/>
                                    </p:animScale>
                                  </p:childTnLst>
                                </p:cTn>
                              </p:par>
                            </p:childTnLst>
                          </p:cTn>
                        </p:par>
                        <p:par>
                          <p:cTn id="175" fill="hold">
                            <p:stCondLst>
                              <p:cond delay="6000"/>
                            </p:stCondLst>
                            <p:childTnLst>
                              <p:par>
                                <p:cTn id="176" presetID="2" presetClass="exit" presetSubtype="6" fill="hold" nodeType="afterEffect">
                                  <p:stCondLst>
                                    <p:cond delay="0"/>
                                  </p:stCondLst>
                                  <p:childTnLst>
                                    <p:anim calcmode="lin" valueType="num">
                                      <p:cBhvr additive="base">
                                        <p:cTn id="177" dur="3000"/>
                                        <p:tgtEl>
                                          <p:spTgt spid="3"/>
                                        </p:tgtEl>
                                        <p:attrNameLst>
                                          <p:attrName>ppt_x</p:attrName>
                                        </p:attrNameLst>
                                      </p:cBhvr>
                                      <p:tavLst>
                                        <p:tav tm="0">
                                          <p:val>
                                            <p:strVal val="ppt_x"/>
                                          </p:val>
                                        </p:tav>
                                        <p:tav tm="100000">
                                          <p:val>
                                            <p:strVal val="1+ppt_w/2"/>
                                          </p:val>
                                        </p:tav>
                                      </p:tavLst>
                                    </p:anim>
                                    <p:anim calcmode="lin" valueType="num">
                                      <p:cBhvr additive="base">
                                        <p:cTn id="178" dur="3000"/>
                                        <p:tgtEl>
                                          <p:spTgt spid="3"/>
                                        </p:tgtEl>
                                        <p:attrNameLst>
                                          <p:attrName>ppt_y</p:attrName>
                                        </p:attrNameLst>
                                      </p:cBhvr>
                                      <p:tavLst>
                                        <p:tav tm="0">
                                          <p:val>
                                            <p:strVal val="ppt_y"/>
                                          </p:val>
                                        </p:tav>
                                        <p:tav tm="100000">
                                          <p:val>
                                            <p:strVal val="1+ppt_h/2"/>
                                          </p:val>
                                        </p:tav>
                                      </p:tavLst>
                                    </p:anim>
                                    <p:set>
                                      <p:cBhvr>
                                        <p:cTn id="179" dur="1" fill="hold">
                                          <p:stCondLst>
                                            <p:cond delay="2999"/>
                                          </p:stCondLst>
                                        </p:cTn>
                                        <p:tgtEl>
                                          <p:spTgt spid="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3000"/>
                                        <p:tgtEl>
                                          <p:spTgt spid="5"/>
                                        </p:tgtEl>
                                        <p:attrNameLst>
                                          <p:attrName>ppt_x</p:attrName>
                                        </p:attrNameLst>
                                      </p:cBhvr>
                                      <p:tavLst>
                                        <p:tav tm="0">
                                          <p:val>
                                            <p:strVal val="ppt_x"/>
                                          </p:val>
                                        </p:tav>
                                        <p:tav tm="100000">
                                          <p:val>
                                            <p:strVal val="1+ppt_w/2"/>
                                          </p:val>
                                        </p:tav>
                                      </p:tavLst>
                                    </p:anim>
                                    <p:anim calcmode="lin" valueType="num">
                                      <p:cBhvr additive="base">
                                        <p:cTn id="182" dur="3000"/>
                                        <p:tgtEl>
                                          <p:spTgt spid="5"/>
                                        </p:tgtEl>
                                        <p:attrNameLst>
                                          <p:attrName>ppt_y</p:attrName>
                                        </p:attrNameLst>
                                      </p:cBhvr>
                                      <p:tavLst>
                                        <p:tav tm="0">
                                          <p:val>
                                            <p:strVal val="ppt_y"/>
                                          </p:val>
                                        </p:tav>
                                        <p:tav tm="100000">
                                          <p:val>
                                            <p:strVal val="1+ppt_h/2"/>
                                          </p:val>
                                        </p:tav>
                                      </p:tavLst>
                                    </p:anim>
                                    <p:set>
                                      <p:cBhvr>
                                        <p:cTn id="183" dur="1" fill="hold">
                                          <p:stCondLst>
                                            <p:cond delay="2999"/>
                                          </p:stCondLst>
                                        </p:cTn>
                                        <p:tgtEl>
                                          <p:spTgt spid="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3000"/>
                                        <p:tgtEl>
                                          <p:spTgt spid="7"/>
                                        </p:tgtEl>
                                        <p:attrNameLst>
                                          <p:attrName>ppt_x</p:attrName>
                                        </p:attrNameLst>
                                      </p:cBhvr>
                                      <p:tavLst>
                                        <p:tav tm="0">
                                          <p:val>
                                            <p:strVal val="ppt_x"/>
                                          </p:val>
                                        </p:tav>
                                        <p:tav tm="100000">
                                          <p:val>
                                            <p:strVal val="1+ppt_w/2"/>
                                          </p:val>
                                        </p:tav>
                                      </p:tavLst>
                                    </p:anim>
                                    <p:anim calcmode="lin" valueType="num">
                                      <p:cBhvr additive="base">
                                        <p:cTn id="186" dur="3000"/>
                                        <p:tgtEl>
                                          <p:spTgt spid="7"/>
                                        </p:tgtEl>
                                        <p:attrNameLst>
                                          <p:attrName>ppt_y</p:attrName>
                                        </p:attrNameLst>
                                      </p:cBhvr>
                                      <p:tavLst>
                                        <p:tav tm="0">
                                          <p:val>
                                            <p:strVal val="ppt_y"/>
                                          </p:val>
                                        </p:tav>
                                        <p:tav tm="100000">
                                          <p:val>
                                            <p:strVal val="1+ppt_h/2"/>
                                          </p:val>
                                        </p:tav>
                                      </p:tavLst>
                                    </p:anim>
                                    <p:set>
                                      <p:cBhvr>
                                        <p:cTn id="187" dur="1" fill="hold">
                                          <p:stCondLst>
                                            <p:cond delay="2999"/>
                                          </p:stCondLst>
                                        </p:cTn>
                                        <p:tgtEl>
                                          <p:spTgt spid="7"/>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3000"/>
                                        <p:tgtEl>
                                          <p:spTgt spid="8"/>
                                        </p:tgtEl>
                                        <p:attrNameLst>
                                          <p:attrName>ppt_x</p:attrName>
                                        </p:attrNameLst>
                                      </p:cBhvr>
                                      <p:tavLst>
                                        <p:tav tm="0">
                                          <p:val>
                                            <p:strVal val="ppt_x"/>
                                          </p:val>
                                        </p:tav>
                                        <p:tav tm="100000">
                                          <p:val>
                                            <p:strVal val="1+ppt_w/2"/>
                                          </p:val>
                                        </p:tav>
                                      </p:tavLst>
                                    </p:anim>
                                    <p:anim calcmode="lin" valueType="num">
                                      <p:cBhvr additive="base">
                                        <p:cTn id="190" dur="3000"/>
                                        <p:tgtEl>
                                          <p:spTgt spid="8"/>
                                        </p:tgtEl>
                                        <p:attrNameLst>
                                          <p:attrName>ppt_y</p:attrName>
                                        </p:attrNameLst>
                                      </p:cBhvr>
                                      <p:tavLst>
                                        <p:tav tm="0">
                                          <p:val>
                                            <p:strVal val="ppt_y"/>
                                          </p:val>
                                        </p:tav>
                                        <p:tav tm="100000">
                                          <p:val>
                                            <p:strVal val="1+ppt_h/2"/>
                                          </p:val>
                                        </p:tav>
                                      </p:tavLst>
                                    </p:anim>
                                    <p:set>
                                      <p:cBhvr>
                                        <p:cTn id="191" dur="1" fill="hold">
                                          <p:stCondLst>
                                            <p:cond delay="2999"/>
                                          </p:stCondLst>
                                        </p:cTn>
                                        <p:tgtEl>
                                          <p:spTgt spid="8"/>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3000"/>
                                        <p:tgtEl>
                                          <p:spTgt spid="9"/>
                                        </p:tgtEl>
                                        <p:attrNameLst>
                                          <p:attrName>ppt_x</p:attrName>
                                        </p:attrNameLst>
                                      </p:cBhvr>
                                      <p:tavLst>
                                        <p:tav tm="0">
                                          <p:val>
                                            <p:strVal val="ppt_x"/>
                                          </p:val>
                                        </p:tav>
                                        <p:tav tm="100000">
                                          <p:val>
                                            <p:strVal val="1+ppt_w/2"/>
                                          </p:val>
                                        </p:tav>
                                      </p:tavLst>
                                    </p:anim>
                                    <p:anim calcmode="lin" valueType="num">
                                      <p:cBhvr additive="base">
                                        <p:cTn id="194" dur="3000"/>
                                        <p:tgtEl>
                                          <p:spTgt spid="9"/>
                                        </p:tgtEl>
                                        <p:attrNameLst>
                                          <p:attrName>ppt_y</p:attrName>
                                        </p:attrNameLst>
                                      </p:cBhvr>
                                      <p:tavLst>
                                        <p:tav tm="0">
                                          <p:val>
                                            <p:strVal val="ppt_y"/>
                                          </p:val>
                                        </p:tav>
                                        <p:tav tm="100000">
                                          <p:val>
                                            <p:strVal val="1+ppt_h/2"/>
                                          </p:val>
                                        </p:tav>
                                      </p:tavLst>
                                    </p:anim>
                                    <p:set>
                                      <p:cBhvr>
                                        <p:cTn id="195" dur="1" fill="hold">
                                          <p:stCondLst>
                                            <p:cond delay="2999"/>
                                          </p:stCondLst>
                                        </p:cTn>
                                        <p:tgtEl>
                                          <p:spTgt spid="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3000"/>
                                        <p:tgtEl>
                                          <p:spTgt spid="10"/>
                                        </p:tgtEl>
                                        <p:attrNameLst>
                                          <p:attrName>ppt_x</p:attrName>
                                        </p:attrNameLst>
                                      </p:cBhvr>
                                      <p:tavLst>
                                        <p:tav tm="0">
                                          <p:val>
                                            <p:strVal val="ppt_x"/>
                                          </p:val>
                                        </p:tav>
                                        <p:tav tm="100000">
                                          <p:val>
                                            <p:strVal val="1+ppt_w/2"/>
                                          </p:val>
                                        </p:tav>
                                      </p:tavLst>
                                    </p:anim>
                                    <p:anim calcmode="lin" valueType="num">
                                      <p:cBhvr additive="base">
                                        <p:cTn id="198" dur="3000"/>
                                        <p:tgtEl>
                                          <p:spTgt spid="10"/>
                                        </p:tgtEl>
                                        <p:attrNameLst>
                                          <p:attrName>ppt_y</p:attrName>
                                        </p:attrNameLst>
                                      </p:cBhvr>
                                      <p:tavLst>
                                        <p:tav tm="0">
                                          <p:val>
                                            <p:strVal val="ppt_y"/>
                                          </p:val>
                                        </p:tav>
                                        <p:tav tm="100000">
                                          <p:val>
                                            <p:strVal val="1+ppt_h/2"/>
                                          </p:val>
                                        </p:tav>
                                      </p:tavLst>
                                    </p:anim>
                                    <p:set>
                                      <p:cBhvr>
                                        <p:cTn id="199" dur="1" fill="hold">
                                          <p:stCondLst>
                                            <p:cond delay="2999"/>
                                          </p:stCondLst>
                                        </p:cTn>
                                        <p:tgtEl>
                                          <p:spTgt spid="1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3000"/>
                                        <p:tgtEl>
                                          <p:spTgt spid="11"/>
                                        </p:tgtEl>
                                        <p:attrNameLst>
                                          <p:attrName>ppt_x</p:attrName>
                                        </p:attrNameLst>
                                      </p:cBhvr>
                                      <p:tavLst>
                                        <p:tav tm="0">
                                          <p:val>
                                            <p:strVal val="ppt_x"/>
                                          </p:val>
                                        </p:tav>
                                        <p:tav tm="100000">
                                          <p:val>
                                            <p:strVal val="1+ppt_w/2"/>
                                          </p:val>
                                        </p:tav>
                                      </p:tavLst>
                                    </p:anim>
                                    <p:anim calcmode="lin" valueType="num">
                                      <p:cBhvr additive="base">
                                        <p:cTn id="202" dur="3000"/>
                                        <p:tgtEl>
                                          <p:spTgt spid="11"/>
                                        </p:tgtEl>
                                        <p:attrNameLst>
                                          <p:attrName>ppt_y</p:attrName>
                                        </p:attrNameLst>
                                      </p:cBhvr>
                                      <p:tavLst>
                                        <p:tav tm="0">
                                          <p:val>
                                            <p:strVal val="ppt_y"/>
                                          </p:val>
                                        </p:tav>
                                        <p:tav tm="100000">
                                          <p:val>
                                            <p:strVal val="1+ppt_h/2"/>
                                          </p:val>
                                        </p:tav>
                                      </p:tavLst>
                                    </p:anim>
                                    <p:set>
                                      <p:cBhvr>
                                        <p:cTn id="203" dur="1" fill="hold">
                                          <p:stCondLst>
                                            <p:cond delay="2999"/>
                                          </p:stCondLst>
                                        </p:cTn>
                                        <p:tgtEl>
                                          <p:spTgt spid="11"/>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3000"/>
                                        <p:tgtEl>
                                          <p:spTgt spid="17"/>
                                        </p:tgtEl>
                                        <p:attrNameLst>
                                          <p:attrName>ppt_x</p:attrName>
                                        </p:attrNameLst>
                                      </p:cBhvr>
                                      <p:tavLst>
                                        <p:tav tm="0">
                                          <p:val>
                                            <p:strVal val="ppt_x"/>
                                          </p:val>
                                        </p:tav>
                                        <p:tav tm="100000">
                                          <p:val>
                                            <p:strVal val="1+ppt_w/2"/>
                                          </p:val>
                                        </p:tav>
                                      </p:tavLst>
                                    </p:anim>
                                    <p:anim calcmode="lin" valueType="num">
                                      <p:cBhvr additive="base">
                                        <p:cTn id="206" dur="3000"/>
                                        <p:tgtEl>
                                          <p:spTgt spid="17"/>
                                        </p:tgtEl>
                                        <p:attrNameLst>
                                          <p:attrName>ppt_y</p:attrName>
                                        </p:attrNameLst>
                                      </p:cBhvr>
                                      <p:tavLst>
                                        <p:tav tm="0">
                                          <p:val>
                                            <p:strVal val="ppt_y"/>
                                          </p:val>
                                        </p:tav>
                                        <p:tav tm="100000">
                                          <p:val>
                                            <p:strVal val="1+ppt_h/2"/>
                                          </p:val>
                                        </p:tav>
                                      </p:tavLst>
                                    </p:anim>
                                    <p:set>
                                      <p:cBhvr>
                                        <p:cTn id="207" dur="1" fill="hold">
                                          <p:stCondLst>
                                            <p:cond delay="2999"/>
                                          </p:stCondLst>
                                        </p:cTn>
                                        <p:tgtEl>
                                          <p:spTgt spid="17"/>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3000"/>
                                        <p:tgtEl>
                                          <p:spTgt spid="19"/>
                                        </p:tgtEl>
                                        <p:attrNameLst>
                                          <p:attrName>ppt_x</p:attrName>
                                        </p:attrNameLst>
                                      </p:cBhvr>
                                      <p:tavLst>
                                        <p:tav tm="0">
                                          <p:val>
                                            <p:strVal val="ppt_x"/>
                                          </p:val>
                                        </p:tav>
                                        <p:tav tm="100000">
                                          <p:val>
                                            <p:strVal val="1+ppt_w/2"/>
                                          </p:val>
                                        </p:tav>
                                      </p:tavLst>
                                    </p:anim>
                                    <p:anim calcmode="lin" valueType="num">
                                      <p:cBhvr additive="base">
                                        <p:cTn id="210" dur="3000"/>
                                        <p:tgtEl>
                                          <p:spTgt spid="19"/>
                                        </p:tgtEl>
                                        <p:attrNameLst>
                                          <p:attrName>ppt_y</p:attrName>
                                        </p:attrNameLst>
                                      </p:cBhvr>
                                      <p:tavLst>
                                        <p:tav tm="0">
                                          <p:val>
                                            <p:strVal val="ppt_y"/>
                                          </p:val>
                                        </p:tav>
                                        <p:tav tm="100000">
                                          <p:val>
                                            <p:strVal val="1+ppt_h/2"/>
                                          </p:val>
                                        </p:tav>
                                      </p:tavLst>
                                    </p:anim>
                                    <p:set>
                                      <p:cBhvr>
                                        <p:cTn id="211" dur="1" fill="hold">
                                          <p:stCondLst>
                                            <p:cond delay="2999"/>
                                          </p:stCondLst>
                                        </p:cTn>
                                        <p:tgtEl>
                                          <p:spTgt spid="19"/>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3000"/>
                                        <p:tgtEl>
                                          <p:spTgt spid="21"/>
                                        </p:tgtEl>
                                        <p:attrNameLst>
                                          <p:attrName>ppt_x</p:attrName>
                                        </p:attrNameLst>
                                      </p:cBhvr>
                                      <p:tavLst>
                                        <p:tav tm="0">
                                          <p:val>
                                            <p:strVal val="ppt_x"/>
                                          </p:val>
                                        </p:tav>
                                        <p:tav tm="100000">
                                          <p:val>
                                            <p:strVal val="1+ppt_w/2"/>
                                          </p:val>
                                        </p:tav>
                                      </p:tavLst>
                                    </p:anim>
                                    <p:anim calcmode="lin" valueType="num">
                                      <p:cBhvr additive="base">
                                        <p:cTn id="214" dur="3000"/>
                                        <p:tgtEl>
                                          <p:spTgt spid="21"/>
                                        </p:tgtEl>
                                        <p:attrNameLst>
                                          <p:attrName>ppt_y</p:attrName>
                                        </p:attrNameLst>
                                      </p:cBhvr>
                                      <p:tavLst>
                                        <p:tav tm="0">
                                          <p:val>
                                            <p:strVal val="ppt_y"/>
                                          </p:val>
                                        </p:tav>
                                        <p:tav tm="100000">
                                          <p:val>
                                            <p:strVal val="1+ppt_h/2"/>
                                          </p:val>
                                        </p:tav>
                                      </p:tavLst>
                                    </p:anim>
                                    <p:set>
                                      <p:cBhvr>
                                        <p:cTn id="215" dur="1" fill="hold">
                                          <p:stCondLst>
                                            <p:cond delay="2999"/>
                                          </p:stCondLst>
                                        </p:cTn>
                                        <p:tgtEl>
                                          <p:spTgt spid="21"/>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3000"/>
                                        <p:tgtEl>
                                          <p:spTgt spid="22"/>
                                        </p:tgtEl>
                                        <p:attrNameLst>
                                          <p:attrName>ppt_x</p:attrName>
                                        </p:attrNameLst>
                                      </p:cBhvr>
                                      <p:tavLst>
                                        <p:tav tm="0">
                                          <p:val>
                                            <p:strVal val="ppt_x"/>
                                          </p:val>
                                        </p:tav>
                                        <p:tav tm="100000">
                                          <p:val>
                                            <p:strVal val="1+ppt_w/2"/>
                                          </p:val>
                                        </p:tav>
                                      </p:tavLst>
                                    </p:anim>
                                    <p:anim calcmode="lin" valueType="num">
                                      <p:cBhvr additive="base">
                                        <p:cTn id="218" dur="3000"/>
                                        <p:tgtEl>
                                          <p:spTgt spid="22"/>
                                        </p:tgtEl>
                                        <p:attrNameLst>
                                          <p:attrName>ppt_y</p:attrName>
                                        </p:attrNameLst>
                                      </p:cBhvr>
                                      <p:tavLst>
                                        <p:tav tm="0">
                                          <p:val>
                                            <p:strVal val="ppt_y"/>
                                          </p:val>
                                        </p:tav>
                                        <p:tav tm="100000">
                                          <p:val>
                                            <p:strVal val="1+ppt_h/2"/>
                                          </p:val>
                                        </p:tav>
                                      </p:tavLst>
                                    </p:anim>
                                    <p:set>
                                      <p:cBhvr>
                                        <p:cTn id="219" dur="1" fill="hold">
                                          <p:stCondLst>
                                            <p:cond delay="2999"/>
                                          </p:stCondLst>
                                        </p:cTn>
                                        <p:tgtEl>
                                          <p:spTgt spid="22"/>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3000"/>
                                        <p:tgtEl>
                                          <p:spTgt spid="23"/>
                                        </p:tgtEl>
                                        <p:attrNameLst>
                                          <p:attrName>ppt_x</p:attrName>
                                        </p:attrNameLst>
                                      </p:cBhvr>
                                      <p:tavLst>
                                        <p:tav tm="0">
                                          <p:val>
                                            <p:strVal val="ppt_x"/>
                                          </p:val>
                                        </p:tav>
                                        <p:tav tm="100000">
                                          <p:val>
                                            <p:strVal val="1+ppt_w/2"/>
                                          </p:val>
                                        </p:tav>
                                      </p:tavLst>
                                    </p:anim>
                                    <p:anim calcmode="lin" valueType="num">
                                      <p:cBhvr additive="base">
                                        <p:cTn id="222" dur="3000"/>
                                        <p:tgtEl>
                                          <p:spTgt spid="23"/>
                                        </p:tgtEl>
                                        <p:attrNameLst>
                                          <p:attrName>ppt_y</p:attrName>
                                        </p:attrNameLst>
                                      </p:cBhvr>
                                      <p:tavLst>
                                        <p:tav tm="0">
                                          <p:val>
                                            <p:strVal val="ppt_y"/>
                                          </p:val>
                                        </p:tav>
                                        <p:tav tm="100000">
                                          <p:val>
                                            <p:strVal val="1+ppt_h/2"/>
                                          </p:val>
                                        </p:tav>
                                      </p:tavLst>
                                    </p:anim>
                                    <p:set>
                                      <p:cBhvr>
                                        <p:cTn id="223" dur="1" fill="hold">
                                          <p:stCondLst>
                                            <p:cond delay="2999"/>
                                          </p:stCondLst>
                                        </p:cTn>
                                        <p:tgtEl>
                                          <p:spTgt spid="2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3000"/>
                                        <p:tgtEl>
                                          <p:spTgt spid="24"/>
                                        </p:tgtEl>
                                        <p:attrNameLst>
                                          <p:attrName>ppt_x</p:attrName>
                                        </p:attrNameLst>
                                      </p:cBhvr>
                                      <p:tavLst>
                                        <p:tav tm="0">
                                          <p:val>
                                            <p:strVal val="ppt_x"/>
                                          </p:val>
                                        </p:tav>
                                        <p:tav tm="100000">
                                          <p:val>
                                            <p:strVal val="1+ppt_w/2"/>
                                          </p:val>
                                        </p:tav>
                                      </p:tavLst>
                                    </p:anim>
                                    <p:anim calcmode="lin" valueType="num">
                                      <p:cBhvr additive="base">
                                        <p:cTn id="226" dur="3000"/>
                                        <p:tgtEl>
                                          <p:spTgt spid="24"/>
                                        </p:tgtEl>
                                        <p:attrNameLst>
                                          <p:attrName>ppt_y</p:attrName>
                                        </p:attrNameLst>
                                      </p:cBhvr>
                                      <p:tavLst>
                                        <p:tav tm="0">
                                          <p:val>
                                            <p:strVal val="ppt_y"/>
                                          </p:val>
                                        </p:tav>
                                        <p:tav tm="100000">
                                          <p:val>
                                            <p:strVal val="1+ppt_h/2"/>
                                          </p:val>
                                        </p:tav>
                                      </p:tavLst>
                                    </p:anim>
                                    <p:set>
                                      <p:cBhvr>
                                        <p:cTn id="227" dur="1" fill="hold">
                                          <p:stCondLst>
                                            <p:cond delay="2999"/>
                                          </p:stCondLst>
                                        </p:cTn>
                                        <p:tgtEl>
                                          <p:spTgt spid="2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3000"/>
                                        <p:tgtEl>
                                          <p:spTgt spid="25"/>
                                        </p:tgtEl>
                                        <p:attrNameLst>
                                          <p:attrName>ppt_x</p:attrName>
                                        </p:attrNameLst>
                                      </p:cBhvr>
                                      <p:tavLst>
                                        <p:tav tm="0">
                                          <p:val>
                                            <p:strVal val="ppt_x"/>
                                          </p:val>
                                        </p:tav>
                                        <p:tav tm="100000">
                                          <p:val>
                                            <p:strVal val="1+ppt_w/2"/>
                                          </p:val>
                                        </p:tav>
                                      </p:tavLst>
                                    </p:anim>
                                    <p:anim calcmode="lin" valueType="num">
                                      <p:cBhvr additive="base">
                                        <p:cTn id="230" dur="3000"/>
                                        <p:tgtEl>
                                          <p:spTgt spid="25"/>
                                        </p:tgtEl>
                                        <p:attrNameLst>
                                          <p:attrName>ppt_y</p:attrName>
                                        </p:attrNameLst>
                                      </p:cBhvr>
                                      <p:tavLst>
                                        <p:tav tm="0">
                                          <p:val>
                                            <p:strVal val="ppt_y"/>
                                          </p:val>
                                        </p:tav>
                                        <p:tav tm="100000">
                                          <p:val>
                                            <p:strVal val="1+ppt_h/2"/>
                                          </p:val>
                                        </p:tav>
                                      </p:tavLst>
                                    </p:anim>
                                    <p:set>
                                      <p:cBhvr>
                                        <p:cTn id="231" dur="1" fill="hold">
                                          <p:stCondLst>
                                            <p:cond delay="2999"/>
                                          </p:stCondLst>
                                        </p:cTn>
                                        <p:tgtEl>
                                          <p:spTgt spid="25"/>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3000"/>
                                        <p:tgtEl>
                                          <p:spTgt spid="4"/>
                                        </p:tgtEl>
                                        <p:attrNameLst>
                                          <p:attrName>ppt_x</p:attrName>
                                        </p:attrNameLst>
                                      </p:cBhvr>
                                      <p:tavLst>
                                        <p:tav tm="0">
                                          <p:val>
                                            <p:strVal val="ppt_x"/>
                                          </p:val>
                                        </p:tav>
                                        <p:tav tm="100000">
                                          <p:val>
                                            <p:strVal val="0-ppt_w/2"/>
                                          </p:val>
                                        </p:tav>
                                      </p:tavLst>
                                    </p:anim>
                                    <p:anim calcmode="lin" valueType="num">
                                      <p:cBhvr additive="base">
                                        <p:cTn id="234" dur="3000"/>
                                        <p:tgtEl>
                                          <p:spTgt spid="4"/>
                                        </p:tgtEl>
                                        <p:attrNameLst>
                                          <p:attrName>ppt_y</p:attrName>
                                        </p:attrNameLst>
                                      </p:cBhvr>
                                      <p:tavLst>
                                        <p:tav tm="0">
                                          <p:val>
                                            <p:strVal val="ppt_y"/>
                                          </p:val>
                                        </p:tav>
                                        <p:tav tm="100000">
                                          <p:val>
                                            <p:strVal val="1+ppt_h/2"/>
                                          </p:val>
                                        </p:tav>
                                      </p:tavLst>
                                    </p:anim>
                                    <p:set>
                                      <p:cBhvr>
                                        <p:cTn id="235" dur="1" fill="hold">
                                          <p:stCondLst>
                                            <p:cond delay="2999"/>
                                          </p:stCondLst>
                                        </p:cTn>
                                        <p:tgtEl>
                                          <p:spTgt spid="4"/>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3000"/>
                                        <p:tgtEl>
                                          <p:spTgt spid="6"/>
                                        </p:tgtEl>
                                        <p:attrNameLst>
                                          <p:attrName>ppt_x</p:attrName>
                                        </p:attrNameLst>
                                      </p:cBhvr>
                                      <p:tavLst>
                                        <p:tav tm="0">
                                          <p:val>
                                            <p:strVal val="ppt_x"/>
                                          </p:val>
                                        </p:tav>
                                        <p:tav tm="100000">
                                          <p:val>
                                            <p:strVal val="0-ppt_w/2"/>
                                          </p:val>
                                        </p:tav>
                                      </p:tavLst>
                                    </p:anim>
                                    <p:anim calcmode="lin" valueType="num">
                                      <p:cBhvr additive="base">
                                        <p:cTn id="238" dur="3000"/>
                                        <p:tgtEl>
                                          <p:spTgt spid="6"/>
                                        </p:tgtEl>
                                        <p:attrNameLst>
                                          <p:attrName>ppt_y</p:attrName>
                                        </p:attrNameLst>
                                      </p:cBhvr>
                                      <p:tavLst>
                                        <p:tav tm="0">
                                          <p:val>
                                            <p:strVal val="ppt_y"/>
                                          </p:val>
                                        </p:tav>
                                        <p:tav tm="100000">
                                          <p:val>
                                            <p:strVal val="1+ppt_h/2"/>
                                          </p:val>
                                        </p:tav>
                                      </p:tavLst>
                                    </p:anim>
                                    <p:set>
                                      <p:cBhvr>
                                        <p:cTn id="239" dur="1" fill="hold">
                                          <p:stCondLst>
                                            <p:cond delay="2999"/>
                                          </p:stCondLst>
                                        </p:cTn>
                                        <p:tgtEl>
                                          <p:spTgt spid="6"/>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3000"/>
                                        <p:tgtEl>
                                          <p:spTgt spid="12"/>
                                        </p:tgtEl>
                                        <p:attrNameLst>
                                          <p:attrName>ppt_x</p:attrName>
                                        </p:attrNameLst>
                                      </p:cBhvr>
                                      <p:tavLst>
                                        <p:tav tm="0">
                                          <p:val>
                                            <p:strVal val="ppt_x"/>
                                          </p:val>
                                        </p:tav>
                                        <p:tav tm="100000">
                                          <p:val>
                                            <p:strVal val="0-ppt_w/2"/>
                                          </p:val>
                                        </p:tav>
                                      </p:tavLst>
                                    </p:anim>
                                    <p:anim calcmode="lin" valueType="num">
                                      <p:cBhvr additive="base">
                                        <p:cTn id="242" dur="3000"/>
                                        <p:tgtEl>
                                          <p:spTgt spid="12"/>
                                        </p:tgtEl>
                                        <p:attrNameLst>
                                          <p:attrName>ppt_y</p:attrName>
                                        </p:attrNameLst>
                                      </p:cBhvr>
                                      <p:tavLst>
                                        <p:tav tm="0">
                                          <p:val>
                                            <p:strVal val="ppt_y"/>
                                          </p:val>
                                        </p:tav>
                                        <p:tav tm="100000">
                                          <p:val>
                                            <p:strVal val="1+ppt_h/2"/>
                                          </p:val>
                                        </p:tav>
                                      </p:tavLst>
                                    </p:anim>
                                    <p:set>
                                      <p:cBhvr>
                                        <p:cTn id="243" dur="1" fill="hold">
                                          <p:stCondLst>
                                            <p:cond delay="2999"/>
                                          </p:stCondLst>
                                        </p:cTn>
                                        <p:tgtEl>
                                          <p:spTgt spid="12"/>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0-ppt_w/2"/>
                                          </p:val>
                                        </p:tav>
                                      </p:tavLst>
                                    </p:anim>
                                    <p:anim calcmode="lin" valueType="num">
                                      <p:cBhvr additive="base">
                                        <p:cTn id="246" dur="3000"/>
                                        <p:tgtEl>
                                          <p:spTgt spid="13"/>
                                        </p:tgtEl>
                                        <p:attrNameLst>
                                          <p:attrName>ppt_y</p:attrName>
                                        </p:attrNameLst>
                                      </p:cBhvr>
                                      <p:tavLst>
                                        <p:tav tm="0">
                                          <p:val>
                                            <p:strVal val="ppt_y"/>
                                          </p:val>
                                        </p:tav>
                                        <p:tav tm="100000">
                                          <p:val>
                                            <p:strVal val="1+ppt_h/2"/>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0-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0-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0-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3000"/>
                                        <p:tgtEl>
                                          <p:spTgt spid="18"/>
                                        </p:tgtEl>
                                        <p:attrNameLst>
                                          <p:attrName>ppt_x</p:attrName>
                                        </p:attrNameLst>
                                      </p:cBhvr>
                                      <p:tavLst>
                                        <p:tav tm="0">
                                          <p:val>
                                            <p:strVal val="ppt_x"/>
                                          </p:val>
                                        </p:tav>
                                        <p:tav tm="100000">
                                          <p:val>
                                            <p:strVal val="0-ppt_w/2"/>
                                          </p:val>
                                        </p:tav>
                                      </p:tavLst>
                                    </p:anim>
                                    <p:anim calcmode="lin" valueType="num">
                                      <p:cBhvr additive="base">
                                        <p:cTn id="262" dur="3000"/>
                                        <p:tgtEl>
                                          <p:spTgt spid="18"/>
                                        </p:tgtEl>
                                        <p:attrNameLst>
                                          <p:attrName>ppt_y</p:attrName>
                                        </p:attrNameLst>
                                      </p:cBhvr>
                                      <p:tavLst>
                                        <p:tav tm="0">
                                          <p:val>
                                            <p:strVal val="ppt_y"/>
                                          </p:val>
                                        </p:tav>
                                        <p:tav tm="100000">
                                          <p:val>
                                            <p:strVal val="1+ppt_h/2"/>
                                          </p:val>
                                        </p:tav>
                                      </p:tavLst>
                                    </p:anim>
                                    <p:set>
                                      <p:cBhvr>
                                        <p:cTn id="263" dur="1" fill="hold">
                                          <p:stCondLst>
                                            <p:cond delay="2999"/>
                                          </p:stCondLst>
                                        </p:cTn>
                                        <p:tgtEl>
                                          <p:spTgt spid="18"/>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3000"/>
                                        <p:tgtEl>
                                          <p:spTgt spid="20"/>
                                        </p:tgtEl>
                                        <p:attrNameLst>
                                          <p:attrName>ppt_x</p:attrName>
                                        </p:attrNameLst>
                                      </p:cBhvr>
                                      <p:tavLst>
                                        <p:tav tm="0">
                                          <p:val>
                                            <p:strVal val="ppt_x"/>
                                          </p:val>
                                        </p:tav>
                                        <p:tav tm="100000">
                                          <p:val>
                                            <p:strVal val="0-ppt_w/2"/>
                                          </p:val>
                                        </p:tav>
                                      </p:tavLst>
                                    </p:anim>
                                    <p:anim calcmode="lin" valueType="num">
                                      <p:cBhvr additive="base">
                                        <p:cTn id="266" dur="3000"/>
                                        <p:tgtEl>
                                          <p:spTgt spid="20"/>
                                        </p:tgtEl>
                                        <p:attrNameLst>
                                          <p:attrName>ppt_y</p:attrName>
                                        </p:attrNameLst>
                                      </p:cBhvr>
                                      <p:tavLst>
                                        <p:tav tm="0">
                                          <p:val>
                                            <p:strVal val="ppt_y"/>
                                          </p:val>
                                        </p:tav>
                                        <p:tav tm="100000">
                                          <p:val>
                                            <p:strVal val="1+ppt_h/2"/>
                                          </p:val>
                                        </p:tav>
                                      </p:tavLst>
                                    </p:anim>
                                    <p:set>
                                      <p:cBhvr>
                                        <p:cTn id="267" dur="1" fill="hold">
                                          <p:stCondLst>
                                            <p:cond delay="2999"/>
                                          </p:stCondLst>
                                        </p:cTn>
                                        <p:tgtEl>
                                          <p:spTgt spid="20"/>
                                        </p:tgtEl>
                                        <p:attrNameLst>
                                          <p:attrName>style.visibility</p:attrName>
                                        </p:attrNameLst>
                                      </p:cBhvr>
                                      <p:to>
                                        <p:strVal val="hidden"/>
                                      </p:to>
                                    </p:set>
                                  </p:childTnLst>
                                </p:cTn>
                              </p:par>
                              <p:par>
                                <p:cTn id="268" presetID="2" presetClass="exit" presetSubtype="12" fill="hold" nodeType="withEffect">
                                  <p:stCondLst>
                                    <p:cond delay="0"/>
                                  </p:stCondLst>
                                  <p:childTnLst>
                                    <p:anim calcmode="lin" valueType="num">
                                      <p:cBhvr additive="base">
                                        <p:cTn id="269" dur="3000"/>
                                        <p:tgtEl>
                                          <p:spTgt spid="26"/>
                                        </p:tgtEl>
                                        <p:attrNameLst>
                                          <p:attrName>ppt_x</p:attrName>
                                        </p:attrNameLst>
                                      </p:cBhvr>
                                      <p:tavLst>
                                        <p:tav tm="0">
                                          <p:val>
                                            <p:strVal val="ppt_x"/>
                                          </p:val>
                                        </p:tav>
                                        <p:tav tm="100000">
                                          <p:val>
                                            <p:strVal val="0-ppt_w/2"/>
                                          </p:val>
                                        </p:tav>
                                      </p:tavLst>
                                    </p:anim>
                                    <p:anim calcmode="lin" valueType="num">
                                      <p:cBhvr additive="base">
                                        <p:cTn id="270" dur="3000"/>
                                        <p:tgtEl>
                                          <p:spTgt spid="26"/>
                                        </p:tgtEl>
                                        <p:attrNameLst>
                                          <p:attrName>ppt_y</p:attrName>
                                        </p:attrNameLst>
                                      </p:cBhvr>
                                      <p:tavLst>
                                        <p:tav tm="0">
                                          <p:val>
                                            <p:strVal val="ppt_y"/>
                                          </p:val>
                                        </p:tav>
                                        <p:tav tm="100000">
                                          <p:val>
                                            <p:strVal val="1+ppt_h/2"/>
                                          </p:val>
                                        </p:tav>
                                      </p:tavLst>
                                    </p:anim>
                                    <p:set>
                                      <p:cBhvr>
                                        <p:cTn id="271" dur="1" fill="hold">
                                          <p:stCondLst>
                                            <p:cond delay="2999"/>
                                          </p:stCondLst>
                                        </p:cTn>
                                        <p:tgtEl>
                                          <p:spTgt spid="26"/>
                                        </p:tgtEl>
                                        <p:attrNameLst>
                                          <p:attrName>style.visibility</p:attrName>
                                        </p:attrNameLst>
                                      </p:cBhvr>
                                      <p:to>
                                        <p:strVal val="hidden"/>
                                      </p:to>
                                    </p:set>
                                  </p:childTnLst>
                                </p:cTn>
                              </p:par>
                              <p:par>
                                <p:cTn id="272" presetID="2" presetClass="exit" presetSubtype="12" fill="hold" nodeType="withEffect">
                                  <p:stCondLst>
                                    <p:cond delay="0"/>
                                  </p:stCondLst>
                                  <p:childTnLst>
                                    <p:anim calcmode="lin" valueType="num">
                                      <p:cBhvr additive="base">
                                        <p:cTn id="273" dur="3000"/>
                                        <p:tgtEl>
                                          <p:spTgt spid="27"/>
                                        </p:tgtEl>
                                        <p:attrNameLst>
                                          <p:attrName>ppt_x</p:attrName>
                                        </p:attrNameLst>
                                      </p:cBhvr>
                                      <p:tavLst>
                                        <p:tav tm="0">
                                          <p:val>
                                            <p:strVal val="ppt_x"/>
                                          </p:val>
                                        </p:tav>
                                        <p:tav tm="100000">
                                          <p:val>
                                            <p:strVal val="0-ppt_w/2"/>
                                          </p:val>
                                        </p:tav>
                                      </p:tavLst>
                                    </p:anim>
                                    <p:anim calcmode="lin" valueType="num">
                                      <p:cBhvr additive="base">
                                        <p:cTn id="274" dur="3000"/>
                                        <p:tgtEl>
                                          <p:spTgt spid="27"/>
                                        </p:tgtEl>
                                        <p:attrNameLst>
                                          <p:attrName>ppt_y</p:attrName>
                                        </p:attrNameLst>
                                      </p:cBhvr>
                                      <p:tavLst>
                                        <p:tav tm="0">
                                          <p:val>
                                            <p:strVal val="ppt_y"/>
                                          </p:val>
                                        </p:tav>
                                        <p:tav tm="100000">
                                          <p:val>
                                            <p:strVal val="1+ppt_h/2"/>
                                          </p:val>
                                        </p:tav>
                                      </p:tavLst>
                                    </p:anim>
                                    <p:set>
                                      <p:cBhvr>
                                        <p:cTn id="275" dur="1" fill="hold">
                                          <p:stCondLst>
                                            <p:cond delay="2999"/>
                                          </p:stCondLst>
                                        </p:cTn>
                                        <p:tgtEl>
                                          <p:spTgt spid="27"/>
                                        </p:tgtEl>
                                        <p:attrNameLst>
                                          <p:attrName>style.visibility</p:attrName>
                                        </p:attrNameLst>
                                      </p:cBhvr>
                                      <p:to>
                                        <p:strVal val="hidden"/>
                                      </p:to>
                                    </p:set>
                                  </p:childTnLst>
                                </p:cTn>
                              </p:par>
                              <p:par>
                                <p:cTn id="276" presetID="2" presetClass="exit" presetSubtype="12" fill="hold" nodeType="withEffect">
                                  <p:stCondLst>
                                    <p:cond delay="0"/>
                                  </p:stCondLst>
                                  <p:childTnLst>
                                    <p:anim calcmode="lin" valueType="num">
                                      <p:cBhvr additive="base">
                                        <p:cTn id="277" dur="3000"/>
                                        <p:tgtEl>
                                          <p:spTgt spid="28"/>
                                        </p:tgtEl>
                                        <p:attrNameLst>
                                          <p:attrName>ppt_x</p:attrName>
                                        </p:attrNameLst>
                                      </p:cBhvr>
                                      <p:tavLst>
                                        <p:tav tm="0">
                                          <p:val>
                                            <p:strVal val="ppt_x"/>
                                          </p:val>
                                        </p:tav>
                                        <p:tav tm="100000">
                                          <p:val>
                                            <p:strVal val="0-ppt_w/2"/>
                                          </p:val>
                                        </p:tav>
                                      </p:tavLst>
                                    </p:anim>
                                    <p:anim calcmode="lin" valueType="num">
                                      <p:cBhvr additive="base">
                                        <p:cTn id="278" dur="3000"/>
                                        <p:tgtEl>
                                          <p:spTgt spid="28"/>
                                        </p:tgtEl>
                                        <p:attrNameLst>
                                          <p:attrName>ppt_y</p:attrName>
                                        </p:attrNameLst>
                                      </p:cBhvr>
                                      <p:tavLst>
                                        <p:tav tm="0">
                                          <p:val>
                                            <p:strVal val="ppt_y"/>
                                          </p:val>
                                        </p:tav>
                                        <p:tav tm="100000">
                                          <p:val>
                                            <p:strVal val="1+ppt_h/2"/>
                                          </p:val>
                                        </p:tav>
                                      </p:tavLst>
                                    </p:anim>
                                    <p:set>
                                      <p:cBhvr>
                                        <p:cTn id="279" dur="1" fill="hold">
                                          <p:stCondLst>
                                            <p:cond delay="2999"/>
                                          </p:stCondLst>
                                        </p:cTn>
                                        <p:tgtEl>
                                          <p:spTgt spid="28"/>
                                        </p:tgtEl>
                                        <p:attrNameLst>
                                          <p:attrName>style.visibility</p:attrName>
                                        </p:attrNameLst>
                                      </p:cBhvr>
                                      <p:to>
                                        <p:strVal val="hidden"/>
                                      </p:to>
                                    </p:set>
                                  </p:childTnLst>
                                </p:cTn>
                              </p:par>
                              <p:par>
                                <p:cTn id="280" presetID="2" presetClass="exit" presetSubtype="12" fill="hold" nodeType="withEffect">
                                  <p:stCondLst>
                                    <p:cond delay="0"/>
                                  </p:stCondLst>
                                  <p:childTnLst>
                                    <p:anim calcmode="lin" valueType="num">
                                      <p:cBhvr additive="base">
                                        <p:cTn id="281" dur="3000"/>
                                        <p:tgtEl>
                                          <p:spTgt spid="29"/>
                                        </p:tgtEl>
                                        <p:attrNameLst>
                                          <p:attrName>ppt_x</p:attrName>
                                        </p:attrNameLst>
                                      </p:cBhvr>
                                      <p:tavLst>
                                        <p:tav tm="0">
                                          <p:val>
                                            <p:strVal val="ppt_x"/>
                                          </p:val>
                                        </p:tav>
                                        <p:tav tm="100000">
                                          <p:val>
                                            <p:strVal val="0-ppt_w/2"/>
                                          </p:val>
                                        </p:tav>
                                      </p:tavLst>
                                    </p:anim>
                                    <p:anim calcmode="lin" valueType="num">
                                      <p:cBhvr additive="base">
                                        <p:cTn id="282" dur="3000"/>
                                        <p:tgtEl>
                                          <p:spTgt spid="29"/>
                                        </p:tgtEl>
                                        <p:attrNameLst>
                                          <p:attrName>ppt_y</p:attrName>
                                        </p:attrNameLst>
                                      </p:cBhvr>
                                      <p:tavLst>
                                        <p:tav tm="0">
                                          <p:val>
                                            <p:strVal val="ppt_y"/>
                                          </p:val>
                                        </p:tav>
                                        <p:tav tm="100000">
                                          <p:val>
                                            <p:strVal val="1+ppt_h/2"/>
                                          </p:val>
                                        </p:tav>
                                      </p:tavLst>
                                    </p:anim>
                                    <p:set>
                                      <p:cBhvr>
                                        <p:cTn id="283" dur="1" fill="hold">
                                          <p:stCondLst>
                                            <p:cond delay="2999"/>
                                          </p:stCondLst>
                                        </p:cTn>
                                        <p:tgtEl>
                                          <p:spTgt spid="29"/>
                                        </p:tgtEl>
                                        <p:attrNameLst>
                                          <p:attrName>style.visibility</p:attrName>
                                        </p:attrNameLst>
                                      </p:cBhvr>
                                      <p:to>
                                        <p:strVal val="hidden"/>
                                      </p:to>
                                    </p:set>
                                  </p:childTnLst>
                                </p:cTn>
                              </p:par>
                              <p:par>
                                <p:cTn id="284" presetID="2" presetClass="exit" presetSubtype="12" fill="hold" nodeType="withEffect">
                                  <p:stCondLst>
                                    <p:cond delay="0"/>
                                  </p:stCondLst>
                                  <p:childTnLst>
                                    <p:anim calcmode="lin" valueType="num">
                                      <p:cBhvr additive="base">
                                        <p:cTn id="285" dur="3000"/>
                                        <p:tgtEl>
                                          <p:spTgt spid="30"/>
                                        </p:tgtEl>
                                        <p:attrNameLst>
                                          <p:attrName>ppt_x</p:attrName>
                                        </p:attrNameLst>
                                      </p:cBhvr>
                                      <p:tavLst>
                                        <p:tav tm="0">
                                          <p:val>
                                            <p:strVal val="ppt_x"/>
                                          </p:val>
                                        </p:tav>
                                        <p:tav tm="100000">
                                          <p:val>
                                            <p:strVal val="0-ppt_w/2"/>
                                          </p:val>
                                        </p:tav>
                                      </p:tavLst>
                                    </p:anim>
                                    <p:anim calcmode="lin" valueType="num">
                                      <p:cBhvr additive="base">
                                        <p:cTn id="286" dur="3000"/>
                                        <p:tgtEl>
                                          <p:spTgt spid="30"/>
                                        </p:tgtEl>
                                        <p:attrNameLst>
                                          <p:attrName>ppt_y</p:attrName>
                                        </p:attrNameLst>
                                      </p:cBhvr>
                                      <p:tavLst>
                                        <p:tav tm="0">
                                          <p:val>
                                            <p:strVal val="ppt_y"/>
                                          </p:val>
                                        </p:tav>
                                        <p:tav tm="100000">
                                          <p:val>
                                            <p:strVal val="1+ppt_h/2"/>
                                          </p:val>
                                        </p:tav>
                                      </p:tavLst>
                                    </p:anim>
                                    <p:set>
                                      <p:cBhvr>
                                        <p:cTn id="287" dur="1" fill="hold">
                                          <p:stCondLst>
                                            <p:cond delay="2999"/>
                                          </p:stCondLst>
                                        </p:cTn>
                                        <p:tgtEl>
                                          <p:spTgt spid="30"/>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3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3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3000" fill="hold"/>
                                        <p:tgtEl>
                                          <p:spTgt spid="12"/>
                                        </p:tgtEl>
                                        <p:attrNameLst>
                                          <p:attrName>r</p:attrName>
                                        </p:attrNameLst>
                                      </p:cBhvr>
                                    </p:animRot>
                                  </p:childTnLst>
                                </p:cTn>
                              </p:par>
                              <p:par>
                                <p:cTn id="294" presetID="8" presetClass="emph" presetSubtype="0" autoRev="1" fill="hold" nodeType="withEffect">
                                  <p:stCondLst>
                                    <p:cond delay="0"/>
                                  </p:stCondLst>
                                  <p:childTnLst>
                                    <p:animRot by="-21600000">
                                      <p:cBhvr>
                                        <p:cTn id="295" dur="3000" fill="hold"/>
                                        <p:tgtEl>
                                          <p:spTgt spid="13"/>
                                        </p:tgtEl>
                                        <p:attrNameLst>
                                          <p:attrName>r</p:attrName>
                                        </p:attrNameLst>
                                      </p:cBhvr>
                                    </p:animRot>
                                  </p:childTnLst>
                                </p:cTn>
                              </p:par>
                              <p:par>
                                <p:cTn id="296" presetID="8" presetClass="emph" presetSubtype="0" autoRev="1" fill="hold" nodeType="withEffect">
                                  <p:stCondLst>
                                    <p:cond delay="0"/>
                                  </p:stCondLst>
                                  <p:childTnLst>
                                    <p:animRot by="-21600000">
                                      <p:cBhvr>
                                        <p:cTn id="297" dur="3000" fill="hold"/>
                                        <p:tgtEl>
                                          <p:spTgt spid="14"/>
                                        </p:tgtEl>
                                        <p:attrNameLst>
                                          <p:attrName>r</p:attrName>
                                        </p:attrNameLst>
                                      </p:cBhvr>
                                    </p:animRot>
                                  </p:childTnLst>
                                </p:cTn>
                              </p:par>
                              <p:par>
                                <p:cTn id="298" presetID="8" presetClass="emph" presetSubtype="0" autoRev="1" fill="hold" nodeType="withEffect">
                                  <p:stCondLst>
                                    <p:cond delay="0"/>
                                  </p:stCondLst>
                                  <p:childTnLst>
                                    <p:animRot by="-21600000">
                                      <p:cBhvr>
                                        <p:cTn id="299" dur="3000" fill="hold"/>
                                        <p:tgtEl>
                                          <p:spTgt spid="15"/>
                                        </p:tgtEl>
                                        <p:attrNameLst>
                                          <p:attrName>r</p:attrName>
                                        </p:attrNameLst>
                                      </p:cBhvr>
                                    </p:animRot>
                                  </p:childTnLst>
                                </p:cTn>
                              </p:par>
                              <p:par>
                                <p:cTn id="300" presetID="8" presetClass="emph" presetSubtype="0" autoRev="1" fill="hold" nodeType="withEffect">
                                  <p:stCondLst>
                                    <p:cond delay="0"/>
                                  </p:stCondLst>
                                  <p:childTnLst>
                                    <p:animRot by="-21600000">
                                      <p:cBhvr>
                                        <p:cTn id="301" dur="3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3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3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3000" fill="hold"/>
                                        <p:tgtEl>
                                          <p:spTgt spid="26"/>
                                        </p:tgtEl>
                                        <p:attrNameLst>
                                          <p:attrName>r</p:attrName>
                                        </p:attrNameLst>
                                      </p:cBhvr>
                                    </p:animRot>
                                  </p:childTnLst>
                                </p:cTn>
                              </p:par>
                              <p:par>
                                <p:cTn id="308" presetID="8" presetClass="emph" presetSubtype="0" autoRev="1" fill="hold" nodeType="withEffect">
                                  <p:stCondLst>
                                    <p:cond delay="0"/>
                                  </p:stCondLst>
                                  <p:childTnLst>
                                    <p:animRot by="-21600000">
                                      <p:cBhvr>
                                        <p:cTn id="309" dur="3000" fill="hold"/>
                                        <p:tgtEl>
                                          <p:spTgt spid="27"/>
                                        </p:tgtEl>
                                        <p:attrNameLst>
                                          <p:attrName>r</p:attrName>
                                        </p:attrNameLst>
                                      </p:cBhvr>
                                    </p:animRot>
                                  </p:childTnLst>
                                </p:cTn>
                              </p:par>
                              <p:par>
                                <p:cTn id="310" presetID="8" presetClass="emph" presetSubtype="0" autoRev="1" fill="hold" nodeType="withEffect">
                                  <p:stCondLst>
                                    <p:cond delay="0"/>
                                  </p:stCondLst>
                                  <p:childTnLst>
                                    <p:animRot by="-21600000">
                                      <p:cBhvr>
                                        <p:cTn id="311" dur="3000" fill="hold"/>
                                        <p:tgtEl>
                                          <p:spTgt spid="28"/>
                                        </p:tgtEl>
                                        <p:attrNameLst>
                                          <p:attrName>r</p:attrName>
                                        </p:attrNameLst>
                                      </p:cBhvr>
                                    </p:animRot>
                                  </p:childTnLst>
                                </p:cTn>
                              </p:par>
                              <p:par>
                                <p:cTn id="312" presetID="8" presetClass="emph" presetSubtype="0" autoRev="1" fill="hold" nodeType="withEffect">
                                  <p:stCondLst>
                                    <p:cond delay="0"/>
                                  </p:stCondLst>
                                  <p:childTnLst>
                                    <p:animRot by="-21600000">
                                      <p:cBhvr>
                                        <p:cTn id="313" dur="3000" fill="hold"/>
                                        <p:tgtEl>
                                          <p:spTgt spid="29"/>
                                        </p:tgtEl>
                                        <p:attrNameLst>
                                          <p:attrName>r</p:attrName>
                                        </p:attrNameLst>
                                      </p:cBhvr>
                                    </p:animRot>
                                  </p:childTnLst>
                                </p:cTn>
                              </p:par>
                              <p:par>
                                <p:cTn id="314" presetID="8" presetClass="emph" presetSubtype="0" autoRev="1" fill="hold" nodeType="withEffect">
                                  <p:stCondLst>
                                    <p:cond delay="0"/>
                                  </p:stCondLst>
                                  <p:childTnLst>
                                    <p:animRot by="-21600000">
                                      <p:cBhvr>
                                        <p:cTn id="315" dur="3000" fill="hold"/>
                                        <p:tgtEl>
                                          <p:spTgt spid="30"/>
                                        </p:tgtEl>
                                        <p:attrNameLst>
                                          <p:attrName>r</p:attrName>
                                        </p:attrNameLst>
                                      </p:cBhvr>
                                    </p:animRot>
                                  </p:childTnLst>
                                </p:cTn>
                              </p:par>
                              <p:par>
                                <p:cTn id="316" presetID="8" presetClass="emph" presetSubtype="0" autoRev="1" fill="hold" nodeType="withEffect">
                                  <p:stCondLst>
                                    <p:cond delay="0"/>
                                  </p:stCondLst>
                                  <p:childTnLst>
                                    <p:animRot by="21600000">
                                      <p:cBhvr>
                                        <p:cTn id="317" dur="3000" fill="hold"/>
                                        <p:tgtEl>
                                          <p:spTgt spid="3"/>
                                        </p:tgtEl>
                                        <p:attrNameLst>
                                          <p:attrName>r</p:attrName>
                                        </p:attrNameLst>
                                      </p:cBhvr>
                                    </p:animRot>
                                  </p:childTnLst>
                                </p:cTn>
                              </p:par>
                              <p:par>
                                <p:cTn id="318" presetID="8" presetClass="emph" presetSubtype="0" autoRev="1" fill="hold" nodeType="withEffect">
                                  <p:stCondLst>
                                    <p:cond delay="0"/>
                                  </p:stCondLst>
                                  <p:childTnLst>
                                    <p:animRot by="21600000">
                                      <p:cBhvr>
                                        <p:cTn id="319" dur="3000" fill="hold"/>
                                        <p:tgtEl>
                                          <p:spTgt spid="5"/>
                                        </p:tgtEl>
                                        <p:attrNameLst>
                                          <p:attrName>r</p:attrName>
                                        </p:attrNameLst>
                                      </p:cBhvr>
                                    </p:animRot>
                                  </p:childTnLst>
                                </p:cTn>
                              </p:par>
                              <p:par>
                                <p:cTn id="320" presetID="8" presetClass="emph" presetSubtype="0" autoRev="1" fill="hold" nodeType="withEffect">
                                  <p:stCondLst>
                                    <p:cond delay="0"/>
                                  </p:stCondLst>
                                  <p:childTnLst>
                                    <p:animRot by="21600000">
                                      <p:cBhvr>
                                        <p:cTn id="321" dur="3000" fill="hold"/>
                                        <p:tgtEl>
                                          <p:spTgt spid="7"/>
                                        </p:tgtEl>
                                        <p:attrNameLst>
                                          <p:attrName>r</p:attrName>
                                        </p:attrNameLst>
                                      </p:cBhvr>
                                    </p:animRot>
                                  </p:childTnLst>
                                </p:cTn>
                              </p:par>
                              <p:par>
                                <p:cTn id="322" presetID="8" presetClass="emph" presetSubtype="0" autoRev="1" fill="hold" nodeType="withEffect">
                                  <p:stCondLst>
                                    <p:cond delay="0"/>
                                  </p:stCondLst>
                                  <p:childTnLst>
                                    <p:animRot by="21600000">
                                      <p:cBhvr>
                                        <p:cTn id="323" dur="3000" fill="hold"/>
                                        <p:tgtEl>
                                          <p:spTgt spid="8"/>
                                        </p:tgtEl>
                                        <p:attrNameLst>
                                          <p:attrName>r</p:attrName>
                                        </p:attrNameLst>
                                      </p:cBhvr>
                                    </p:animRot>
                                  </p:childTnLst>
                                </p:cTn>
                              </p:par>
                              <p:par>
                                <p:cTn id="324" presetID="8" presetClass="emph" presetSubtype="0" autoRev="1" fill="hold" nodeType="withEffect">
                                  <p:stCondLst>
                                    <p:cond delay="0"/>
                                  </p:stCondLst>
                                  <p:childTnLst>
                                    <p:animRot by="21600000">
                                      <p:cBhvr>
                                        <p:cTn id="325" dur="3000" fill="hold"/>
                                        <p:tgtEl>
                                          <p:spTgt spid="9"/>
                                        </p:tgtEl>
                                        <p:attrNameLst>
                                          <p:attrName>r</p:attrName>
                                        </p:attrNameLst>
                                      </p:cBhvr>
                                    </p:animRot>
                                  </p:childTnLst>
                                </p:cTn>
                              </p:par>
                              <p:par>
                                <p:cTn id="326" presetID="8" presetClass="emph" presetSubtype="0" autoRev="1" fill="hold" nodeType="withEffect">
                                  <p:stCondLst>
                                    <p:cond delay="0"/>
                                  </p:stCondLst>
                                  <p:childTnLst>
                                    <p:animRot by="21600000">
                                      <p:cBhvr>
                                        <p:cTn id="327" dur="3000" fill="hold"/>
                                        <p:tgtEl>
                                          <p:spTgt spid="10"/>
                                        </p:tgtEl>
                                        <p:attrNameLst>
                                          <p:attrName>r</p:attrName>
                                        </p:attrNameLst>
                                      </p:cBhvr>
                                    </p:animRot>
                                  </p:childTnLst>
                                </p:cTn>
                              </p:par>
                              <p:par>
                                <p:cTn id="328" presetID="8" presetClass="emph" presetSubtype="0" autoRev="1" fill="hold" nodeType="withEffect">
                                  <p:stCondLst>
                                    <p:cond delay="0"/>
                                  </p:stCondLst>
                                  <p:childTnLst>
                                    <p:animRot by="21600000">
                                      <p:cBhvr>
                                        <p:cTn id="329" dur="3000" fill="hold"/>
                                        <p:tgtEl>
                                          <p:spTgt spid="11"/>
                                        </p:tgtEl>
                                        <p:attrNameLst>
                                          <p:attrName>r</p:attrName>
                                        </p:attrNameLst>
                                      </p:cBhvr>
                                    </p:animRot>
                                  </p:childTnLst>
                                </p:cTn>
                              </p:par>
                              <p:par>
                                <p:cTn id="330" presetID="8" presetClass="emph" presetSubtype="0" autoRev="1" fill="hold" nodeType="withEffect">
                                  <p:stCondLst>
                                    <p:cond delay="0"/>
                                  </p:stCondLst>
                                  <p:childTnLst>
                                    <p:animRot by="21600000">
                                      <p:cBhvr>
                                        <p:cTn id="331" dur="3000" fill="hold"/>
                                        <p:tgtEl>
                                          <p:spTgt spid="17"/>
                                        </p:tgtEl>
                                        <p:attrNameLst>
                                          <p:attrName>r</p:attrName>
                                        </p:attrNameLst>
                                      </p:cBhvr>
                                    </p:animRot>
                                  </p:childTnLst>
                                </p:cTn>
                              </p:par>
                              <p:par>
                                <p:cTn id="332" presetID="8" presetClass="emph" presetSubtype="0" autoRev="1" fill="hold" nodeType="withEffect">
                                  <p:stCondLst>
                                    <p:cond delay="0"/>
                                  </p:stCondLst>
                                  <p:childTnLst>
                                    <p:animRot by="21600000">
                                      <p:cBhvr>
                                        <p:cTn id="333" dur="3000" fill="hold"/>
                                        <p:tgtEl>
                                          <p:spTgt spid="19"/>
                                        </p:tgtEl>
                                        <p:attrNameLst>
                                          <p:attrName>r</p:attrName>
                                        </p:attrNameLst>
                                      </p:cBhvr>
                                    </p:animRot>
                                  </p:childTnLst>
                                </p:cTn>
                              </p:par>
                              <p:par>
                                <p:cTn id="334" presetID="8" presetClass="emph" presetSubtype="0" autoRev="1" fill="hold" nodeType="withEffect">
                                  <p:stCondLst>
                                    <p:cond delay="0"/>
                                  </p:stCondLst>
                                  <p:childTnLst>
                                    <p:animRot by="21600000">
                                      <p:cBhvr>
                                        <p:cTn id="335" dur="3000" fill="hold"/>
                                        <p:tgtEl>
                                          <p:spTgt spid="21"/>
                                        </p:tgtEl>
                                        <p:attrNameLst>
                                          <p:attrName>r</p:attrName>
                                        </p:attrNameLst>
                                      </p:cBhvr>
                                    </p:animRot>
                                  </p:childTnLst>
                                </p:cTn>
                              </p:par>
                              <p:par>
                                <p:cTn id="336" presetID="8" presetClass="emph" presetSubtype="0" autoRev="1" fill="hold" nodeType="withEffect">
                                  <p:stCondLst>
                                    <p:cond delay="0"/>
                                  </p:stCondLst>
                                  <p:childTnLst>
                                    <p:animRot by="21600000">
                                      <p:cBhvr>
                                        <p:cTn id="337" dur="3000" fill="hold"/>
                                        <p:tgtEl>
                                          <p:spTgt spid="22"/>
                                        </p:tgtEl>
                                        <p:attrNameLst>
                                          <p:attrName>r</p:attrName>
                                        </p:attrNameLst>
                                      </p:cBhvr>
                                    </p:animRot>
                                  </p:childTnLst>
                                </p:cTn>
                              </p:par>
                              <p:par>
                                <p:cTn id="338" presetID="8" presetClass="emph" presetSubtype="0" autoRev="1" fill="hold" nodeType="withEffect">
                                  <p:stCondLst>
                                    <p:cond delay="0"/>
                                  </p:stCondLst>
                                  <p:childTnLst>
                                    <p:animRot by="21600000">
                                      <p:cBhvr>
                                        <p:cTn id="339" dur="3000" fill="hold"/>
                                        <p:tgtEl>
                                          <p:spTgt spid="23"/>
                                        </p:tgtEl>
                                        <p:attrNameLst>
                                          <p:attrName>r</p:attrName>
                                        </p:attrNameLst>
                                      </p:cBhvr>
                                    </p:animRot>
                                  </p:childTnLst>
                                </p:cTn>
                              </p:par>
                              <p:par>
                                <p:cTn id="340" presetID="8" presetClass="emph" presetSubtype="0" autoRev="1" fill="hold" nodeType="withEffect">
                                  <p:stCondLst>
                                    <p:cond delay="0"/>
                                  </p:stCondLst>
                                  <p:childTnLst>
                                    <p:animRot by="21600000">
                                      <p:cBhvr>
                                        <p:cTn id="341" dur="3000" fill="hold"/>
                                        <p:tgtEl>
                                          <p:spTgt spid="24"/>
                                        </p:tgtEl>
                                        <p:attrNameLst>
                                          <p:attrName>r</p:attrName>
                                        </p:attrNameLst>
                                      </p:cBhvr>
                                    </p:animRot>
                                  </p:childTnLst>
                                </p:cTn>
                              </p:par>
                              <p:par>
                                <p:cTn id="342" presetID="8" presetClass="emph" presetSubtype="0" autoRev="1" fill="hold" nodeType="withEffect">
                                  <p:stCondLst>
                                    <p:cond delay="0"/>
                                  </p:stCondLst>
                                  <p:childTnLst>
                                    <p:animRot by="21600000">
                                      <p:cBhvr>
                                        <p:cTn id="343" dur="3000" fill="hold"/>
                                        <p:tgtEl>
                                          <p:spTgt spid="25"/>
                                        </p:tgtEl>
                                        <p:attrNameLst>
                                          <p:attrName>r</p:attrName>
                                        </p:attrNameLst>
                                      </p:cBhvr>
                                    </p:animRot>
                                  </p:childTnLst>
                                </p:cTn>
                              </p:par>
                              <p:par>
                                <p:cTn id="344" presetID="17" presetClass="entr" presetSubtype="1"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3000" fill="hold"/>
                                        <p:tgtEl>
                                          <p:spTgt spid="2"/>
                                        </p:tgtEl>
                                        <p:attrNameLst>
                                          <p:attrName>ppt_x</p:attrName>
                                        </p:attrNameLst>
                                      </p:cBhvr>
                                      <p:tavLst>
                                        <p:tav tm="0">
                                          <p:val>
                                            <p:strVal val="#ppt_x"/>
                                          </p:val>
                                        </p:tav>
                                        <p:tav tm="100000">
                                          <p:val>
                                            <p:strVal val="#ppt_x"/>
                                          </p:val>
                                        </p:tav>
                                      </p:tavLst>
                                    </p:anim>
                                    <p:anim calcmode="lin" valueType="num">
                                      <p:cBhvr>
                                        <p:cTn id="347" dur="3000" fill="hold"/>
                                        <p:tgtEl>
                                          <p:spTgt spid="2"/>
                                        </p:tgtEl>
                                        <p:attrNameLst>
                                          <p:attrName>ppt_y</p:attrName>
                                        </p:attrNameLst>
                                      </p:cBhvr>
                                      <p:tavLst>
                                        <p:tav tm="0">
                                          <p:val>
                                            <p:strVal val="#ppt_y-#ppt_h/2"/>
                                          </p:val>
                                        </p:tav>
                                        <p:tav tm="100000">
                                          <p:val>
                                            <p:strVal val="#ppt_y"/>
                                          </p:val>
                                        </p:tav>
                                      </p:tavLst>
                                    </p:anim>
                                    <p:anim calcmode="lin" valueType="num">
                                      <p:cBhvr>
                                        <p:cTn id="348" dur="3000" fill="hold"/>
                                        <p:tgtEl>
                                          <p:spTgt spid="2"/>
                                        </p:tgtEl>
                                        <p:attrNameLst>
                                          <p:attrName>ppt_w</p:attrName>
                                        </p:attrNameLst>
                                      </p:cBhvr>
                                      <p:tavLst>
                                        <p:tav tm="0">
                                          <p:val>
                                            <p:strVal val="#ppt_w"/>
                                          </p:val>
                                        </p:tav>
                                        <p:tav tm="100000">
                                          <p:val>
                                            <p:strVal val="#ppt_w"/>
                                          </p:val>
                                        </p:tav>
                                      </p:tavLst>
                                    </p:anim>
                                    <p:anim calcmode="lin" valueType="num">
                                      <p:cBhvr>
                                        <p:cTn id="349" dur="3000" fill="hold"/>
                                        <p:tgtEl>
                                          <p:spTgt spid="2"/>
                                        </p:tgtEl>
                                        <p:attrNameLst>
                                          <p:attrName>ppt_h</p:attrName>
                                        </p:attrNameLst>
                                      </p:cBhvr>
                                      <p:tavLst>
                                        <p:tav tm="0">
                                          <p:val>
                                            <p:fltVal val="0"/>
                                          </p:val>
                                        </p:tav>
                                        <p:tav tm="100000">
                                          <p:val>
                                            <p:strVal val="#ppt_h"/>
                                          </p:val>
                                        </p:tav>
                                      </p:tavLst>
                                    </p:anim>
                                  </p:childTnLst>
                                </p:cTn>
                              </p:par>
                              <p:par>
                                <p:cTn id="350" presetID="5" presetClass="entr" presetSubtype="5" fill="hold" nodeType="withEffect">
                                  <p:stCondLst>
                                    <p:cond delay="0"/>
                                  </p:stCondLst>
                                  <p:childTnLst>
                                    <p:set>
                                      <p:cBhvr>
                                        <p:cTn id="351" dur="1" fill="hold">
                                          <p:stCondLst>
                                            <p:cond delay="0"/>
                                          </p:stCondLst>
                                        </p:cTn>
                                        <p:tgtEl>
                                          <p:spTgt spid="2"/>
                                        </p:tgtEl>
                                        <p:attrNameLst>
                                          <p:attrName>style.visibility</p:attrName>
                                        </p:attrNameLst>
                                      </p:cBhvr>
                                      <p:to>
                                        <p:strVal val="visible"/>
                                      </p:to>
                                    </p:set>
                                    <p:animEffect transition="in" filter="checkerboard(down)">
                                      <p:cBhvr>
                                        <p:cTn id="352" dur="3000"/>
                                        <p:tgtEl>
                                          <p:spTgt spid="2"/>
                                        </p:tgtEl>
                                      </p:cBhvr>
                                    </p:animEffect>
                                  </p:childTnLst>
                                </p:cTn>
                              </p:par>
                            </p:childTnLst>
                          </p:cTn>
                        </p:par>
                        <p:par>
                          <p:cTn id="353" fill="hold">
                            <p:stCondLst>
                              <p:cond delay="12000"/>
                            </p:stCondLst>
                            <p:childTnLst>
                              <p:par>
                                <p:cTn id="354" presetID="23" presetClass="entr" presetSubtype="16" fill="hold" nodeType="afterEffect">
                                  <p:stCondLst>
                                    <p:cond delay="0"/>
                                  </p:stCondLst>
                                  <p:childTnLst>
                                    <p:set>
                                      <p:cBhvr>
                                        <p:cTn id="355" dur="1" fill="hold">
                                          <p:stCondLst>
                                            <p:cond delay="0"/>
                                          </p:stCondLst>
                                        </p:cTn>
                                        <p:tgtEl>
                                          <p:spTgt spid="31"/>
                                        </p:tgtEl>
                                        <p:attrNameLst>
                                          <p:attrName>style.visibility</p:attrName>
                                        </p:attrNameLst>
                                      </p:cBhvr>
                                      <p:to>
                                        <p:strVal val="visible"/>
                                      </p:to>
                                    </p:set>
                                    <p:anim calcmode="lin" valueType="num">
                                      <p:cBhvr>
                                        <p:cTn id="356" dur="1000" fill="hold"/>
                                        <p:tgtEl>
                                          <p:spTgt spid="31"/>
                                        </p:tgtEl>
                                        <p:attrNameLst>
                                          <p:attrName>ppt_w</p:attrName>
                                        </p:attrNameLst>
                                      </p:cBhvr>
                                      <p:tavLst>
                                        <p:tav tm="0">
                                          <p:val>
                                            <p:fltVal val="0"/>
                                          </p:val>
                                        </p:tav>
                                        <p:tav tm="100000">
                                          <p:val>
                                            <p:strVal val="#ppt_w"/>
                                          </p:val>
                                        </p:tav>
                                      </p:tavLst>
                                    </p:anim>
                                    <p:anim calcmode="lin" valueType="num">
                                      <p:cBhvr>
                                        <p:cTn id="357" dur="1000" fill="hold"/>
                                        <p:tgtEl>
                                          <p:spTgt spid="3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5">
      <a:majorFont>
        <a:latin typeface="Monotype Corsiva"/>
        <a:ea typeface=""/>
        <a:cs typeface=""/>
      </a:majorFont>
      <a:minorFont>
        <a:latin typeface="Monotype Corsiv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721</Words>
  <Application>Microsoft Office PowerPoint</Application>
  <PresentationFormat>Presentación en pantalla (16:9)</PresentationFormat>
  <Paragraphs>23</Paragraphs>
  <Slides>30</Slides>
  <Notes>0</Notes>
  <HiddenSlides>0</HiddenSlides>
  <MMClips>1</MMClips>
  <ScaleCrop>false</ScaleCrop>
  <HeadingPairs>
    <vt:vector size="4" baseType="variant">
      <vt:variant>
        <vt:lpstr>Tema</vt:lpstr>
      </vt:variant>
      <vt:variant>
        <vt:i4>2</vt:i4>
      </vt:variant>
      <vt:variant>
        <vt:lpstr>Títulos de diapositiva</vt:lpstr>
      </vt:variant>
      <vt:variant>
        <vt:i4>30</vt:i4>
      </vt:variant>
    </vt:vector>
  </HeadingPairs>
  <TitlesOfParts>
    <vt:vector size="3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394</cp:revision>
  <dcterms:created xsi:type="dcterms:W3CDTF">2023-11-17T23:14:23Z</dcterms:created>
  <dcterms:modified xsi:type="dcterms:W3CDTF">2023-11-23T22:07:29Z</dcterms:modified>
</cp:coreProperties>
</file>