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3"/>
  </p:notesMasterIdLst>
  <p:sldIdLst>
    <p:sldId id="300" r:id="rId3"/>
    <p:sldId id="299" r:id="rId4"/>
    <p:sldId id="277" r:id="rId5"/>
    <p:sldId id="278" r:id="rId6"/>
    <p:sldId id="280" r:id="rId7"/>
    <p:sldId id="279" r:id="rId8"/>
    <p:sldId id="281" r:id="rId9"/>
    <p:sldId id="283" r:id="rId10"/>
    <p:sldId id="284" r:id="rId11"/>
    <p:sldId id="285" r:id="rId12"/>
    <p:sldId id="301" r:id="rId13"/>
    <p:sldId id="262" r:id="rId14"/>
    <p:sldId id="286" r:id="rId15"/>
    <p:sldId id="290" r:id="rId16"/>
    <p:sldId id="288" r:id="rId17"/>
    <p:sldId id="287" r:id="rId18"/>
    <p:sldId id="292" r:id="rId19"/>
    <p:sldId id="291" r:id="rId20"/>
    <p:sldId id="293" r:id="rId21"/>
    <p:sldId id="302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5R1pYCj6BnyPGxvuccXmA" hashData="7aNasU9QgIFU1kqhMhdF6ZBpTN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B4E6"/>
    <a:srgbClr val="FFD5FF"/>
    <a:srgbClr val="FF99FF"/>
    <a:srgbClr val="FF0000"/>
    <a:srgbClr val="006600"/>
    <a:srgbClr val="FF0066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3530" autoAdjust="0"/>
  </p:normalViewPr>
  <p:slideViewPr>
    <p:cSldViewPr>
      <p:cViewPr>
        <p:scale>
          <a:sx n="60" d="100"/>
          <a:sy n="60" d="100"/>
        </p:scale>
        <p:origin x="-7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9A48F-F342-4AEE-A26E-EF5AADF6F8C5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B428D5-E588-4658-BAFE-CE5CC9DCBF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4DDE9-7C42-4BE5-A0C8-F89D7E32B3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A7C4E-818C-41A2-9785-269DDDD63DD9}" type="datetimeFigureOut">
              <a:rPr lang="es-ES" smtClean="0"/>
              <a:pPr/>
              <a:t>29/03/2013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B82BC-BDD6-4397-A268-DD19128981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F4E995-0604-4A3F-8A4A-688B165F52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u-mis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8" name="7 Imagen" descr="tu-mis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44" name="Picture 20" descr="Rendered Image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714348" y="642918"/>
            <a:ext cx="857250" cy="552451"/>
          </a:xfrm>
          <a:prstGeom prst="rect">
            <a:avLst/>
          </a:prstGeom>
          <a:noFill/>
        </p:spPr>
      </p:pic>
      <p:pic>
        <p:nvPicPr>
          <p:cNvPr id="1046" name="Picture 22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1357290" y="1285860"/>
            <a:ext cx="1428750" cy="704851"/>
          </a:xfrm>
          <a:prstGeom prst="rect">
            <a:avLst/>
          </a:prstGeom>
          <a:noFill/>
        </p:spPr>
      </p:pic>
      <p:pic>
        <p:nvPicPr>
          <p:cNvPr id="1048" name="Picture 24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2643174" y="2143116"/>
            <a:ext cx="914400" cy="552451"/>
          </a:xfrm>
          <a:prstGeom prst="rect">
            <a:avLst/>
          </a:prstGeom>
          <a:noFill/>
        </p:spPr>
      </p:pic>
      <p:pic>
        <p:nvPicPr>
          <p:cNvPr id="1050" name="Picture 26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571472" y="3071810"/>
            <a:ext cx="2162175" cy="552451"/>
          </a:xfrm>
          <a:prstGeom prst="rect">
            <a:avLst/>
          </a:prstGeom>
          <a:noFill/>
        </p:spPr>
      </p:pic>
      <p:pic>
        <p:nvPicPr>
          <p:cNvPr id="1052" name="Picture 28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2214546" y="3714752"/>
            <a:ext cx="942975" cy="600076"/>
          </a:xfrm>
          <a:prstGeom prst="rect">
            <a:avLst/>
          </a:prstGeom>
          <a:noFill/>
        </p:spPr>
      </p:pic>
      <p:pic>
        <p:nvPicPr>
          <p:cNvPr id="1054" name="Picture 30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3071802" y="4429132"/>
            <a:ext cx="714375" cy="609600"/>
          </a:xfrm>
          <a:prstGeom prst="rect">
            <a:avLst/>
          </a:prstGeom>
          <a:noFill/>
        </p:spPr>
      </p:pic>
      <p:pic>
        <p:nvPicPr>
          <p:cNvPr id="1056" name="Picture 32" descr="Rendered Image"/>
          <p:cNvPicPr>
            <a:picLocks noChangeAspect="1" noChangeArrowheads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3643306" y="5286388"/>
            <a:ext cx="1847850" cy="552451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6215074" y="6286520"/>
            <a:ext cx="2342308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2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Esta es una creación de </a:t>
            </a:r>
            <a:r>
              <a:rPr lang="es-ES" sz="12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Jaz-Pac</a:t>
            </a:r>
            <a:endParaRPr lang="es-ES" sz="1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25000">
    <p:sndAc>
      <p:stSnd loop="1">
        <p:snd r:embed="rId2" name="MarbleHa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500"/>
                            </p:stCondLst>
                            <p:childTnLst>
                              <p:par>
                                <p:cTn id="5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500"/>
                            </p:stCondLst>
                            <p:childTnLst>
                              <p:par>
                                <p:cTn id="6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500"/>
                            </p:stCondLst>
                            <p:childTnLst>
                              <p:par>
                                <p:cTn id="6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500"/>
                            </p:stCondLst>
                            <p:childTnLst>
                              <p:par>
                                <p:cTn id="7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800" decel="100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5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unel-sin-tiempo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vazneseni sashtestv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0"/>
            <a:ext cx="7929586" cy="590681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4643438" y="5357826"/>
            <a:ext cx="4214842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Toma un viaje a tu interior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Una cita contigo mismo</a:t>
            </a:r>
          </a:p>
          <a:p>
            <a:pPr algn="ctr"/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t1irwa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0"/>
            <a:ext cx="623292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628" y="4071942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un momento de esta semana solo para ti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00100" y="0"/>
            <a:ext cx="500034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86710" y="0"/>
            <a:ext cx="500034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" y="500042"/>
            <a:ext cx="3071802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Puede ser 10 o 15 minutos pero que sea un momento para cerrar los ojos y escuchar tu voz interior, la voz de tu alma</a:t>
            </a:r>
            <a:endParaRPr lang="es-ES" sz="24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6kzmlz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0"/>
            <a:ext cx="485778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6248" y="3786190"/>
            <a:ext cx="264320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Piensa en un lugar que te guste, en algo que te agrade y concéntrate</a:t>
            </a:r>
          </a:p>
          <a:p>
            <a:pPr algn="ctr"/>
            <a:endParaRPr lang="es-ES" sz="24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50003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643042" y="0"/>
            <a:ext cx="50003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000924" y="0"/>
            <a:ext cx="50003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786710" y="0"/>
            <a:ext cx="50003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032990876_1_3_m03IYq0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0"/>
            <a:ext cx="4786346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00628" y="4429132"/>
            <a:ext cx="164307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Respira despacio y profundo</a:t>
            </a:r>
            <a:endParaRPr lang="es-ES" sz="24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500034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643042" y="0"/>
            <a:ext cx="500034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00924" y="0"/>
            <a:ext cx="500034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786710" y="0"/>
            <a:ext cx="500034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0547c4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929322" y="3857628"/>
            <a:ext cx="27146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Luego piensa en ti, escúchate.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Este ejercicio sencillo es muy relajante.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41679109_HAPPY_LIF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500826" y="2857496"/>
            <a:ext cx="2643174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¿Cuántas veces has querido escapar de tu rutina diaria,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Tener un momento de paz y tranquilidad?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bsenta-motiva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500042"/>
            <a:ext cx="7465505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solidFill>
                  <a:srgbClr val="F2B4E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Tener un momento para concentrarte, verte a ti mismo,</a:t>
            </a:r>
          </a:p>
          <a:p>
            <a:pPr algn="ctr"/>
            <a:r>
              <a:rPr lang="es-ES" sz="2400" b="1" dirty="0" smtClean="0">
                <a:solidFill>
                  <a:srgbClr val="F2B4E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 Y hablarte, comunicarte con tu interior.</a:t>
            </a:r>
          </a:p>
          <a:p>
            <a:pPr algn="ctr"/>
            <a:endParaRPr lang="es-ES" sz="2400" b="1" dirty="0">
              <a:ln/>
              <a:solidFill>
                <a:srgbClr val="F2B4E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Lights-Finnish-Lapland-VisitLapla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CuadroTexto"/>
          <p:cNvSpPr txBox="1"/>
          <p:nvPr/>
        </p:nvSpPr>
        <p:spPr>
          <a:xfrm>
            <a:off x="5929322" y="4143380"/>
            <a:ext cx="321467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Tú puedes hacerlo, algunas veces puedes ir de vacaciones, </a:t>
            </a:r>
          </a:p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o  tomar un retiro. </a:t>
            </a:r>
          </a:p>
          <a:p>
            <a:pPr algn="ctr"/>
            <a:endParaRPr lang="es-ES" sz="24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editation relax beauty frizure za 20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3441680"/>
            <a:ext cx="3143272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Pero muchas veces no tenemos tiempo para hacer eso y necesitamos un momento en nuestra rutina diaria para escuchar nuestra voz interior</a:t>
            </a:r>
          </a:p>
          <a:p>
            <a:pPr algn="ctr"/>
            <a:endParaRPr lang="es-ES" sz="2400" b="1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passaro-45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CuadroTexto"/>
          <p:cNvSpPr txBox="1"/>
          <p:nvPr/>
        </p:nvSpPr>
        <p:spPr>
          <a:xfrm>
            <a:off x="1" y="4071942"/>
            <a:ext cx="47148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Adelante Amigo… para ya de tanta  Presión ,de tantos sueños sin sentido, adéntrate  en tu mundo interior, encontrarás allí grandes  secretos que permitirán que tu vida sea más </a:t>
            </a:r>
            <a:r>
              <a:rPr lang="es-ES" sz="2400" b="1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 algn="ctr"/>
            <a:endParaRPr lang="es-ES" sz="24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751_zre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CuadroTexto"/>
          <p:cNvSpPr txBox="1"/>
          <p:nvPr/>
        </p:nvSpPr>
        <p:spPr>
          <a:xfrm>
            <a:off x="2500298" y="4572008"/>
            <a:ext cx="44291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vivas la vida sólo en el exterior, allí dentro de tu corazón mora una gran verdad.. </a:t>
            </a:r>
          </a:p>
          <a:p>
            <a:pPr algn="ctr"/>
            <a:endParaRPr lang="es-ES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jer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786314" y="5572140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sólo te será revelada cuando tu decidas entrar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-3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143504" y="500042"/>
            <a:ext cx="344998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lo pienses más..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el temor…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¿Temor a qué?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temes perder?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¡¡Nada!! Porque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nos pertenece…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aquí es temporal…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lo eterno amigo…</a:t>
            </a: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ntemplation_by_Fuzzy_800x600-1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4143380"/>
            <a:ext cx="36022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esa esencia que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lleva hacia el infinito.</a:t>
            </a:r>
          </a:p>
          <a:p>
            <a:pPr algn="ctr"/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-1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642918"/>
            <a:ext cx="7000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cualquier momento llegará el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fín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¿y qué hiciste con tu vida? ¿Sólo acumular más y más cosas? Sólo lo que hayas cultivado espiritualmente…</a:t>
            </a:r>
            <a:endParaRPr lang="es-ES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irls_Beautyful_Girls_In_a_grass_022777_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714356"/>
            <a:ext cx="364330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¡Sólo lo que hay en tu corazón, Permanecerá contigo por siempre!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1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71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2000232" y="6000768"/>
            <a:ext cx="3414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Jazmín – Francisco  del Olmo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358214" y="6488668"/>
            <a:ext cx="447558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1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2013</a:t>
            </a:r>
            <a:endParaRPr lang="es-ES" sz="11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 VIAJE AL INTERIOR DE TI MISMO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VIAJE AL INTERIOR DE TI MISMO</Template>
  <TotalTime>0</TotalTime>
  <Words>334</Words>
  <Application>Microsoft Office PowerPoint</Application>
  <PresentationFormat>Presentación en pantalla (4:3)</PresentationFormat>
  <Paragraphs>48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UN VIAJE AL INTERIOR DE TI MISMO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2013-03-29T14:55:24Z</dcterms:created>
  <dcterms:modified xsi:type="dcterms:W3CDTF">2013-03-29T14:57:30Z</dcterms:modified>
</cp:coreProperties>
</file>